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8"/>
  </p:notesMasterIdLst>
  <p:sldIdLst>
    <p:sldId id="256" r:id="rId2"/>
    <p:sldId id="264" r:id="rId3"/>
    <p:sldId id="257" r:id="rId4"/>
    <p:sldId id="258" r:id="rId5"/>
    <p:sldId id="259" r:id="rId6"/>
    <p:sldId id="262" r:id="rId7"/>
    <p:sldId id="261" r:id="rId8"/>
    <p:sldId id="260" r:id="rId9"/>
    <p:sldId id="642" r:id="rId10"/>
    <p:sldId id="813" r:id="rId11"/>
    <p:sldId id="814" r:id="rId12"/>
    <p:sldId id="263" r:id="rId13"/>
    <p:sldId id="266" r:id="rId14"/>
    <p:sldId id="267" r:id="rId15"/>
    <p:sldId id="815" r:id="rId16"/>
    <p:sldId id="795"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1pPr>
    <a:lvl2pPr marL="0" marR="0" indent="2286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2pPr>
    <a:lvl3pPr marL="0" marR="0" indent="4572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3pPr>
    <a:lvl4pPr marL="0" marR="0" indent="6858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4pPr>
    <a:lvl5pPr marL="0" marR="0" indent="9144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5pPr>
    <a:lvl6pPr marL="0" marR="0" indent="11430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6pPr>
    <a:lvl7pPr marL="0" marR="0" indent="13716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7pPr>
    <a:lvl8pPr marL="0" marR="0" indent="16002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8pPr>
    <a:lvl9pPr marL="0" marR="0" indent="18288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6"/>
    <a:srgbClr val="2F2F2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08" autoAdjust="0"/>
    <p:restoredTop sz="94692"/>
  </p:normalViewPr>
  <p:slideViewPr>
    <p:cSldViewPr snapToGrid="0" snapToObjects="1">
      <p:cViewPr>
        <p:scale>
          <a:sx n="26" d="100"/>
          <a:sy n="26" d="100"/>
        </p:scale>
        <p:origin x="1944" y="8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55" name="Shape 755"/>
          <p:cNvSpPr>
            <a:spLocks noGrp="1" noRot="1" noChangeAspect="1"/>
          </p:cNvSpPr>
          <p:nvPr>
            <p:ph type="sldImg"/>
          </p:nvPr>
        </p:nvSpPr>
        <p:spPr>
          <a:xfrm>
            <a:off x="1143000" y="685800"/>
            <a:ext cx="4572000" cy="3429000"/>
          </a:xfrm>
          <a:prstGeom prst="rect">
            <a:avLst/>
          </a:prstGeom>
        </p:spPr>
        <p:txBody>
          <a:bodyPr/>
          <a:lstStyle/>
          <a:p>
            <a:endParaRPr/>
          </a:p>
        </p:txBody>
      </p:sp>
      <p:sp>
        <p:nvSpPr>
          <p:cNvPr id="756" name="Shape 75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256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59657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65950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1327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9321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social science, complexity =&gt; differs from the reductionist approach of Newtonian physics =&gt; focusing on the whole, on large systems, and the relationships between constituent components. </a:t>
            </a:r>
          </a:p>
          <a:p>
            <a:r>
              <a:rPr lang="en-US" dirty="0"/>
              <a:t>Put things into context =&gt; context-dependent characteristics and random wholes</a:t>
            </a:r>
          </a:p>
          <a:p>
            <a:r>
              <a:rPr lang="en-US" dirty="0"/>
              <a:t>Viewing:</a:t>
            </a:r>
          </a:p>
          <a:p>
            <a:r>
              <a:rPr lang="en-US" dirty="0"/>
              <a:t>+ education: </a:t>
            </a:r>
            <a:r>
              <a:rPr lang="en-US" sz="2400" dirty="0">
                <a:effectLst/>
                <a:latin typeface="Times New Roman" panose="02020603050405020304" pitchFamily="18" charset="0"/>
                <a:ea typeface="Calibri" panose="020F0502020204030204" pitchFamily="34" charset="0"/>
              </a:rPr>
              <a:t>as a network of specific local interactions =&gt; agents, practices, and events across multiple organizational levels.</a:t>
            </a:r>
          </a:p>
          <a:p>
            <a:r>
              <a:rPr lang="en-US" sz="2400" dirty="0">
                <a:effectLst/>
                <a:latin typeface="Times New Roman" panose="02020603050405020304" pitchFamily="18" charset="0"/>
                <a:ea typeface="Calibri" panose="020F0502020204030204" pitchFamily="34" charset="0"/>
              </a:rPr>
              <a:t>+English Language Teaching =&gt; language =&gt; as a complex adaptive system =&gt; linguistic forms emerge from the process of use and interaction =&gt; part of culture, social, and psychological  </a:t>
            </a:r>
          </a:p>
          <a:p>
            <a:r>
              <a:rPr lang="en-US" sz="2400" dirty="0">
                <a:effectLst/>
                <a:latin typeface="Times New Roman" panose="02020603050405020304" pitchFamily="18" charset="0"/>
                <a:ea typeface="Calibri" panose="020F0502020204030204" pitchFamily="34" charset="0"/>
              </a:rPr>
              <a:t>+ learner: as system =&gt; NOT passive information processors but agents with will, emotions, and personal history</a:t>
            </a:r>
            <a:endParaRPr lang="en-US" dirty="0"/>
          </a:p>
          <a:p>
            <a:endParaRPr lang="en-US" dirty="0"/>
          </a:p>
        </p:txBody>
      </p:sp>
    </p:spTree>
    <p:extLst>
      <p:ext uri="{BB962C8B-B14F-4D97-AF65-F5344CB8AC3E}">
        <p14:creationId xmlns:p14="http://schemas.microsoft.com/office/powerpoint/2010/main" val="3114524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9992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1725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80977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1778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Master">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410" name="Insert Picture Here 2018.png"/>
          <p:cNvSpPr>
            <a:spLocks noGrp="1"/>
          </p:cNvSpPr>
          <p:nvPr>
            <p:ph type="pic" idx="21"/>
          </p:nvPr>
        </p:nvSpPr>
        <p:spPr>
          <a:xfrm>
            <a:off x="0" y="-1"/>
            <a:ext cx="24384002" cy="13716002"/>
          </a:xfrm>
          <a:prstGeom prst="rect">
            <a:avLst/>
          </a:prstGeom>
        </p:spPr>
        <p:txBody>
          <a:bodyPr lIns="91439" tIns="45719" rIns="91439" bIns="45719">
            <a:noAutofit/>
          </a:bodyPr>
          <a:lstStyle/>
          <a:p>
            <a:endParaRPr/>
          </a:p>
        </p:txBody>
      </p:sp>
      <p:sp>
        <p:nvSpPr>
          <p:cNvPr id="411" name="Rectangle"/>
          <p:cNvSpPr>
            <a:spLocks noGrp="1"/>
          </p:cNvSpPr>
          <p:nvPr>
            <p:ph type="body" idx="22"/>
          </p:nvPr>
        </p:nvSpPr>
        <p:spPr>
          <a:xfrm>
            <a:off x="1904992" y="0"/>
            <a:ext cx="20574016" cy="12052301"/>
          </a:xfrm>
          <a:prstGeom prst="rect">
            <a:avLst/>
          </a:prstGeom>
          <a:solidFill>
            <a:srgbClr val="FFFFFF"/>
          </a:solidFill>
        </p:spPr>
        <p:txBody>
          <a:bodyPr lIns="38100" tIns="38100" rIns="38100" bIns="38100">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1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A794B-DAA8-2B82-D636-4CDBD862D95F}"/>
              </a:ext>
            </a:extLst>
          </p:cNvPr>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p>
        </p:txBody>
      </p:sp>
      <p:sp>
        <p:nvSpPr>
          <p:cNvPr id="3" name="Subtitle 2">
            <a:extLst>
              <a:ext uri="{FF2B5EF4-FFF2-40B4-BE49-F238E27FC236}">
                <a16:creationId xmlns:a16="http://schemas.microsoft.com/office/drawing/2014/main" id="{3E121968-BA85-7C61-0296-8796463686DE}"/>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a:extLst>
              <a:ext uri="{FF2B5EF4-FFF2-40B4-BE49-F238E27FC236}">
                <a16:creationId xmlns:a16="http://schemas.microsoft.com/office/drawing/2014/main" id="{A1EC66D6-B154-66D9-0CB8-6DEAFD373104}"/>
              </a:ext>
            </a:extLst>
          </p:cNvPr>
          <p:cNvSpPr>
            <a:spLocks noGrp="1"/>
          </p:cNvSpPr>
          <p:nvPr>
            <p:ph type="dt" sz="half" idx="10"/>
          </p:nvPr>
        </p:nvSpPr>
        <p:spPr/>
        <p:txBody>
          <a:bodyPr/>
          <a:lstStyle/>
          <a:p>
            <a:fld id="{867C66D6-35B0-4D7C-9C5B-D5C68E8FAC6B}" type="datetimeFigureOut">
              <a:rPr lang="en-US" smtClean="0"/>
              <a:t>7/28/2026</a:t>
            </a:fld>
            <a:endParaRPr lang="en-US"/>
          </a:p>
        </p:txBody>
      </p:sp>
      <p:sp>
        <p:nvSpPr>
          <p:cNvPr id="5" name="Footer Placeholder 4">
            <a:extLst>
              <a:ext uri="{FF2B5EF4-FFF2-40B4-BE49-F238E27FC236}">
                <a16:creationId xmlns:a16="http://schemas.microsoft.com/office/drawing/2014/main" id="{B428F5E8-4A8B-FF18-706B-A4B50E08F2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F2ADE4-C5FB-EE5C-9AA2-5DB56BA74343}"/>
              </a:ext>
            </a:extLst>
          </p:cNvPr>
          <p:cNvSpPr>
            <a:spLocks noGrp="1"/>
          </p:cNvSpPr>
          <p:nvPr>
            <p:ph type="sldNum" sz="quarter" idx="12"/>
          </p:nvPr>
        </p:nvSpPr>
        <p:spPr>
          <a:xfrm>
            <a:off x="11946001" y="13081000"/>
            <a:ext cx="479298" cy="471924"/>
          </a:xfrm>
        </p:spPr>
        <p:txBody>
          <a:bodyPr/>
          <a:lstStyle/>
          <a:p>
            <a:fld id="{DD665FB0-5CFE-46BE-A204-9236BCF785B8}" type="slidenum">
              <a:rPr lang="en-US" smtClean="0"/>
              <a:t>‹#›</a:t>
            </a:fld>
            <a:endParaRPr lang="en-US"/>
          </a:p>
        </p:txBody>
      </p:sp>
    </p:spTree>
    <p:extLst>
      <p:ext uri="{BB962C8B-B14F-4D97-AF65-F5344CB8AC3E}">
        <p14:creationId xmlns:p14="http://schemas.microsoft.com/office/powerpoint/2010/main" val="2210465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losing">
    <p:bg>
      <p:bgPr>
        <a:solidFill>
          <a:schemeClr val="bg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1682496" y="6327648"/>
            <a:ext cx="21031200" cy="4645152"/>
          </a:xfrm>
          <a:prstGeom prst="rect">
            <a:avLst/>
          </a:prstGeom>
          <a:noFill/>
        </p:spPr>
        <p:txBody>
          <a:bodyPr wrap="square" bIns="0" anchor="ctr">
            <a:noAutofit/>
          </a:bodyPr>
          <a:lstStyle>
            <a:lvl1pPr algn="ctr">
              <a:defRPr sz="108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9906000" y="1097280"/>
            <a:ext cx="4572000" cy="4572000"/>
          </a:xfrm>
          <a:prstGeom prst="ellipse">
            <a:avLst/>
          </a:prstGeom>
        </p:spPr>
        <p:txBody>
          <a:bodyPr anchor="t"/>
          <a:lstStyle>
            <a:lvl1pPr marL="0" indent="0" algn="ctr">
              <a:buNone/>
              <a:defRPr sz="2100">
                <a:solidFill>
                  <a:schemeClr val="tx1"/>
                </a:solidFill>
              </a:defRPr>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3145536" y="12088368"/>
            <a:ext cx="18233136" cy="731520"/>
          </a:xfrm>
        </p:spPr>
        <p:txBody>
          <a:bodyPr anchor="t"/>
          <a:lstStyle>
            <a:lvl1pPr marL="0" indent="0" algn="ctr">
              <a:lnSpc>
                <a:spcPct val="90000"/>
              </a:lnSpc>
              <a:spcBef>
                <a:spcPts val="0"/>
              </a:spcBef>
              <a:buNone/>
              <a:defRPr sz="4800" cap="all" baseline="0"/>
            </a:lvl1pPr>
          </a:lstStyle>
          <a:p>
            <a:pPr lvl="0"/>
            <a:r>
              <a:rPr lang="en-US"/>
              <a:t>Click to edit Master text styles</a:t>
            </a:r>
          </a:p>
        </p:txBody>
      </p:sp>
      <p:sp>
        <p:nvSpPr>
          <p:cNvPr id="3" name="Rectangle 2">
            <a:extLst>
              <a:ext uri="{FF2B5EF4-FFF2-40B4-BE49-F238E27FC236}">
                <a16:creationId xmlns:a16="http://schemas.microsoft.com/office/drawing/2014/main" id="{7ECE7D81-1954-1B1F-C0AC-21C85AFD3C1E}"/>
              </a:ext>
            </a:extLst>
          </p:cNvPr>
          <p:cNvSpPr/>
          <p:nvPr userDrawn="1"/>
        </p:nvSpPr>
        <p:spPr>
          <a:xfrm>
            <a:off x="11782427" y="11256444"/>
            <a:ext cx="819150" cy="1766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Tree>
    <p:extLst>
      <p:ext uri="{BB962C8B-B14F-4D97-AF65-F5344CB8AC3E}">
        <p14:creationId xmlns:p14="http://schemas.microsoft.com/office/powerpoint/2010/main" val="2429238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9855D9-BC4B-F109-2F75-80EC556B79F7}"/>
              </a:ext>
            </a:extLst>
          </p:cNvPr>
          <p:cNvSpPr>
            <a:spLocks noGrp="1"/>
          </p:cNvSpPr>
          <p:nvPr>
            <p:ph type="dt" sz="half" idx="10"/>
          </p:nvPr>
        </p:nvSpPr>
        <p:spPr/>
        <p:txBody>
          <a:bodyPr/>
          <a:lstStyle/>
          <a:p>
            <a:fld id="{A80554A7-E349-4532-B273-11C57D4084BC}" type="datetimeFigureOut">
              <a:rPr lang="en-US" smtClean="0"/>
              <a:t>7/28/2026</a:t>
            </a:fld>
            <a:endParaRPr lang="en-US"/>
          </a:p>
        </p:txBody>
      </p:sp>
      <p:sp>
        <p:nvSpPr>
          <p:cNvPr id="3" name="Footer Placeholder 2">
            <a:extLst>
              <a:ext uri="{FF2B5EF4-FFF2-40B4-BE49-F238E27FC236}">
                <a16:creationId xmlns:a16="http://schemas.microsoft.com/office/drawing/2014/main" id="{58D13480-590A-D064-1203-2F0139D10D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ED12D1-AE66-2BC7-57E1-A8C6140DA8E0}"/>
              </a:ext>
            </a:extLst>
          </p:cNvPr>
          <p:cNvSpPr>
            <a:spLocks noGrp="1"/>
          </p:cNvSpPr>
          <p:nvPr>
            <p:ph type="sldNum" sz="quarter" idx="12"/>
          </p:nvPr>
        </p:nvSpPr>
        <p:spPr>
          <a:xfrm>
            <a:off x="11941192" y="13081000"/>
            <a:ext cx="488916" cy="471924"/>
          </a:xfrm>
        </p:spPr>
        <p:txBody>
          <a:bodyPr/>
          <a:lstStyle/>
          <a:p>
            <a:fld id="{981A1E5B-7C34-40F1-B225-807B2CDFB2CF}" type="slidenum">
              <a:rPr lang="en-US" smtClean="0"/>
              <a:t>‹#›</a:t>
            </a:fld>
            <a:endParaRPr lang="en-US"/>
          </a:p>
        </p:txBody>
      </p:sp>
    </p:spTree>
    <p:extLst>
      <p:ext uri="{BB962C8B-B14F-4D97-AF65-F5344CB8AC3E}">
        <p14:creationId xmlns:p14="http://schemas.microsoft.com/office/powerpoint/2010/main" val="1709818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25" name="Insert Picture Here 2018.png"/>
          <p:cNvSpPr>
            <a:spLocks noGrp="1"/>
          </p:cNvSpPr>
          <p:nvPr>
            <p:ph type="pic" idx="21"/>
          </p:nvPr>
        </p:nvSpPr>
        <p:spPr>
          <a:xfrm>
            <a:off x="-1" y="-1"/>
            <a:ext cx="24384003" cy="13716002"/>
          </a:xfrm>
          <a:prstGeom prst="rect">
            <a:avLst/>
          </a:prstGeom>
        </p:spPr>
        <p:txBody>
          <a:bodyPr lIns="91439" tIns="45719" rIns="91439" bIns="45719">
            <a:noAutofit/>
          </a:bodyPr>
          <a:lstStyle/>
          <a:p>
            <a:endParaRPr/>
          </a:p>
        </p:txBody>
      </p:sp>
      <p:sp>
        <p:nvSpPr>
          <p:cNvPr id="26" name="Shape"/>
          <p:cNvSpPr>
            <a:spLocks noGrp="1"/>
          </p:cNvSpPr>
          <p:nvPr>
            <p:ph type="body" sz="quarter" idx="22"/>
          </p:nvPr>
        </p:nvSpPr>
        <p:spPr>
          <a:xfrm>
            <a:off x="7565220" y="3608636"/>
            <a:ext cx="9253559" cy="6498729"/>
          </a:xfrm>
          <a:custGeom>
            <a:avLst/>
            <a:gdLst/>
            <a:ahLst/>
            <a:cxnLst>
              <a:cxn ang="0">
                <a:pos x="wd2" y="hd2"/>
              </a:cxn>
              <a:cxn ang="5400000">
                <a:pos x="wd2" y="hd2"/>
              </a:cxn>
              <a:cxn ang="10800000">
                <a:pos x="wd2" y="hd2"/>
              </a:cxn>
              <a:cxn ang="16200000">
                <a:pos x="wd2" y="hd2"/>
              </a:cxn>
            </a:cxnLst>
            <a:rect l="0" t="0" r="r" b="b"/>
            <a:pathLst>
              <a:path w="21600" h="21600" extrusionOk="0">
                <a:moveTo>
                  <a:pt x="3951" y="0"/>
                </a:moveTo>
                <a:lnTo>
                  <a:pt x="0" y="21600"/>
                </a:lnTo>
                <a:lnTo>
                  <a:pt x="17649" y="21600"/>
                </a:lnTo>
                <a:lnTo>
                  <a:pt x="21600" y="0"/>
                </a:lnTo>
                <a:lnTo>
                  <a:pt x="3951" y="0"/>
                </a:lnTo>
                <a:close/>
              </a:path>
            </a:pathLst>
          </a:custGeom>
          <a:solidFill>
            <a:srgbClr val="454546">
              <a:alpha val="80000"/>
            </a:srgbClr>
          </a:solidFill>
          <a:ln w="127000">
            <a:solidFill>
              <a:srgbClr val="FFFFFF">
                <a:alpha val="80000"/>
              </a:srgbClr>
            </a:solidFill>
          </a:ln>
        </p:spPr>
        <p:txBody>
          <a:bodyPr lIns="38100" tIns="38100" rIns="38100" bIns="38100">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34" name="Insert Picture Here 2018.png"/>
          <p:cNvSpPr>
            <a:spLocks noGrp="1"/>
          </p:cNvSpPr>
          <p:nvPr>
            <p:ph type="pic" idx="21"/>
          </p:nvPr>
        </p:nvSpPr>
        <p:spPr>
          <a:xfrm>
            <a:off x="0" y="-1"/>
            <a:ext cx="24384001" cy="13716001"/>
          </a:xfrm>
          <a:prstGeom prst="rect">
            <a:avLst/>
          </a:prstGeom>
        </p:spPr>
        <p:txBody>
          <a:bodyPr lIns="91439" tIns="45719" rIns="91439" bIns="45719">
            <a:noAutofit/>
          </a:bodyPr>
          <a:lstStyle/>
          <a:p>
            <a:endParaRPr/>
          </a:p>
        </p:txBody>
      </p:sp>
      <p:sp>
        <p:nvSpPr>
          <p:cNvPr id="35" name="Shape"/>
          <p:cNvSpPr>
            <a:spLocks noGrp="1"/>
          </p:cNvSpPr>
          <p:nvPr>
            <p:ph type="body" idx="22"/>
          </p:nvPr>
        </p:nvSpPr>
        <p:spPr>
          <a:xfrm>
            <a:off x="13038137" y="0"/>
            <a:ext cx="15001479" cy="13716000"/>
          </a:xfrm>
          <a:custGeom>
            <a:avLst/>
            <a:gdLst/>
            <a:ahLst/>
            <a:cxnLst>
              <a:cxn ang="0">
                <a:pos x="wd2" y="hd2"/>
              </a:cxn>
              <a:cxn ang="5400000">
                <a:pos x="wd2" y="hd2"/>
              </a:cxn>
              <a:cxn ang="10800000">
                <a:pos x="wd2" y="hd2"/>
              </a:cxn>
              <a:cxn ang="16200000">
                <a:pos x="wd2" y="hd2"/>
              </a:cxn>
            </a:cxnLst>
            <a:rect l="0" t="0" r="r" b="b"/>
            <a:pathLst>
              <a:path w="21600" h="21600" extrusionOk="0">
                <a:moveTo>
                  <a:pt x="5144" y="0"/>
                </a:moveTo>
                <a:lnTo>
                  <a:pt x="0" y="21600"/>
                </a:lnTo>
                <a:lnTo>
                  <a:pt x="14280" y="21600"/>
                </a:lnTo>
                <a:lnTo>
                  <a:pt x="16336" y="21600"/>
                </a:lnTo>
                <a:lnTo>
                  <a:pt x="16456" y="21600"/>
                </a:lnTo>
                <a:lnTo>
                  <a:pt x="21600" y="0"/>
                </a:lnTo>
                <a:lnTo>
                  <a:pt x="16336" y="0"/>
                </a:lnTo>
                <a:lnTo>
                  <a:pt x="14280" y="0"/>
                </a:lnTo>
                <a:lnTo>
                  <a:pt x="5144" y="0"/>
                </a:lnTo>
                <a:close/>
              </a:path>
            </a:pathLst>
          </a:custGeom>
          <a:solidFill>
            <a:srgbClr val="454546">
              <a:alpha val="80000"/>
            </a:srgbClr>
          </a:solidFill>
        </p:spPr>
        <p:txBody>
          <a:bodyPr lIns="38100" tIns="38100" rIns="38100" bIns="38100">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6" name="Shape"/>
          <p:cNvSpPr>
            <a:spLocks noGrp="1"/>
          </p:cNvSpPr>
          <p:nvPr>
            <p:ph type="body" idx="23"/>
          </p:nvPr>
        </p:nvSpPr>
        <p:spPr>
          <a:xfrm>
            <a:off x="13149659" y="0"/>
            <a:ext cx="11234341" cy="13716000"/>
          </a:xfrm>
          <a:custGeom>
            <a:avLst/>
            <a:gdLst/>
            <a:ahLst/>
            <a:cxnLst>
              <a:cxn ang="0">
                <a:pos x="wd2" y="hd2"/>
              </a:cxn>
              <a:cxn ang="5400000">
                <a:pos x="wd2" y="hd2"/>
              </a:cxn>
              <a:cxn ang="10800000">
                <a:pos x="wd2" y="hd2"/>
              </a:cxn>
              <a:cxn ang="16200000">
                <a:pos x="wd2" y="hd2"/>
              </a:cxn>
            </a:cxnLst>
            <a:rect l="0" t="0" r="r" b="b"/>
            <a:pathLst>
              <a:path w="21600" h="21600" extrusionOk="0">
                <a:moveTo>
                  <a:pt x="7160" y="0"/>
                </a:moveTo>
                <a:cubicBezTo>
                  <a:pt x="7032" y="294"/>
                  <a:pt x="6828" y="569"/>
                  <a:pt x="6547" y="818"/>
                </a:cubicBezTo>
                <a:cubicBezTo>
                  <a:pt x="6481" y="877"/>
                  <a:pt x="6411" y="934"/>
                  <a:pt x="6340" y="990"/>
                </a:cubicBezTo>
                <a:lnTo>
                  <a:pt x="6310" y="1082"/>
                </a:lnTo>
                <a:cubicBezTo>
                  <a:pt x="6410" y="1005"/>
                  <a:pt x="6507" y="927"/>
                  <a:pt x="6598" y="846"/>
                </a:cubicBezTo>
                <a:cubicBezTo>
                  <a:pt x="6888" y="588"/>
                  <a:pt x="7097" y="305"/>
                  <a:pt x="7226" y="0"/>
                </a:cubicBezTo>
                <a:lnTo>
                  <a:pt x="7160" y="0"/>
                </a:lnTo>
                <a:close/>
                <a:moveTo>
                  <a:pt x="7751" y="0"/>
                </a:moveTo>
                <a:cubicBezTo>
                  <a:pt x="7410" y="658"/>
                  <a:pt x="6864" y="1218"/>
                  <a:pt x="6121" y="1674"/>
                </a:cubicBezTo>
                <a:lnTo>
                  <a:pt x="6099" y="1746"/>
                </a:lnTo>
                <a:cubicBezTo>
                  <a:pt x="6888" y="1275"/>
                  <a:pt x="7466" y="691"/>
                  <a:pt x="7821" y="0"/>
                </a:cubicBezTo>
                <a:lnTo>
                  <a:pt x="7751" y="0"/>
                </a:lnTo>
                <a:close/>
                <a:moveTo>
                  <a:pt x="8943" y="0"/>
                </a:moveTo>
                <a:cubicBezTo>
                  <a:pt x="8668" y="362"/>
                  <a:pt x="8342" y="706"/>
                  <a:pt x="8024" y="1040"/>
                </a:cubicBezTo>
                <a:cubicBezTo>
                  <a:pt x="7952" y="1117"/>
                  <a:pt x="7879" y="1193"/>
                  <a:pt x="7807" y="1270"/>
                </a:cubicBezTo>
                <a:cubicBezTo>
                  <a:pt x="7252" y="1861"/>
                  <a:pt x="6539" y="2334"/>
                  <a:pt x="5781" y="2746"/>
                </a:cubicBezTo>
                <a:lnTo>
                  <a:pt x="5759" y="2814"/>
                </a:lnTo>
                <a:cubicBezTo>
                  <a:pt x="6544" y="2392"/>
                  <a:pt x="7285" y="1906"/>
                  <a:pt x="7860" y="1294"/>
                </a:cubicBezTo>
                <a:cubicBezTo>
                  <a:pt x="7932" y="1218"/>
                  <a:pt x="8007" y="1142"/>
                  <a:pt x="8079" y="1065"/>
                </a:cubicBezTo>
                <a:cubicBezTo>
                  <a:pt x="8404" y="723"/>
                  <a:pt x="8734" y="372"/>
                  <a:pt x="9013" y="0"/>
                </a:cubicBezTo>
                <a:lnTo>
                  <a:pt x="8943" y="0"/>
                </a:lnTo>
                <a:close/>
                <a:moveTo>
                  <a:pt x="9595" y="0"/>
                </a:moveTo>
                <a:cubicBezTo>
                  <a:pt x="9522" y="69"/>
                  <a:pt x="9449" y="139"/>
                  <a:pt x="9377" y="208"/>
                </a:cubicBezTo>
                <a:cubicBezTo>
                  <a:pt x="9058" y="512"/>
                  <a:pt x="8730" y="825"/>
                  <a:pt x="8422" y="1142"/>
                </a:cubicBezTo>
                <a:cubicBezTo>
                  <a:pt x="8011" y="1566"/>
                  <a:pt x="7587" y="2004"/>
                  <a:pt x="7032" y="2369"/>
                </a:cubicBezTo>
                <a:cubicBezTo>
                  <a:pt x="6639" y="2628"/>
                  <a:pt x="6217" y="2872"/>
                  <a:pt x="5808" y="3108"/>
                </a:cubicBezTo>
                <a:lnTo>
                  <a:pt x="5641" y="3204"/>
                </a:lnTo>
                <a:cubicBezTo>
                  <a:pt x="5639" y="3205"/>
                  <a:pt x="5636" y="3207"/>
                  <a:pt x="5634" y="3208"/>
                </a:cubicBezTo>
                <a:lnTo>
                  <a:pt x="5612" y="3278"/>
                </a:lnTo>
                <a:cubicBezTo>
                  <a:pt x="5635" y="3265"/>
                  <a:pt x="5659" y="3253"/>
                  <a:pt x="5682" y="3239"/>
                </a:cubicBezTo>
                <a:lnTo>
                  <a:pt x="5848" y="3143"/>
                </a:lnTo>
                <a:cubicBezTo>
                  <a:pt x="6258" y="2907"/>
                  <a:pt x="6680" y="2662"/>
                  <a:pt x="7075" y="2402"/>
                </a:cubicBezTo>
                <a:cubicBezTo>
                  <a:pt x="7635" y="2034"/>
                  <a:pt x="8064" y="1593"/>
                  <a:pt x="8477" y="1168"/>
                </a:cubicBezTo>
                <a:cubicBezTo>
                  <a:pt x="8784" y="851"/>
                  <a:pt x="9111" y="537"/>
                  <a:pt x="9429" y="234"/>
                </a:cubicBezTo>
                <a:cubicBezTo>
                  <a:pt x="9511" y="156"/>
                  <a:pt x="9592" y="78"/>
                  <a:pt x="9673" y="0"/>
                </a:cubicBezTo>
                <a:lnTo>
                  <a:pt x="9595" y="0"/>
                </a:lnTo>
                <a:close/>
                <a:moveTo>
                  <a:pt x="9754" y="0"/>
                </a:moveTo>
                <a:cubicBezTo>
                  <a:pt x="9308" y="406"/>
                  <a:pt x="8860" y="844"/>
                  <a:pt x="8346" y="1379"/>
                </a:cubicBezTo>
                <a:cubicBezTo>
                  <a:pt x="7842" y="1903"/>
                  <a:pt x="7397" y="2272"/>
                  <a:pt x="6905" y="2576"/>
                </a:cubicBezTo>
                <a:lnTo>
                  <a:pt x="6737" y="2679"/>
                </a:lnTo>
                <a:cubicBezTo>
                  <a:pt x="6364" y="2910"/>
                  <a:pt x="5985" y="3142"/>
                  <a:pt x="5586" y="3359"/>
                </a:cubicBezTo>
                <a:lnTo>
                  <a:pt x="5563" y="3429"/>
                </a:lnTo>
                <a:cubicBezTo>
                  <a:pt x="5987" y="3202"/>
                  <a:pt x="6387" y="2957"/>
                  <a:pt x="6780" y="2714"/>
                </a:cubicBezTo>
                <a:lnTo>
                  <a:pt x="6948" y="2610"/>
                </a:lnTo>
                <a:cubicBezTo>
                  <a:pt x="7445" y="2304"/>
                  <a:pt x="7892" y="1932"/>
                  <a:pt x="8398" y="1404"/>
                </a:cubicBezTo>
                <a:cubicBezTo>
                  <a:pt x="8916" y="866"/>
                  <a:pt x="9366" y="426"/>
                  <a:pt x="9815" y="18"/>
                </a:cubicBezTo>
                <a:cubicBezTo>
                  <a:pt x="9822" y="12"/>
                  <a:pt x="9828" y="6"/>
                  <a:pt x="9835" y="0"/>
                </a:cubicBezTo>
                <a:lnTo>
                  <a:pt x="9754" y="0"/>
                </a:lnTo>
                <a:close/>
                <a:moveTo>
                  <a:pt x="10016" y="0"/>
                </a:moveTo>
                <a:cubicBezTo>
                  <a:pt x="9886" y="110"/>
                  <a:pt x="9754" y="219"/>
                  <a:pt x="9621" y="323"/>
                </a:cubicBezTo>
                <a:cubicBezTo>
                  <a:pt x="9391" y="505"/>
                  <a:pt x="9152" y="693"/>
                  <a:pt x="8942" y="894"/>
                </a:cubicBezTo>
                <a:cubicBezTo>
                  <a:pt x="8813" y="1017"/>
                  <a:pt x="8688" y="1143"/>
                  <a:pt x="8561" y="1268"/>
                </a:cubicBezTo>
                <a:cubicBezTo>
                  <a:pt x="7948" y="1870"/>
                  <a:pt x="7313" y="2494"/>
                  <a:pt x="6447" y="2964"/>
                </a:cubicBezTo>
                <a:cubicBezTo>
                  <a:pt x="6294" y="3048"/>
                  <a:pt x="6141" y="3134"/>
                  <a:pt x="5993" y="3219"/>
                </a:cubicBezTo>
                <a:cubicBezTo>
                  <a:pt x="5850" y="3300"/>
                  <a:pt x="5701" y="3381"/>
                  <a:pt x="5553" y="3462"/>
                </a:cubicBezTo>
                <a:lnTo>
                  <a:pt x="5531" y="3531"/>
                </a:lnTo>
                <a:cubicBezTo>
                  <a:pt x="5701" y="3439"/>
                  <a:pt x="5869" y="3346"/>
                  <a:pt x="6032" y="3253"/>
                </a:cubicBezTo>
                <a:cubicBezTo>
                  <a:pt x="6180" y="3169"/>
                  <a:pt x="6333" y="3081"/>
                  <a:pt x="6486" y="2998"/>
                </a:cubicBezTo>
                <a:cubicBezTo>
                  <a:pt x="7359" y="2524"/>
                  <a:pt x="7995" y="1899"/>
                  <a:pt x="8611" y="1293"/>
                </a:cubicBezTo>
                <a:cubicBezTo>
                  <a:pt x="8738" y="1169"/>
                  <a:pt x="8866" y="1043"/>
                  <a:pt x="8995" y="919"/>
                </a:cubicBezTo>
                <a:cubicBezTo>
                  <a:pt x="9202" y="721"/>
                  <a:pt x="9439" y="533"/>
                  <a:pt x="9668" y="352"/>
                </a:cubicBezTo>
                <a:cubicBezTo>
                  <a:pt x="9812" y="238"/>
                  <a:pt x="9957" y="120"/>
                  <a:pt x="10098" y="0"/>
                </a:cubicBezTo>
                <a:lnTo>
                  <a:pt x="10016" y="0"/>
                </a:lnTo>
                <a:close/>
                <a:moveTo>
                  <a:pt x="10260" y="0"/>
                </a:moveTo>
                <a:cubicBezTo>
                  <a:pt x="10152" y="100"/>
                  <a:pt x="10029" y="192"/>
                  <a:pt x="9907" y="282"/>
                </a:cubicBezTo>
                <a:cubicBezTo>
                  <a:pt x="9871" y="308"/>
                  <a:pt x="9835" y="335"/>
                  <a:pt x="9799" y="361"/>
                </a:cubicBezTo>
                <a:cubicBezTo>
                  <a:pt x="9403" y="658"/>
                  <a:pt x="9064" y="991"/>
                  <a:pt x="8737" y="1314"/>
                </a:cubicBezTo>
                <a:cubicBezTo>
                  <a:pt x="8524" y="1524"/>
                  <a:pt x="8304" y="1742"/>
                  <a:pt x="8069" y="1946"/>
                </a:cubicBezTo>
                <a:cubicBezTo>
                  <a:pt x="7277" y="2638"/>
                  <a:pt x="6422" y="3199"/>
                  <a:pt x="5494" y="3647"/>
                </a:cubicBezTo>
                <a:lnTo>
                  <a:pt x="5473" y="3712"/>
                </a:lnTo>
                <a:cubicBezTo>
                  <a:pt x="6429" y="3258"/>
                  <a:pt x="7306" y="2685"/>
                  <a:pt x="8118" y="1975"/>
                </a:cubicBezTo>
                <a:cubicBezTo>
                  <a:pt x="8354" y="1769"/>
                  <a:pt x="8576" y="1551"/>
                  <a:pt x="8790" y="1340"/>
                </a:cubicBezTo>
                <a:cubicBezTo>
                  <a:pt x="9116" y="1019"/>
                  <a:pt x="9453" y="687"/>
                  <a:pt x="9847" y="392"/>
                </a:cubicBezTo>
                <a:cubicBezTo>
                  <a:pt x="9882" y="366"/>
                  <a:pt x="9918" y="340"/>
                  <a:pt x="9954" y="313"/>
                </a:cubicBezTo>
                <a:cubicBezTo>
                  <a:pt x="10089" y="214"/>
                  <a:pt x="10223" y="112"/>
                  <a:pt x="10339" y="0"/>
                </a:cubicBezTo>
                <a:lnTo>
                  <a:pt x="10260" y="0"/>
                </a:lnTo>
                <a:close/>
                <a:moveTo>
                  <a:pt x="10816" y="0"/>
                </a:moveTo>
                <a:cubicBezTo>
                  <a:pt x="10719" y="95"/>
                  <a:pt x="10599" y="191"/>
                  <a:pt x="10457" y="286"/>
                </a:cubicBezTo>
                <a:cubicBezTo>
                  <a:pt x="9830" y="708"/>
                  <a:pt x="9312" y="1199"/>
                  <a:pt x="8811" y="1675"/>
                </a:cubicBezTo>
                <a:cubicBezTo>
                  <a:pt x="8617" y="1860"/>
                  <a:pt x="8417" y="2051"/>
                  <a:pt x="8212" y="2235"/>
                </a:cubicBezTo>
                <a:cubicBezTo>
                  <a:pt x="7414" y="2953"/>
                  <a:pt x="6461" y="3552"/>
                  <a:pt x="5376" y="4021"/>
                </a:cubicBezTo>
                <a:lnTo>
                  <a:pt x="5356" y="4082"/>
                </a:lnTo>
                <a:cubicBezTo>
                  <a:pt x="6470" y="3607"/>
                  <a:pt x="7447" y="2998"/>
                  <a:pt x="8263" y="2264"/>
                </a:cubicBezTo>
                <a:cubicBezTo>
                  <a:pt x="8468" y="2079"/>
                  <a:pt x="8669" y="1887"/>
                  <a:pt x="8864" y="1702"/>
                </a:cubicBezTo>
                <a:cubicBezTo>
                  <a:pt x="9363" y="1228"/>
                  <a:pt x="9879" y="737"/>
                  <a:pt x="10502" y="319"/>
                </a:cubicBezTo>
                <a:cubicBezTo>
                  <a:pt x="10660" y="212"/>
                  <a:pt x="10789" y="107"/>
                  <a:pt x="10893" y="0"/>
                </a:cubicBezTo>
                <a:lnTo>
                  <a:pt x="10816" y="0"/>
                </a:lnTo>
                <a:close/>
                <a:moveTo>
                  <a:pt x="11612" y="0"/>
                </a:moveTo>
                <a:cubicBezTo>
                  <a:pt x="11492" y="139"/>
                  <a:pt x="11353" y="268"/>
                  <a:pt x="11196" y="379"/>
                </a:cubicBezTo>
                <a:cubicBezTo>
                  <a:pt x="10287" y="1030"/>
                  <a:pt x="9522" y="1778"/>
                  <a:pt x="8782" y="2502"/>
                </a:cubicBezTo>
                <a:lnTo>
                  <a:pt x="8680" y="2603"/>
                </a:lnTo>
                <a:cubicBezTo>
                  <a:pt x="7716" y="3545"/>
                  <a:pt x="6543" y="4235"/>
                  <a:pt x="5193" y="4657"/>
                </a:cubicBezTo>
                <a:cubicBezTo>
                  <a:pt x="5185" y="4659"/>
                  <a:pt x="5178" y="4661"/>
                  <a:pt x="5171" y="4664"/>
                </a:cubicBezTo>
                <a:lnTo>
                  <a:pt x="5153" y="4719"/>
                </a:lnTo>
                <a:cubicBezTo>
                  <a:pt x="5175" y="4712"/>
                  <a:pt x="5197" y="4705"/>
                  <a:pt x="5219" y="4698"/>
                </a:cubicBezTo>
                <a:cubicBezTo>
                  <a:pt x="6579" y="4273"/>
                  <a:pt x="7762" y="3577"/>
                  <a:pt x="8732" y="2629"/>
                </a:cubicBezTo>
                <a:lnTo>
                  <a:pt x="8835" y="2528"/>
                </a:lnTo>
                <a:cubicBezTo>
                  <a:pt x="9573" y="1805"/>
                  <a:pt x="10337" y="1059"/>
                  <a:pt x="11244" y="411"/>
                </a:cubicBezTo>
                <a:cubicBezTo>
                  <a:pt x="11412" y="290"/>
                  <a:pt x="11560" y="151"/>
                  <a:pt x="11688" y="0"/>
                </a:cubicBezTo>
                <a:lnTo>
                  <a:pt x="11612" y="0"/>
                </a:lnTo>
                <a:close/>
                <a:moveTo>
                  <a:pt x="12314" y="0"/>
                </a:moveTo>
                <a:cubicBezTo>
                  <a:pt x="12150" y="225"/>
                  <a:pt x="11923" y="442"/>
                  <a:pt x="11619" y="658"/>
                </a:cubicBezTo>
                <a:cubicBezTo>
                  <a:pt x="10761" y="1268"/>
                  <a:pt x="10095" y="1989"/>
                  <a:pt x="9451" y="2686"/>
                </a:cubicBezTo>
                <a:cubicBezTo>
                  <a:pt x="9321" y="2827"/>
                  <a:pt x="9191" y="2968"/>
                  <a:pt x="9060" y="3108"/>
                </a:cubicBezTo>
                <a:cubicBezTo>
                  <a:pt x="8404" y="3806"/>
                  <a:pt x="7698" y="4326"/>
                  <a:pt x="6901" y="4698"/>
                </a:cubicBezTo>
                <a:cubicBezTo>
                  <a:pt x="6492" y="4889"/>
                  <a:pt x="6007" y="5034"/>
                  <a:pt x="5371" y="5155"/>
                </a:cubicBezTo>
                <a:cubicBezTo>
                  <a:pt x="5242" y="5180"/>
                  <a:pt x="5115" y="5207"/>
                  <a:pt x="4989" y="5236"/>
                </a:cubicBezTo>
                <a:lnTo>
                  <a:pt x="4972" y="5288"/>
                </a:lnTo>
                <a:cubicBezTo>
                  <a:pt x="5108" y="5256"/>
                  <a:pt x="5246" y="5225"/>
                  <a:pt x="5386" y="5199"/>
                </a:cubicBezTo>
                <a:cubicBezTo>
                  <a:pt x="6029" y="5077"/>
                  <a:pt x="6521" y="4929"/>
                  <a:pt x="6936" y="4735"/>
                </a:cubicBezTo>
                <a:cubicBezTo>
                  <a:pt x="7740" y="4360"/>
                  <a:pt x="8452" y="3835"/>
                  <a:pt x="9112" y="3132"/>
                </a:cubicBezTo>
                <a:cubicBezTo>
                  <a:pt x="9244" y="2992"/>
                  <a:pt x="9375" y="2852"/>
                  <a:pt x="9505" y="2711"/>
                </a:cubicBezTo>
                <a:cubicBezTo>
                  <a:pt x="10148" y="2016"/>
                  <a:pt x="10811" y="1297"/>
                  <a:pt x="11664" y="690"/>
                </a:cubicBezTo>
                <a:cubicBezTo>
                  <a:pt x="11982" y="464"/>
                  <a:pt x="12220" y="236"/>
                  <a:pt x="12387" y="0"/>
                </a:cubicBezTo>
                <a:lnTo>
                  <a:pt x="12314" y="0"/>
                </a:lnTo>
                <a:close/>
                <a:moveTo>
                  <a:pt x="12831" y="0"/>
                </a:moveTo>
                <a:cubicBezTo>
                  <a:pt x="12699" y="190"/>
                  <a:pt x="12529" y="356"/>
                  <a:pt x="12377" y="488"/>
                </a:cubicBezTo>
                <a:cubicBezTo>
                  <a:pt x="12223" y="620"/>
                  <a:pt x="12062" y="751"/>
                  <a:pt x="11905" y="879"/>
                </a:cubicBezTo>
                <a:cubicBezTo>
                  <a:pt x="11506" y="1203"/>
                  <a:pt x="11093" y="1538"/>
                  <a:pt x="10780" y="1919"/>
                </a:cubicBezTo>
                <a:cubicBezTo>
                  <a:pt x="10704" y="2012"/>
                  <a:pt x="10628" y="2105"/>
                  <a:pt x="10551" y="2198"/>
                </a:cubicBezTo>
                <a:cubicBezTo>
                  <a:pt x="10204" y="2616"/>
                  <a:pt x="9847" y="3049"/>
                  <a:pt x="9538" y="3489"/>
                </a:cubicBezTo>
                <a:cubicBezTo>
                  <a:pt x="9293" y="3838"/>
                  <a:pt x="9028" y="4256"/>
                  <a:pt x="8929" y="4705"/>
                </a:cubicBezTo>
                <a:cubicBezTo>
                  <a:pt x="8888" y="4887"/>
                  <a:pt x="8958" y="5056"/>
                  <a:pt x="9119" y="5168"/>
                </a:cubicBezTo>
                <a:cubicBezTo>
                  <a:pt x="9280" y="5279"/>
                  <a:pt x="9511" y="5325"/>
                  <a:pt x="9770" y="5294"/>
                </a:cubicBezTo>
                <a:cubicBezTo>
                  <a:pt x="9922" y="5277"/>
                  <a:pt x="10072" y="5240"/>
                  <a:pt x="10201" y="5207"/>
                </a:cubicBezTo>
                <a:cubicBezTo>
                  <a:pt x="10330" y="5174"/>
                  <a:pt x="10459" y="5138"/>
                  <a:pt x="10584" y="5103"/>
                </a:cubicBezTo>
                <a:cubicBezTo>
                  <a:pt x="10806" y="5041"/>
                  <a:pt x="11036" y="4976"/>
                  <a:pt x="11267" y="4929"/>
                </a:cubicBezTo>
                <a:cubicBezTo>
                  <a:pt x="12255" y="4731"/>
                  <a:pt x="13007" y="4858"/>
                  <a:pt x="13570" y="5318"/>
                </a:cubicBezTo>
                <a:cubicBezTo>
                  <a:pt x="13836" y="5536"/>
                  <a:pt x="14022" y="5750"/>
                  <a:pt x="14136" y="5972"/>
                </a:cubicBezTo>
                <a:cubicBezTo>
                  <a:pt x="14221" y="6138"/>
                  <a:pt x="14304" y="6309"/>
                  <a:pt x="14384" y="6473"/>
                </a:cubicBezTo>
                <a:cubicBezTo>
                  <a:pt x="14489" y="6687"/>
                  <a:pt x="14596" y="6906"/>
                  <a:pt x="14710" y="7121"/>
                </a:cubicBezTo>
                <a:cubicBezTo>
                  <a:pt x="14899" y="7480"/>
                  <a:pt x="15234" y="7605"/>
                  <a:pt x="15764" y="7513"/>
                </a:cubicBezTo>
                <a:cubicBezTo>
                  <a:pt x="15865" y="7496"/>
                  <a:pt x="15963" y="7478"/>
                  <a:pt x="16063" y="7459"/>
                </a:cubicBezTo>
                <a:lnTo>
                  <a:pt x="16102" y="7452"/>
                </a:lnTo>
                <a:cubicBezTo>
                  <a:pt x="16821" y="7321"/>
                  <a:pt x="17446" y="7385"/>
                  <a:pt x="18017" y="7646"/>
                </a:cubicBezTo>
                <a:cubicBezTo>
                  <a:pt x="18764" y="7987"/>
                  <a:pt x="19586" y="8188"/>
                  <a:pt x="20458" y="8244"/>
                </a:cubicBezTo>
                <a:cubicBezTo>
                  <a:pt x="20845" y="8268"/>
                  <a:pt x="21228" y="8331"/>
                  <a:pt x="21600" y="8431"/>
                </a:cubicBezTo>
                <a:lnTo>
                  <a:pt x="21600" y="8384"/>
                </a:lnTo>
                <a:cubicBezTo>
                  <a:pt x="21229" y="8286"/>
                  <a:pt x="20849" y="8223"/>
                  <a:pt x="20465" y="8199"/>
                </a:cubicBezTo>
                <a:cubicBezTo>
                  <a:pt x="19603" y="8144"/>
                  <a:pt x="18791" y="7945"/>
                  <a:pt x="18052" y="7608"/>
                </a:cubicBezTo>
                <a:cubicBezTo>
                  <a:pt x="17663" y="7430"/>
                  <a:pt x="17249" y="7342"/>
                  <a:pt x="16799" y="7342"/>
                </a:cubicBezTo>
                <a:cubicBezTo>
                  <a:pt x="16571" y="7342"/>
                  <a:pt x="16332" y="7364"/>
                  <a:pt x="16085" y="7409"/>
                </a:cubicBezTo>
                <a:lnTo>
                  <a:pt x="16048" y="7416"/>
                </a:lnTo>
                <a:cubicBezTo>
                  <a:pt x="15948" y="7434"/>
                  <a:pt x="15848" y="7453"/>
                  <a:pt x="15748" y="7471"/>
                </a:cubicBezTo>
                <a:cubicBezTo>
                  <a:pt x="15249" y="7557"/>
                  <a:pt x="14948" y="7444"/>
                  <a:pt x="14770" y="7106"/>
                </a:cubicBezTo>
                <a:cubicBezTo>
                  <a:pt x="14657" y="6891"/>
                  <a:pt x="14549" y="6671"/>
                  <a:pt x="14445" y="6458"/>
                </a:cubicBezTo>
                <a:cubicBezTo>
                  <a:pt x="14364" y="6294"/>
                  <a:pt x="14282" y="6123"/>
                  <a:pt x="14197" y="5957"/>
                </a:cubicBezTo>
                <a:cubicBezTo>
                  <a:pt x="14080" y="5729"/>
                  <a:pt x="13890" y="5511"/>
                  <a:pt x="13619" y="5289"/>
                </a:cubicBezTo>
                <a:cubicBezTo>
                  <a:pt x="13038" y="4814"/>
                  <a:pt x="12263" y="4681"/>
                  <a:pt x="11249" y="4886"/>
                </a:cubicBezTo>
                <a:cubicBezTo>
                  <a:pt x="11014" y="4933"/>
                  <a:pt x="10784" y="4998"/>
                  <a:pt x="10561" y="5061"/>
                </a:cubicBezTo>
                <a:cubicBezTo>
                  <a:pt x="10436" y="5096"/>
                  <a:pt x="10307" y="5132"/>
                  <a:pt x="10179" y="5164"/>
                </a:cubicBezTo>
                <a:cubicBezTo>
                  <a:pt x="10053" y="5197"/>
                  <a:pt x="9904" y="5232"/>
                  <a:pt x="9758" y="5249"/>
                </a:cubicBezTo>
                <a:cubicBezTo>
                  <a:pt x="9519" y="5277"/>
                  <a:pt x="9310" y="5237"/>
                  <a:pt x="9164" y="5136"/>
                </a:cubicBezTo>
                <a:cubicBezTo>
                  <a:pt x="9015" y="5033"/>
                  <a:pt x="8953" y="4884"/>
                  <a:pt x="8991" y="4713"/>
                </a:cubicBezTo>
                <a:cubicBezTo>
                  <a:pt x="9090" y="4270"/>
                  <a:pt x="9351" y="3855"/>
                  <a:pt x="9594" y="3509"/>
                </a:cubicBezTo>
                <a:cubicBezTo>
                  <a:pt x="9902" y="3069"/>
                  <a:pt x="10260" y="2638"/>
                  <a:pt x="10606" y="2220"/>
                </a:cubicBezTo>
                <a:cubicBezTo>
                  <a:pt x="10683" y="2127"/>
                  <a:pt x="10760" y="2035"/>
                  <a:pt x="10836" y="1942"/>
                </a:cubicBezTo>
                <a:cubicBezTo>
                  <a:pt x="11146" y="1565"/>
                  <a:pt x="11557" y="1231"/>
                  <a:pt x="11954" y="909"/>
                </a:cubicBezTo>
                <a:cubicBezTo>
                  <a:pt x="12111" y="781"/>
                  <a:pt x="12273" y="647"/>
                  <a:pt x="12427" y="514"/>
                </a:cubicBezTo>
                <a:cubicBezTo>
                  <a:pt x="12587" y="376"/>
                  <a:pt x="12767" y="202"/>
                  <a:pt x="12903" y="0"/>
                </a:cubicBezTo>
                <a:lnTo>
                  <a:pt x="12831" y="0"/>
                </a:lnTo>
                <a:close/>
                <a:moveTo>
                  <a:pt x="13271" y="0"/>
                </a:moveTo>
                <a:cubicBezTo>
                  <a:pt x="13127" y="252"/>
                  <a:pt x="12905" y="463"/>
                  <a:pt x="12707" y="628"/>
                </a:cubicBezTo>
                <a:cubicBezTo>
                  <a:pt x="12642" y="683"/>
                  <a:pt x="12573" y="738"/>
                  <a:pt x="12507" y="792"/>
                </a:cubicBezTo>
                <a:cubicBezTo>
                  <a:pt x="11922" y="1279"/>
                  <a:pt x="11317" y="1781"/>
                  <a:pt x="11006" y="2411"/>
                </a:cubicBezTo>
                <a:cubicBezTo>
                  <a:pt x="10951" y="2523"/>
                  <a:pt x="10886" y="2635"/>
                  <a:pt x="10823" y="2742"/>
                </a:cubicBezTo>
                <a:cubicBezTo>
                  <a:pt x="10656" y="3025"/>
                  <a:pt x="10484" y="3318"/>
                  <a:pt x="10482" y="3643"/>
                </a:cubicBezTo>
                <a:cubicBezTo>
                  <a:pt x="10481" y="3878"/>
                  <a:pt x="10637" y="4030"/>
                  <a:pt x="10946" y="4096"/>
                </a:cubicBezTo>
                <a:cubicBezTo>
                  <a:pt x="11199" y="4150"/>
                  <a:pt x="11476" y="4183"/>
                  <a:pt x="11793" y="4197"/>
                </a:cubicBezTo>
                <a:cubicBezTo>
                  <a:pt x="12904" y="4247"/>
                  <a:pt x="13739" y="4539"/>
                  <a:pt x="14346" y="5089"/>
                </a:cubicBezTo>
                <a:cubicBezTo>
                  <a:pt x="14551" y="5276"/>
                  <a:pt x="14733" y="5492"/>
                  <a:pt x="14936" y="5791"/>
                </a:cubicBezTo>
                <a:cubicBezTo>
                  <a:pt x="15254" y="6259"/>
                  <a:pt x="15747" y="6538"/>
                  <a:pt x="16404" y="6621"/>
                </a:cubicBezTo>
                <a:cubicBezTo>
                  <a:pt x="17057" y="6703"/>
                  <a:pt x="17694" y="6884"/>
                  <a:pt x="18406" y="7190"/>
                </a:cubicBezTo>
                <a:cubicBezTo>
                  <a:pt x="18863" y="7386"/>
                  <a:pt x="19353" y="7574"/>
                  <a:pt x="19913" y="7574"/>
                </a:cubicBezTo>
                <a:cubicBezTo>
                  <a:pt x="20012" y="7574"/>
                  <a:pt x="20114" y="7568"/>
                  <a:pt x="20218" y="7556"/>
                </a:cubicBezTo>
                <a:cubicBezTo>
                  <a:pt x="20725" y="7493"/>
                  <a:pt x="21187" y="7382"/>
                  <a:pt x="21600" y="7226"/>
                </a:cubicBezTo>
                <a:lnTo>
                  <a:pt x="21600" y="7172"/>
                </a:lnTo>
                <a:cubicBezTo>
                  <a:pt x="21185" y="7333"/>
                  <a:pt x="20719" y="7449"/>
                  <a:pt x="20206" y="7512"/>
                </a:cubicBezTo>
                <a:cubicBezTo>
                  <a:pt x="19539" y="7594"/>
                  <a:pt x="18967" y="7379"/>
                  <a:pt x="18439" y="7152"/>
                </a:cubicBezTo>
                <a:cubicBezTo>
                  <a:pt x="17720" y="6843"/>
                  <a:pt x="17077" y="6661"/>
                  <a:pt x="16416" y="6577"/>
                </a:cubicBezTo>
                <a:cubicBezTo>
                  <a:pt x="15781" y="6497"/>
                  <a:pt x="15303" y="6226"/>
                  <a:pt x="14995" y="5772"/>
                </a:cubicBezTo>
                <a:cubicBezTo>
                  <a:pt x="14790" y="5470"/>
                  <a:pt x="14604" y="5251"/>
                  <a:pt x="14396" y="5062"/>
                </a:cubicBezTo>
                <a:cubicBezTo>
                  <a:pt x="13777" y="4500"/>
                  <a:pt x="12928" y="4204"/>
                  <a:pt x="11798" y="4153"/>
                </a:cubicBezTo>
                <a:cubicBezTo>
                  <a:pt x="11485" y="4139"/>
                  <a:pt x="11211" y="4107"/>
                  <a:pt x="10964" y="4054"/>
                </a:cubicBezTo>
                <a:cubicBezTo>
                  <a:pt x="10681" y="3993"/>
                  <a:pt x="10546" y="3859"/>
                  <a:pt x="10547" y="3643"/>
                </a:cubicBezTo>
                <a:cubicBezTo>
                  <a:pt x="10549" y="3327"/>
                  <a:pt x="10717" y="3038"/>
                  <a:pt x="10881" y="2759"/>
                </a:cubicBezTo>
                <a:cubicBezTo>
                  <a:pt x="10945" y="2650"/>
                  <a:pt x="11012" y="2539"/>
                  <a:pt x="11067" y="2426"/>
                </a:cubicBezTo>
                <a:cubicBezTo>
                  <a:pt x="11374" y="1804"/>
                  <a:pt x="11977" y="1305"/>
                  <a:pt x="12558" y="822"/>
                </a:cubicBezTo>
                <a:cubicBezTo>
                  <a:pt x="12625" y="768"/>
                  <a:pt x="12690" y="712"/>
                  <a:pt x="12756" y="657"/>
                </a:cubicBezTo>
                <a:cubicBezTo>
                  <a:pt x="12962" y="485"/>
                  <a:pt x="13196" y="266"/>
                  <a:pt x="13344" y="0"/>
                </a:cubicBezTo>
                <a:lnTo>
                  <a:pt x="13271" y="0"/>
                </a:lnTo>
                <a:close/>
                <a:moveTo>
                  <a:pt x="13465" y="0"/>
                </a:moveTo>
                <a:cubicBezTo>
                  <a:pt x="13463" y="3"/>
                  <a:pt x="13462" y="5"/>
                  <a:pt x="13460" y="8"/>
                </a:cubicBezTo>
                <a:lnTo>
                  <a:pt x="13447" y="29"/>
                </a:lnTo>
                <a:cubicBezTo>
                  <a:pt x="13252" y="354"/>
                  <a:pt x="12979" y="642"/>
                  <a:pt x="12635" y="884"/>
                </a:cubicBezTo>
                <a:cubicBezTo>
                  <a:pt x="11625" y="1597"/>
                  <a:pt x="11112" y="2492"/>
                  <a:pt x="10742" y="3273"/>
                </a:cubicBezTo>
                <a:cubicBezTo>
                  <a:pt x="10707" y="3348"/>
                  <a:pt x="10683" y="3423"/>
                  <a:pt x="10672" y="3494"/>
                </a:cubicBezTo>
                <a:cubicBezTo>
                  <a:pt x="10623" y="3803"/>
                  <a:pt x="10766" y="3950"/>
                  <a:pt x="11203" y="4036"/>
                </a:cubicBezTo>
                <a:cubicBezTo>
                  <a:pt x="11403" y="4075"/>
                  <a:pt x="11610" y="4083"/>
                  <a:pt x="11809" y="4091"/>
                </a:cubicBezTo>
                <a:cubicBezTo>
                  <a:pt x="11952" y="4096"/>
                  <a:pt x="12099" y="4102"/>
                  <a:pt x="12242" y="4119"/>
                </a:cubicBezTo>
                <a:cubicBezTo>
                  <a:pt x="13497" y="4272"/>
                  <a:pt x="14414" y="4751"/>
                  <a:pt x="14965" y="5546"/>
                </a:cubicBezTo>
                <a:cubicBezTo>
                  <a:pt x="15014" y="5617"/>
                  <a:pt x="15069" y="5687"/>
                  <a:pt x="15122" y="5754"/>
                </a:cubicBezTo>
                <a:cubicBezTo>
                  <a:pt x="15160" y="5803"/>
                  <a:pt x="15198" y="5851"/>
                  <a:pt x="15234" y="5899"/>
                </a:cubicBezTo>
                <a:cubicBezTo>
                  <a:pt x="15483" y="6236"/>
                  <a:pt x="15911" y="6442"/>
                  <a:pt x="16541" y="6529"/>
                </a:cubicBezTo>
                <a:cubicBezTo>
                  <a:pt x="17215" y="6622"/>
                  <a:pt x="17847" y="6803"/>
                  <a:pt x="18423" y="7066"/>
                </a:cubicBezTo>
                <a:cubicBezTo>
                  <a:pt x="18469" y="7086"/>
                  <a:pt x="18518" y="7103"/>
                  <a:pt x="18565" y="7120"/>
                </a:cubicBezTo>
                <a:cubicBezTo>
                  <a:pt x="18612" y="7138"/>
                  <a:pt x="18657" y="7155"/>
                  <a:pt x="18700" y="7175"/>
                </a:cubicBezTo>
                <a:cubicBezTo>
                  <a:pt x="19499" y="7543"/>
                  <a:pt x="20360" y="7548"/>
                  <a:pt x="21409" y="7192"/>
                </a:cubicBezTo>
                <a:cubicBezTo>
                  <a:pt x="21453" y="7178"/>
                  <a:pt x="21497" y="7159"/>
                  <a:pt x="21539" y="7141"/>
                </a:cubicBezTo>
                <a:cubicBezTo>
                  <a:pt x="21559" y="7132"/>
                  <a:pt x="21580" y="7126"/>
                  <a:pt x="21600" y="7118"/>
                </a:cubicBezTo>
                <a:lnTo>
                  <a:pt x="21600" y="7064"/>
                </a:lnTo>
                <a:cubicBezTo>
                  <a:pt x="21568" y="7076"/>
                  <a:pt x="21536" y="7089"/>
                  <a:pt x="21505" y="7102"/>
                </a:cubicBezTo>
                <a:cubicBezTo>
                  <a:pt x="21463" y="7121"/>
                  <a:pt x="21421" y="7138"/>
                  <a:pt x="21380" y="7152"/>
                </a:cubicBezTo>
                <a:cubicBezTo>
                  <a:pt x="20353" y="7500"/>
                  <a:pt x="19513" y="7495"/>
                  <a:pt x="18735" y="7137"/>
                </a:cubicBezTo>
                <a:cubicBezTo>
                  <a:pt x="18689" y="7116"/>
                  <a:pt x="18640" y="7098"/>
                  <a:pt x="18594" y="7081"/>
                </a:cubicBezTo>
                <a:cubicBezTo>
                  <a:pt x="18548" y="7064"/>
                  <a:pt x="18501" y="7046"/>
                  <a:pt x="18458" y="7027"/>
                </a:cubicBezTo>
                <a:cubicBezTo>
                  <a:pt x="17876" y="6761"/>
                  <a:pt x="17234" y="6579"/>
                  <a:pt x="16552" y="6485"/>
                </a:cubicBezTo>
                <a:cubicBezTo>
                  <a:pt x="15943" y="6401"/>
                  <a:pt x="15530" y="6203"/>
                  <a:pt x="15290" y="5879"/>
                </a:cubicBezTo>
                <a:cubicBezTo>
                  <a:pt x="15254" y="5830"/>
                  <a:pt x="15217" y="5781"/>
                  <a:pt x="15179" y="5732"/>
                </a:cubicBezTo>
                <a:cubicBezTo>
                  <a:pt x="15126" y="5666"/>
                  <a:pt x="15070" y="5597"/>
                  <a:pt x="15022" y="5528"/>
                </a:cubicBezTo>
                <a:cubicBezTo>
                  <a:pt x="14461" y="4718"/>
                  <a:pt x="13530" y="4229"/>
                  <a:pt x="12253" y="4074"/>
                </a:cubicBezTo>
                <a:cubicBezTo>
                  <a:pt x="12107" y="4056"/>
                  <a:pt x="11958" y="4051"/>
                  <a:pt x="11813" y="4045"/>
                </a:cubicBezTo>
                <a:cubicBezTo>
                  <a:pt x="11617" y="4037"/>
                  <a:pt x="11414" y="4030"/>
                  <a:pt x="11220" y="3992"/>
                </a:cubicBezTo>
                <a:cubicBezTo>
                  <a:pt x="10812" y="3912"/>
                  <a:pt x="10689" y="3788"/>
                  <a:pt x="10735" y="3499"/>
                </a:cubicBezTo>
                <a:cubicBezTo>
                  <a:pt x="10746" y="3431"/>
                  <a:pt x="10769" y="3359"/>
                  <a:pt x="10803" y="3287"/>
                </a:cubicBezTo>
                <a:cubicBezTo>
                  <a:pt x="11170" y="2510"/>
                  <a:pt x="11679" y="1621"/>
                  <a:pt x="12680" y="916"/>
                </a:cubicBezTo>
                <a:cubicBezTo>
                  <a:pt x="13030" y="669"/>
                  <a:pt x="13309" y="376"/>
                  <a:pt x="13508" y="45"/>
                </a:cubicBezTo>
                <a:lnTo>
                  <a:pt x="13519" y="26"/>
                </a:lnTo>
                <a:cubicBezTo>
                  <a:pt x="13524" y="18"/>
                  <a:pt x="13529" y="9"/>
                  <a:pt x="13534" y="0"/>
                </a:cubicBezTo>
                <a:lnTo>
                  <a:pt x="13465" y="0"/>
                </a:lnTo>
                <a:close/>
                <a:moveTo>
                  <a:pt x="13833" y="0"/>
                </a:moveTo>
                <a:cubicBezTo>
                  <a:pt x="13643" y="339"/>
                  <a:pt x="13333" y="663"/>
                  <a:pt x="12862" y="1014"/>
                </a:cubicBezTo>
                <a:cubicBezTo>
                  <a:pt x="12151" y="1546"/>
                  <a:pt x="11779" y="2021"/>
                  <a:pt x="11657" y="2556"/>
                </a:cubicBezTo>
                <a:cubicBezTo>
                  <a:pt x="11537" y="3079"/>
                  <a:pt x="11760" y="3395"/>
                  <a:pt x="12402" y="3612"/>
                </a:cubicBezTo>
                <a:cubicBezTo>
                  <a:pt x="12887" y="3777"/>
                  <a:pt x="13381" y="3935"/>
                  <a:pt x="13873" y="4082"/>
                </a:cubicBezTo>
                <a:cubicBezTo>
                  <a:pt x="14686" y="4327"/>
                  <a:pt x="15240" y="4692"/>
                  <a:pt x="15566" y="5198"/>
                </a:cubicBezTo>
                <a:cubicBezTo>
                  <a:pt x="15805" y="5567"/>
                  <a:pt x="16215" y="5846"/>
                  <a:pt x="16781" y="6026"/>
                </a:cubicBezTo>
                <a:cubicBezTo>
                  <a:pt x="16961" y="6082"/>
                  <a:pt x="17142" y="6143"/>
                  <a:pt x="17318" y="6201"/>
                </a:cubicBezTo>
                <a:cubicBezTo>
                  <a:pt x="17838" y="6373"/>
                  <a:pt x="18377" y="6551"/>
                  <a:pt x="18942" y="6668"/>
                </a:cubicBezTo>
                <a:cubicBezTo>
                  <a:pt x="19510" y="6784"/>
                  <a:pt x="19972" y="6663"/>
                  <a:pt x="20320" y="6309"/>
                </a:cubicBezTo>
                <a:cubicBezTo>
                  <a:pt x="20371" y="6256"/>
                  <a:pt x="20423" y="6203"/>
                  <a:pt x="20474" y="6150"/>
                </a:cubicBezTo>
                <a:cubicBezTo>
                  <a:pt x="20719" y="5896"/>
                  <a:pt x="20971" y="5633"/>
                  <a:pt x="21306" y="5423"/>
                </a:cubicBezTo>
                <a:cubicBezTo>
                  <a:pt x="21393" y="5369"/>
                  <a:pt x="21491" y="5312"/>
                  <a:pt x="21600" y="5259"/>
                </a:cubicBezTo>
                <a:lnTo>
                  <a:pt x="21600" y="5206"/>
                </a:lnTo>
                <a:cubicBezTo>
                  <a:pt x="21474" y="5264"/>
                  <a:pt x="21361" y="5329"/>
                  <a:pt x="21263" y="5391"/>
                </a:cubicBezTo>
                <a:cubicBezTo>
                  <a:pt x="20921" y="5604"/>
                  <a:pt x="20667" y="5869"/>
                  <a:pt x="20421" y="6126"/>
                </a:cubicBezTo>
                <a:cubicBezTo>
                  <a:pt x="20370" y="6179"/>
                  <a:pt x="20319" y="6231"/>
                  <a:pt x="20267" y="6284"/>
                </a:cubicBezTo>
                <a:cubicBezTo>
                  <a:pt x="19937" y="6620"/>
                  <a:pt x="19497" y="6734"/>
                  <a:pt x="18960" y="6623"/>
                </a:cubicBezTo>
                <a:cubicBezTo>
                  <a:pt x="18399" y="6508"/>
                  <a:pt x="17863" y="6331"/>
                  <a:pt x="17345" y="6159"/>
                </a:cubicBezTo>
                <a:cubicBezTo>
                  <a:pt x="17170" y="6101"/>
                  <a:pt x="16987" y="6041"/>
                  <a:pt x="16807" y="5984"/>
                </a:cubicBezTo>
                <a:cubicBezTo>
                  <a:pt x="16255" y="5810"/>
                  <a:pt x="15858" y="5540"/>
                  <a:pt x="15625" y="5180"/>
                </a:cubicBezTo>
                <a:cubicBezTo>
                  <a:pt x="15292" y="4664"/>
                  <a:pt x="14728" y="4290"/>
                  <a:pt x="13899" y="4041"/>
                </a:cubicBezTo>
                <a:cubicBezTo>
                  <a:pt x="13408" y="3894"/>
                  <a:pt x="12913" y="3736"/>
                  <a:pt x="12430" y="3572"/>
                </a:cubicBezTo>
                <a:cubicBezTo>
                  <a:pt x="11809" y="3362"/>
                  <a:pt x="11603" y="3069"/>
                  <a:pt x="11719" y="2563"/>
                </a:cubicBezTo>
                <a:cubicBezTo>
                  <a:pt x="11840" y="2037"/>
                  <a:pt x="12207" y="1570"/>
                  <a:pt x="12909" y="1046"/>
                </a:cubicBezTo>
                <a:cubicBezTo>
                  <a:pt x="13386" y="690"/>
                  <a:pt x="13706" y="350"/>
                  <a:pt x="13899" y="0"/>
                </a:cubicBezTo>
                <a:lnTo>
                  <a:pt x="13833" y="0"/>
                </a:lnTo>
                <a:close/>
                <a:moveTo>
                  <a:pt x="17802" y="0"/>
                </a:moveTo>
                <a:cubicBezTo>
                  <a:pt x="17865" y="312"/>
                  <a:pt x="17986" y="615"/>
                  <a:pt x="18396" y="844"/>
                </a:cubicBezTo>
                <a:cubicBezTo>
                  <a:pt x="18685" y="1006"/>
                  <a:pt x="19007" y="1089"/>
                  <a:pt x="19312" y="1155"/>
                </a:cubicBezTo>
                <a:cubicBezTo>
                  <a:pt x="19879" y="1278"/>
                  <a:pt x="20565" y="1490"/>
                  <a:pt x="20822" y="2044"/>
                </a:cubicBezTo>
                <a:cubicBezTo>
                  <a:pt x="20978" y="2379"/>
                  <a:pt x="21271" y="2638"/>
                  <a:pt x="21600" y="2860"/>
                </a:cubicBezTo>
                <a:lnTo>
                  <a:pt x="21600" y="2797"/>
                </a:lnTo>
                <a:cubicBezTo>
                  <a:pt x="21295" y="2586"/>
                  <a:pt x="21028" y="2342"/>
                  <a:pt x="20883" y="2031"/>
                </a:cubicBezTo>
                <a:cubicBezTo>
                  <a:pt x="20617" y="1457"/>
                  <a:pt x="19914" y="1239"/>
                  <a:pt x="19331" y="1112"/>
                </a:cubicBezTo>
                <a:cubicBezTo>
                  <a:pt x="19033" y="1048"/>
                  <a:pt x="18718" y="966"/>
                  <a:pt x="18437" y="809"/>
                </a:cubicBezTo>
                <a:cubicBezTo>
                  <a:pt x="18046" y="590"/>
                  <a:pt x="17930" y="307"/>
                  <a:pt x="17868" y="0"/>
                </a:cubicBezTo>
                <a:lnTo>
                  <a:pt x="17802" y="0"/>
                </a:lnTo>
                <a:close/>
                <a:moveTo>
                  <a:pt x="18987" y="0"/>
                </a:moveTo>
                <a:cubicBezTo>
                  <a:pt x="19232" y="240"/>
                  <a:pt x="19611" y="404"/>
                  <a:pt x="20153" y="505"/>
                </a:cubicBezTo>
                <a:cubicBezTo>
                  <a:pt x="20636" y="595"/>
                  <a:pt x="21131" y="690"/>
                  <a:pt x="21600" y="836"/>
                </a:cubicBezTo>
                <a:lnTo>
                  <a:pt x="21600" y="789"/>
                </a:lnTo>
                <a:cubicBezTo>
                  <a:pt x="21134" y="646"/>
                  <a:pt x="20647" y="551"/>
                  <a:pt x="20171" y="462"/>
                </a:cubicBezTo>
                <a:cubicBezTo>
                  <a:pt x="19666" y="369"/>
                  <a:pt x="19308" y="217"/>
                  <a:pt x="19071" y="0"/>
                </a:cubicBezTo>
                <a:lnTo>
                  <a:pt x="18987" y="0"/>
                </a:lnTo>
                <a:close/>
                <a:moveTo>
                  <a:pt x="19189" y="0"/>
                </a:moveTo>
                <a:cubicBezTo>
                  <a:pt x="19477" y="240"/>
                  <a:pt x="19875" y="343"/>
                  <a:pt x="20232" y="411"/>
                </a:cubicBezTo>
                <a:lnTo>
                  <a:pt x="20357" y="434"/>
                </a:lnTo>
                <a:cubicBezTo>
                  <a:pt x="20743" y="506"/>
                  <a:pt x="21142" y="581"/>
                  <a:pt x="21519" y="688"/>
                </a:cubicBezTo>
                <a:cubicBezTo>
                  <a:pt x="21549" y="697"/>
                  <a:pt x="21574" y="706"/>
                  <a:pt x="21600" y="716"/>
                </a:cubicBezTo>
                <a:lnTo>
                  <a:pt x="21600" y="666"/>
                </a:lnTo>
                <a:cubicBezTo>
                  <a:pt x="21581" y="659"/>
                  <a:pt x="21562" y="653"/>
                  <a:pt x="21543" y="648"/>
                </a:cubicBezTo>
                <a:cubicBezTo>
                  <a:pt x="21162" y="539"/>
                  <a:pt x="20762" y="463"/>
                  <a:pt x="20375" y="390"/>
                </a:cubicBezTo>
                <a:lnTo>
                  <a:pt x="20247" y="367"/>
                </a:lnTo>
                <a:cubicBezTo>
                  <a:pt x="19915" y="304"/>
                  <a:pt x="19547" y="210"/>
                  <a:pt x="19273" y="0"/>
                </a:cubicBezTo>
                <a:lnTo>
                  <a:pt x="19189" y="0"/>
                </a:lnTo>
                <a:close/>
                <a:moveTo>
                  <a:pt x="5479" y="5669"/>
                </a:moveTo>
                <a:cubicBezTo>
                  <a:pt x="5379" y="5664"/>
                  <a:pt x="5272" y="5665"/>
                  <a:pt x="5158" y="5671"/>
                </a:cubicBezTo>
                <a:cubicBezTo>
                  <a:pt x="5050" y="5677"/>
                  <a:pt x="4945" y="5687"/>
                  <a:pt x="4842" y="5699"/>
                </a:cubicBezTo>
                <a:lnTo>
                  <a:pt x="4826" y="5747"/>
                </a:lnTo>
                <a:cubicBezTo>
                  <a:pt x="4937" y="5733"/>
                  <a:pt x="5049" y="5721"/>
                  <a:pt x="5164" y="5715"/>
                </a:cubicBezTo>
                <a:cubicBezTo>
                  <a:pt x="5223" y="5712"/>
                  <a:pt x="5279" y="5711"/>
                  <a:pt x="5334" y="5711"/>
                </a:cubicBezTo>
                <a:cubicBezTo>
                  <a:pt x="5685" y="5711"/>
                  <a:pt x="5949" y="5775"/>
                  <a:pt x="6108" y="5899"/>
                </a:cubicBezTo>
                <a:cubicBezTo>
                  <a:pt x="6274" y="6030"/>
                  <a:pt x="6324" y="6221"/>
                  <a:pt x="6256" y="6466"/>
                </a:cubicBezTo>
                <a:cubicBezTo>
                  <a:pt x="6178" y="6742"/>
                  <a:pt x="6102" y="7037"/>
                  <a:pt x="6083" y="7344"/>
                </a:cubicBezTo>
                <a:cubicBezTo>
                  <a:pt x="6055" y="7809"/>
                  <a:pt x="6278" y="8198"/>
                  <a:pt x="6749" y="8497"/>
                </a:cubicBezTo>
                <a:cubicBezTo>
                  <a:pt x="7183" y="8773"/>
                  <a:pt x="7556" y="9096"/>
                  <a:pt x="7917" y="9408"/>
                </a:cubicBezTo>
                <a:cubicBezTo>
                  <a:pt x="8215" y="9666"/>
                  <a:pt x="8522" y="9932"/>
                  <a:pt x="8864" y="10172"/>
                </a:cubicBezTo>
                <a:cubicBezTo>
                  <a:pt x="9048" y="10301"/>
                  <a:pt x="9100" y="10464"/>
                  <a:pt x="9029" y="10684"/>
                </a:cubicBezTo>
                <a:cubicBezTo>
                  <a:pt x="8817" y="11331"/>
                  <a:pt x="8285" y="11872"/>
                  <a:pt x="7770" y="12396"/>
                </a:cubicBezTo>
                <a:lnTo>
                  <a:pt x="7731" y="12437"/>
                </a:lnTo>
                <a:cubicBezTo>
                  <a:pt x="7064" y="13115"/>
                  <a:pt x="6663" y="13773"/>
                  <a:pt x="6504" y="14448"/>
                </a:cubicBezTo>
                <a:cubicBezTo>
                  <a:pt x="6479" y="14551"/>
                  <a:pt x="6429" y="14654"/>
                  <a:pt x="6381" y="14754"/>
                </a:cubicBezTo>
                <a:lnTo>
                  <a:pt x="6365" y="14785"/>
                </a:lnTo>
                <a:cubicBezTo>
                  <a:pt x="6178" y="15170"/>
                  <a:pt x="5856" y="15299"/>
                  <a:pt x="5281" y="15216"/>
                </a:cubicBezTo>
                <a:lnTo>
                  <a:pt x="5228" y="15208"/>
                </a:lnTo>
                <a:cubicBezTo>
                  <a:pt x="5031" y="15180"/>
                  <a:pt x="4827" y="15152"/>
                  <a:pt x="4639" y="15102"/>
                </a:cubicBezTo>
                <a:cubicBezTo>
                  <a:pt x="4139" y="14972"/>
                  <a:pt x="3612" y="14893"/>
                  <a:pt x="3101" y="14818"/>
                </a:cubicBezTo>
                <a:cubicBezTo>
                  <a:pt x="2737" y="14765"/>
                  <a:pt x="2364" y="14708"/>
                  <a:pt x="2001" y="14634"/>
                </a:cubicBezTo>
                <a:lnTo>
                  <a:pt x="1986" y="14678"/>
                </a:lnTo>
                <a:cubicBezTo>
                  <a:pt x="2351" y="14753"/>
                  <a:pt x="2723" y="14810"/>
                  <a:pt x="3087" y="14863"/>
                </a:cubicBezTo>
                <a:cubicBezTo>
                  <a:pt x="3596" y="14938"/>
                  <a:pt x="4122" y="15014"/>
                  <a:pt x="4617" y="15144"/>
                </a:cubicBezTo>
                <a:cubicBezTo>
                  <a:pt x="4810" y="15194"/>
                  <a:pt x="5017" y="15225"/>
                  <a:pt x="5216" y="15253"/>
                </a:cubicBezTo>
                <a:lnTo>
                  <a:pt x="5267" y="15260"/>
                </a:lnTo>
                <a:cubicBezTo>
                  <a:pt x="5381" y="15276"/>
                  <a:pt x="5486" y="15284"/>
                  <a:pt x="5583" y="15284"/>
                </a:cubicBezTo>
                <a:cubicBezTo>
                  <a:pt x="6001" y="15284"/>
                  <a:pt x="6267" y="15129"/>
                  <a:pt x="6427" y="14800"/>
                </a:cubicBezTo>
                <a:lnTo>
                  <a:pt x="6441" y="14769"/>
                </a:lnTo>
                <a:cubicBezTo>
                  <a:pt x="6490" y="14667"/>
                  <a:pt x="6543" y="14562"/>
                  <a:pt x="6568" y="14455"/>
                </a:cubicBezTo>
                <a:cubicBezTo>
                  <a:pt x="6726" y="13787"/>
                  <a:pt x="7123" y="13134"/>
                  <a:pt x="7784" y="12461"/>
                </a:cubicBezTo>
                <a:lnTo>
                  <a:pt x="7823" y="12422"/>
                </a:lnTo>
                <a:cubicBezTo>
                  <a:pt x="8341" y="11895"/>
                  <a:pt x="8877" y="11349"/>
                  <a:pt x="9091" y="10693"/>
                </a:cubicBezTo>
                <a:cubicBezTo>
                  <a:pt x="9168" y="10457"/>
                  <a:pt x="9110" y="10282"/>
                  <a:pt x="8909" y="10141"/>
                </a:cubicBezTo>
                <a:cubicBezTo>
                  <a:pt x="8570" y="9903"/>
                  <a:pt x="8262" y="9636"/>
                  <a:pt x="7966" y="9379"/>
                </a:cubicBezTo>
                <a:cubicBezTo>
                  <a:pt x="7603" y="9066"/>
                  <a:pt x="7230" y="8743"/>
                  <a:pt x="6791" y="8464"/>
                </a:cubicBezTo>
                <a:cubicBezTo>
                  <a:pt x="6336" y="8174"/>
                  <a:pt x="6118" y="7799"/>
                  <a:pt x="6146" y="7348"/>
                </a:cubicBezTo>
                <a:cubicBezTo>
                  <a:pt x="6164" y="7043"/>
                  <a:pt x="6241" y="6749"/>
                  <a:pt x="6318" y="6474"/>
                </a:cubicBezTo>
                <a:cubicBezTo>
                  <a:pt x="6391" y="6214"/>
                  <a:pt x="6338" y="6011"/>
                  <a:pt x="6158" y="5869"/>
                </a:cubicBezTo>
                <a:cubicBezTo>
                  <a:pt x="6010" y="5753"/>
                  <a:pt x="5778" y="5686"/>
                  <a:pt x="5479" y="5669"/>
                </a:cubicBezTo>
                <a:close/>
                <a:moveTo>
                  <a:pt x="12234" y="5705"/>
                </a:moveTo>
                <a:cubicBezTo>
                  <a:pt x="12157" y="5704"/>
                  <a:pt x="12084" y="5712"/>
                  <a:pt x="12021" y="5730"/>
                </a:cubicBezTo>
                <a:cubicBezTo>
                  <a:pt x="11736" y="5811"/>
                  <a:pt x="11604" y="5971"/>
                  <a:pt x="11605" y="6233"/>
                </a:cubicBezTo>
                <a:cubicBezTo>
                  <a:pt x="11607" y="6484"/>
                  <a:pt x="11738" y="6709"/>
                  <a:pt x="11864" y="6926"/>
                </a:cubicBezTo>
                <a:lnTo>
                  <a:pt x="11874" y="6944"/>
                </a:lnTo>
                <a:cubicBezTo>
                  <a:pt x="12135" y="7392"/>
                  <a:pt x="12357" y="7834"/>
                  <a:pt x="12220" y="8308"/>
                </a:cubicBezTo>
                <a:cubicBezTo>
                  <a:pt x="11963" y="9195"/>
                  <a:pt x="11545" y="9872"/>
                  <a:pt x="10903" y="10436"/>
                </a:cubicBezTo>
                <a:cubicBezTo>
                  <a:pt x="10649" y="10661"/>
                  <a:pt x="10404" y="10896"/>
                  <a:pt x="10167" y="11124"/>
                </a:cubicBezTo>
                <a:cubicBezTo>
                  <a:pt x="9715" y="11560"/>
                  <a:pt x="9247" y="12009"/>
                  <a:pt x="8690" y="12397"/>
                </a:cubicBezTo>
                <a:cubicBezTo>
                  <a:pt x="7665" y="13110"/>
                  <a:pt x="7164" y="13917"/>
                  <a:pt x="7158" y="14864"/>
                </a:cubicBezTo>
                <a:cubicBezTo>
                  <a:pt x="7155" y="15228"/>
                  <a:pt x="7062" y="15502"/>
                  <a:pt x="6866" y="15728"/>
                </a:cubicBezTo>
                <a:cubicBezTo>
                  <a:pt x="6693" y="15927"/>
                  <a:pt x="6363" y="16035"/>
                  <a:pt x="6063" y="15989"/>
                </a:cubicBezTo>
                <a:cubicBezTo>
                  <a:pt x="5731" y="15939"/>
                  <a:pt x="5378" y="15879"/>
                  <a:pt x="5048" y="15761"/>
                </a:cubicBezTo>
                <a:cubicBezTo>
                  <a:pt x="3887" y="15344"/>
                  <a:pt x="2857" y="15166"/>
                  <a:pt x="1821" y="15198"/>
                </a:cubicBezTo>
                <a:lnTo>
                  <a:pt x="1807" y="15244"/>
                </a:lnTo>
                <a:cubicBezTo>
                  <a:pt x="2837" y="15210"/>
                  <a:pt x="3862" y="15385"/>
                  <a:pt x="5019" y="15801"/>
                </a:cubicBezTo>
                <a:cubicBezTo>
                  <a:pt x="5356" y="15922"/>
                  <a:pt x="5714" y="15982"/>
                  <a:pt x="6050" y="16033"/>
                </a:cubicBezTo>
                <a:cubicBezTo>
                  <a:pt x="6377" y="16083"/>
                  <a:pt x="6734" y="15967"/>
                  <a:pt x="6921" y="15751"/>
                </a:cubicBezTo>
                <a:cubicBezTo>
                  <a:pt x="7123" y="15518"/>
                  <a:pt x="7220" y="15237"/>
                  <a:pt x="7222" y="14866"/>
                </a:cubicBezTo>
                <a:cubicBezTo>
                  <a:pt x="7229" y="13931"/>
                  <a:pt x="7723" y="13134"/>
                  <a:pt x="8735" y="12430"/>
                </a:cubicBezTo>
                <a:cubicBezTo>
                  <a:pt x="9296" y="12040"/>
                  <a:pt x="9765" y="11588"/>
                  <a:pt x="10218" y="11151"/>
                </a:cubicBezTo>
                <a:cubicBezTo>
                  <a:pt x="10454" y="10923"/>
                  <a:pt x="10700" y="10687"/>
                  <a:pt x="10954" y="10463"/>
                </a:cubicBezTo>
                <a:cubicBezTo>
                  <a:pt x="11602" y="9893"/>
                  <a:pt x="12024" y="9211"/>
                  <a:pt x="12283" y="8318"/>
                </a:cubicBezTo>
                <a:cubicBezTo>
                  <a:pt x="12424" y="7831"/>
                  <a:pt x="12196" y="7383"/>
                  <a:pt x="11932" y="6928"/>
                </a:cubicBezTo>
                <a:lnTo>
                  <a:pt x="11923" y="6909"/>
                </a:lnTo>
                <a:cubicBezTo>
                  <a:pt x="11793" y="6687"/>
                  <a:pt x="11671" y="6475"/>
                  <a:pt x="11670" y="6233"/>
                </a:cubicBezTo>
                <a:cubicBezTo>
                  <a:pt x="11669" y="5988"/>
                  <a:pt x="11784" y="5847"/>
                  <a:pt x="12044" y="5772"/>
                </a:cubicBezTo>
                <a:cubicBezTo>
                  <a:pt x="12271" y="5707"/>
                  <a:pt x="12649" y="5794"/>
                  <a:pt x="12835" y="5954"/>
                </a:cubicBezTo>
                <a:cubicBezTo>
                  <a:pt x="13161" y="6236"/>
                  <a:pt x="13262" y="6573"/>
                  <a:pt x="13165" y="7051"/>
                </a:cubicBezTo>
                <a:cubicBezTo>
                  <a:pt x="13124" y="7252"/>
                  <a:pt x="13093" y="7489"/>
                  <a:pt x="13169" y="7719"/>
                </a:cubicBezTo>
                <a:cubicBezTo>
                  <a:pt x="13305" y="8133"/>
                  <a:pt x="13969" y="8477"/>
                  <a:pt x="14680" y="8501"/>
                </a:cubicBezTo>
                <a:cubicBezTo>
                  <a:pt x="15006" y="8512"/>
                  <a:pt x="15428" y="8506"/>
                  <a:pt x="15805" y="8354"/>
                </a:cubicBezTo>
                <a:cubicBezTo>
                  <a:pt x="16619" y="8028"/>
                  <a:pt x="17478" y="8027"/>
                  <a:pt x="18510" y="8352"/>
                </a:cubicBezTo>
                <a:cubicBezTo>
                  <a:pt x="18872" y="8466"/>
                  <a:pt x="19238" y="8550"/>
                  <a:pt x="19599" y="8602"/>
                </a:cubicBezTo>
                <a:cubicBezTo>
                  <a:pt x="20174" y="8686"/>
                  <a:pt x="20707" y="8862"/>
                  <a:pt x="21222" y="9033"/>
                </a:cubicBezTo>
                <a:cubicBezTo>
                  <a:pt x="21345" y="9074"/>
                  <a:pt x="21473" y="9114"/>
                  <a:pt x="21600" y="9154"/>
                </a:cubicBezTo>
                <a:lnTo>
                  <a:pt x="21600" y="9104"/>
                </a:lnTo>
                <a:cubicBezTo>
                  <a:pt x="21483" y="9066"/>
                  <a:pt x="21363" y="9030"/>
                  <a:pt x="21249" y="8992"/>
                </a:cubicBezTo>
                <a:cubicBezTo>
                  <a:pt x="20731" y="8821"/>
                  <a:pt x="20195" y="8643"/>
                  <a:pt x="19613" y="8559"/>
                </a:cubicBezTo>
                <a:cubicBezTo>
                  <a:pt x="19256" y="8507"/>
                  <a:pt x="18895" y="8423"/>
                  <a:pt x="18537" y="8311"/>
                </a:cubicBezTo>
                <a:cubicBezTo>
                  <a:pt x="17485" y="7980"/>
                  <a:pt x="16607" y="7982"/>
                  <a:pt x="15774" y="8316"/>
                </a:cubicBezTo>
                <a:cubicBezTo>
                  <a:pt x="15411" y="8462"/>
                  <a:pt x="14999" y="8468"/>
                  <a:pt x="14682" y="8457"/>
                </a:cubicBezTo>
                <a:cubicBezTo>
                  <a:pt x="14009" y="8434"/>
                  <a:pt x="13359" y="8099"/>
                  <a:pt x="13231" y="7710"/>
                </a:cubicBezTo>
                <a:cubicBezTo>
                  <a:pt x="13158" y="7487"/>
                  <a:pt x="13190" y="7255"/>
                  <a:pt x="13230" y="7058"/>
                </a:cubicBezTo>
                <a:cubicBezTo>
                  <a:pt x="13329" y="6567"/>
                  <a:pt x="13222" y="6217"/>
                  <a:pt x="12884" y="5926"/>
                </a:cubicBezTo>
                <a:cubicBezTo>
                  <a:pt x="12730" y="5793"/>
                  <a:pt x="12465" y="5708"/>
                  <a:pt x="12234" y="5705"/>
                </a:cubicBezTo>
                <a:close/>
                <a:moveTo>
                  <a:pt x="8095" y="7111"/>
                </a:moveTo>
                <a:cubicBezTo>
                  <a:pt x="7975" y="7108"/>
                  <a:pt x="7858" y="7138"/>
                  <a:pt x="7768" y="7198"/>
                </a:cubicBezTo>
                <a:cubicBezTo>
                  <a:pt x="7663" y="7268"/>
                  <a:pt x="7603" y="7371"/>
                  <a:pt x="7602" y="7480"/>
                </a:cubicBezTo>
                <a:cubicBezTo>
                  <a:pt x="7600" y="7590"/>
                  <a:pt x="7678" y="7713"/>
                  <a:pt x="7805" y="7802"/>
                </a:cubicBezTo>
                <a:cubicBezTo>
                  <a:pt x="7901" y="7869"/>
                  <a:pt x="8009" y="7904"/>
                  <a:pt x="8111" y="7904"/>
                </a:cubicBezTo>
                <a:cubicBezTo>
                  <a:pt x="8112" y="7904"/>
                  <a:pt x="8113" y="7904"/>
                  <a:pt x="8114" y="7904"/>
                </a:cubicBezTo>
                <a:cubicBezTo>
                  <a:pt x="8339" y="7902"/>
                  <a:pt x="8608" y="7690"/>
                  <a:pt x="8611" y="7513"/>
                </a:cubicBezTo>
                <a:cubicBezTo>
                  <a:pt x="8615" y="7332"/>
                  <a:pt x="8340" y="7117"/>
                  <a:pt x="8095" y="7111"/>
                </a:cubicBezTo>
                <a:close/>
                <a:moveTo>
                  <a:pt x="8077" y="7156"/>
                </a:moveTo>
                <a:cubicBezTo>
                  <a:pt x="8082" y="7156"/>
                  <a:pt x="8088" y="7155"/>
                  <a:pt x="8093" y="7156"/>
                </a:cubicBezTo>
                <a:cubicBezTo>
                  <a:pt x="8305" y="7161"/>
                  <a:pt x="8552" y="7354"/>
                  <a:pt x="8549" y="7512"/>
                </a:cubicBezTo>
                <a:cubicBezTo>
                  <a:pt x="8546" y="7663"/>
                  <a:pt x="8301" y="7858"/>
                  <a:pt x="8113" y="7859"/>
                </a:cubicBezTo>
                <a:cubicBezTo>
                  <a:pt x="8029" y="7859"/>
                  <a:pt x="7934" y="7827"/>
                  <a:pt x="7850" y="7769"/>
                </a:cubicBezTo>
                <a:cubicBezTo>
                  <a:pt x="7735" y="7689"/>
                  <a:pt x="7665" y="7578"/>
                  <a:pt x="7666" y="7480"/>
                </a:cubicBezTo>
                <a:cubicBezTo>
                  <a:pt x="7668" y="7383"/>
                  <a:pt x="7721" y="7293"/>
                  <a:pt x="7813" y="7231"/>
                </a:cubicBezTo>
                <a:cubicBezTo>
                  <a:pt x="7887" y="7182"/>
                  <a:pt x="7979" y="7156"/>
                  <a:pt x="8077" y="7156"/>
                </a:cubicBezTo>
                <a:close/>
                <a:moveTo>
                  <a:pt x="4096" y="8044"/>
                </a:moveTo>
                <a:lnTo>
                  <a:pt x="4076" y="8107"/>
                </a:lnTo>
                <a:cubicBezTo>
                  <a:pt x="4382" y="8472"/>
                  <a:pt x="4725" y="8814"/>
                  <a:pt x="4999" y="9074"/>
                </a:cubicBezTo>
                <a:cubicBezTo>
                  <a:pt x="5027" y="9101"/>
                  <a:pt x="5053" y="9128"/>
                  <a:pt x="5080" y="9156"/>
                </a:cubicBezTo>
                <a:cubicBezTo>
                  <a:pt x="5099" y="9177"/>
                  <a:pt x="5119" y="9199"/>
                  <a:pt x="5140" y="9219"/>
                </a:cubicBezTo>
                <a:cubicBezTo>
                  <a:pt x="5508" y="9589"/>
                  <a:pt x="5520" y="9948"/>
                  <a:pt x="5177" y="10348"/>
                </a:cubicBezTo>
                <a:cubicBezTo>
                  <a:pt x="4822" y="10763"/>
                  <a:pt x="4705" y="11236"/>
                  <a:pt x="4831" y="11752"/>
                </a:cubicBezTo>
                <a:cubicBezTo>
                  <a:pt x="5009" y="12485"/>
                  <a:pt x="4394" y="13238"/>
                  <a:pt x="3725" y="13422"/>
                </a:cubicBezTo>
                <a:cubicBezTo>
                  <a:pt x="3528" y="13476"/>
                  <a:pt x="3292" y="13531"/>
                  <a:pt x="3032" y="13531"/>
                </a:cubicBezTo>
                <a:cubicBezTo>
                  <a:pt x="2807" y="13529"/>
                  <a:pt x="2588" y="13500"/>
                  <a:pt x="2374" y="13460"/>
                </a:cubicBezTo>
                <a:lnTo>
                  <a:pt x="2360" y="13503"/>
                </a:lnTo>
                <a:cubicBezTo>
                  <a:pt x="2578" y="13544"/>
                  <a:pt x="2801" y="13573"/>
                  <a:pt x="3032" y="13575"/>
                </a:cubicBezTo>
                <a:cubicBezTo>
                  <a:pt x="3302" y="13575"/>
                  <a:pt x="3546" y="13519"/>
                  <a:pt x="3749" y="13463"/>
                </a:cubicBezTo>
                <a:cubicBezTo>
                  <a:pt x="4440" y="13273"/>
                  <a:pt x="5077" y="12499"/>
                  <a:pt x="4894" y="11746"/>
                </a:cubicBezTo>
                <a:cubicBezTo>
                  <a:pt x="4770" y="11240"/>
                  <a:pt x="4885" y="10777"/>
                  <a:pt x="5232" y="10372"/>
                </a:cubicBezTo>
                <a:cubicBezTo>
                  <a:pt x="5590" y="9955"/>
                  <a:pt x="5577" y="9579"/>
                  <a:pt x="5193" y="9193"/>
                </a:cubicBezTo>
                <a:cubicBezTo>
                  <a:pt x="5172" y="9173"/>
                  <a:pt x="5152" y="9153"/>
                  <a:pt x="5132" y="9132"/>
                </a:cubicBezTo>
                <a:cubicBezTo>
                  <a:pt x="5105" y="9103"/>
                  <a:pt x="5079" y="9075"/>
                  <a:pt x="5050" y="9047"/>
                </a:cubicBezTo>
                <a:cubicBezTo>
                  <a:pt x="4767" y="8777"/>
                  <a:pt x="4408" y="8423"/>
                  <a:pt x="4096" y="8044"/>
                </a:cubicBezTo>
                <a:close/>
                <a:moveTo>
                  <a:pt x="17324" y="8770"/>
                </a:moveTo>
                <a:cubicBezTo>
                  <a:pt x="16966" y="8780"/>
                  <a:pt x="16636" y="8861"/>
                  <a:pt x="16372" y="8939"/>
                </a:cubicBezTo>
                <a:cubicBezTo>
                  <a:pt x="15651" y="9150"/>
                  <a:pt x="14938" y="9243"/>
                  <a:pt x="14253" y="9212"/>
                </a:cubicBezTo>
                <a:cubicBezTo>
                  <a:pt x="13509" y="9179"/>
                  <a:pt x="12936" y="9380"/>
                  <a:pt x="12449" y="9846"/>
                </a:cubicBezTo>
                <a:cubicBezTo>
                  <a:pt x="12105" y="10176"/>
                  <a:pt x="11768" y="10516"/>
                  <a:pt x="11441" y="10845"/>
                </a:cubicBezTo>
                <a:cubicBezTo>
                  <a:pt x="11129" y="11160"/>
                  <a:pt x="10804" y="11488"/>
                  <a:pt x="10476" y="11803"/>
                </a:cubicBezTo>
                <a:cubicBezTo>
                  <a:pt x="10166" y="12101"/>
                  <a:pt x="9787" y="12363"/>
                  <a:pt x="9457" y="12584"/>
                </a:cubicBezTo>
                <a:cubicBezTo>
                  <a:pt x="8779" y="13039"/>
                  <a:pt x="8132" y="13560"/>
                  <a:pt x="7979" y="14288"/>
                </a:cubicBezTo>
                <a:cubicBezTo>
                  <a:pt x="7913" y="14605"/>
                  <a:pt x="7911" y="14958"/>
                  <a:pt x="7973" y="15399"/>
                </a:cubicBezTo>
                <a:cubicBezTo>
                  <a:pt x="8009" y="15656"/>
                  <a:pt x="8003" y="15907"/>
                  <a:pt x="7956" y="16166"/>
                </a:cubicBezTo>
                <a:cubicBezTo>
                  <a:pt x="7899" y="16479"/>
                  <a:pt x="7654" y="16741"/>
                  <a:pt x="7283" y="16884"/>
                </a:cubicBezTo>
                <a:cubicBezTo>
                  <a:pt x="6881" y="17039"/>
                  <a:pt x="6383" y="17039"/>
                  <a:pt x="5915" y="16886"/>
                </a:cubicBezTo>
                <a:cubicBezTo>
                  <a:pt x="5509" y="16753"/>
                  <a:pt x="5129" y="16577"/>
                  <a:pt x="4762" y="16407"/>
                </a:cubicBezTo>
                <a:cubicBezTo>
                  <a:pt x="4696" y="16376"/>
                  <a:pt x="4629" y="16346"/>
                  <a:pt x="4562" y="16315"/>
                </a:cubicBezTo>
                <a:cubicBezTo>
                  <a:pt x="3574" y="15862"/>
                  <a:pt x="2591" y="15764"/>
                  <a:pt x="1563" y="16012"/>
                </a:cubicBezTo>
                <a:lnTo>
                  <a:pt x="1546" y="16063"/>
                </a:lnTo>
                <a:cubicBezTo>
                  <a:pt x="2569" y="15808"/>
                  <a:pt x="3544" y="15901"/>
                  <a:pt x="4527" y="16352"/>
                </a:cubicBezTo>
                <a:cubicBezTo>
                  <a:pt x="4594" y="16382"/>
                  <a:pt x="4661" y="16414"/>
                  <a:pt x="4727" y="16445"/>
                </a:cubicBezTo>
                <a:cubicBezTo>
                  <a:pt x="5096" y="16616"/>
                  <a:pt x="5478" y="16792"/>
                  <a:pt x="5888" y="16927"/>
                </a:cubicBezTo>
                <a:cubicBezTo>
                  <a:pt x="6374" y="17086"/>
                  <a:pt x="6893" y="17085"/>
                  <a:pt x="7312" y="16924"/>
                </a:cubicBezTo>
                <a:cubicBezTo>
                  <a:pt x="7702" y="16774"/>
                  <a:pt x="7961" y="16499"/>
                  <a:pt x="8021" y="16171"/>
                </a:cubicBezTo>
                <a:cubicBezTo>
                  <a:pt x="8068" y="15909"/>
                  <a:pt x="8073" y="15656"/>
                  <a:pt x="8037" y="15396"/>
                </a:cubicBezTo>
                <a:cubicBezTo>
                  <a:pt x="7975" y="14958"/>
                  <a:pt x="7976" y="14608"/>
                  <a:pt x="8042" y="14295"/>
                </a:cubicBezTo>
                <a:cubicBezTo>
                  <a:pt x="8191" y="13580"/>
                  <a:pt x="8832" y="13065"/>
                  <a:pt x="9502" y="12616"/>
                </a:cubicBezTo>
                <a:cubicBezTo>
                  <a:pt x="9834" y="12393"/>
                  <a:pt x="10215" y="12130"/>
                  <a:pt x="10527" y="11829"/>
                </a:cubicBezTo>
                <a:cubicBezTo>
                  <a:pt x="10856" y="11513"/>
                  <a:pt x="11181" y="11187"/>
                  <a:pt x="11494" y="10871"/>
                </a:cubicBezTo>
                <a:cubicBezTo>
                  <a:pt x="11820" y="10542"/>
                  <a:pt x="12158" y="10201"/>
                  <a:pt x="12502" y="9872"/>
                </a:cubicBezTo>
                <a:cubicBezTo>
                  <a:pt x="12974" y="9420"/>
                  <a:pt x="13529" y="9224"/>
                  <a:pt x="14249" y="9256"/>
                </a:cubicBezTo>
                <a:cubicBezTo>
                  <a:pt x="14944" y="9287"/>
                  <a:pt x="15668" y="9194"/>
                  <a:pt x="16398" y="8980"/>
                </a:cubicBezTo>
                <a:cubicBezTo>
                  <a:pt x="16742" y="8879"/>
                  <a:pt x="17197" y="8771"/>
                  <a:pt x="17678" y="8831"/>
                </a:cubicBezTo>
                <a:cubicBezTo>
                  <a:pt x="18633" y="8950"/>
                  <a:pt x="19745" y="9131"/>
                  <a:pt x="20760" y="9577"/>
                </a:cubicBezTo>
                <a:cubicBezTo>
                  <a:pt x="20823" y="9604"/>
                  <a:pt x="20886" y="9633"/>
                  <a:pt x="20948" y="9661"/>
                </a:cubicBezTo>
                <a:cubicBezTo>
                  <a:pt x="21113" y="9738"/>
                  <a:pt x="21285" y="9816"/>
                  <a:pt x="21470" y="9875"/>
                </a:cubicBezTo>
                <a:cubicBezTo>
                  <a:pt x="21511" y="9888"/>
                  <a:pt x="21555" y="9900"/>
                  <a:pt x="21600" y="9911"/>
                </a:cubicBezTo>
                <a:lnTo>
                  <a:pt x="21600" y="9866"/>
                </a:lnTo>
                <a:cubicBezTo>
                  <a:pt x="21566" y="9857"/>
                  <a:pt x="21531" y="9846"/>
                  <a:pt x="21495" y="9835"/>
                </a:cubicBezTo>
                <a:cubicBezTo>
                  <a:pt x="21314" y="9778"/>
                  <a:pt x="21146" y="9700"/>
                  <a:pt x="20983" y="9624"/>
                </a:cubicBezTo>
                <a:cubicBezTo>
                  <a:pt x="20920" y="9596"/>
                  <a:pt x="20858" y="9567"/>
                  <a:pt x="20795" y="9539"/>
                </a:cubicBezTo>
                <a:cubicBezTo>
                  <a:pt x="19770" y="9090"/>
                  <a:pt x="18650" y="8907"/>
                  <a:pt x="17689" y="8787"/>
                </a:cubicBezTo>
                <a:cubicBezTo>
                  <a:pt x="17565" y="8771"/>
                  <a:pt x="17443" y="8767"/>
                  <a:pt x="17324" y="8770"/>
                </a:cubicBezTo>
                <a:close/>
                <a:moveTo>
                  <a:pt x="3623" y="9532"/>
                </a:moveTo>
                <a:lnTo>
                  <a:pt x="3599" y="9608"/>
                </a:lnTo>
                <a:cubicBezTo>
                  <a:pt x="3617" y="9646"/>
                  <a:pt x="3633" y="9686"/>
                  <a:pt x="3643" y="9729"/>
                </a:cubicBezTo>
                <a:cubicBezTo>
                  <a:pt x="3864" y="10635"/>
                  <a:pt x="3609" y="11409"/>
                  <a:pt x="2882" y="12029"/>
                </a:cubicBezTo>
                <a:cubicBezTo>
                  <a:pt x="2860" y="12047"/>
                  <a:pt x="2836" y="12063"/>
                  <a:pt x="2813" y="12081"/>
                </a:cubicBezTo>
                <a:lnTo>
                  <a:pt x="2784" y="12168"/>
                </a:lnTo>
                <a:cubicBezTo>
                  <a:pt x="2835" y="12133"/>
                  <a:pt x="2885" y="12097"/>
                  <a:pt x="2931" y="12058"/>
                </a:cubicBezTo>
                <a:cubicBezTo>
                  <a:pt x="3670" y="11427"/>
                  <a:pt x="3930" y="10642"/>
                  <a:pt x="3705" y="9722"/>
                </a:cubicBezTo>
                <a:cubicBezTo>
                  <a:pt x="3689" y="9654"/>
                  <a:pt x="3659" y="9591"/>
                  <a:pt x="3623" y="9532"/>
                </a:cubicBezTo>
                <a:close/>
                <a:moveTo>
                  <a:pt x="17938" y="9651"/>
                </a:moveTo>
                <a:cubicBezTo>
                  <a:pt x="17682" y="9648"/>
                  <a:pt x="17418" y="9663"/>
                  <a:pt x="17148" y="9698"/>
                </a:cubicBezTo>
                <a:cubicBezTo>
                  <a:pt x="16375" y="9798"/>
                  <a:pt x="15618" y="9891"/>
                  <a:pt x="14835" y="9934"/>
                </a:cubicBezTo>
                <a:cubicBezTo>
                  <a:pt x="14273" y="9964"/>
                  <a:pt x="13629" y="10039"/>
                  <a:pt x="13112" y="10362"/>
                </a:cubicBezTo>
                <a:cubicBezTo>
                  <a:pt x="12686" y="10628"/>
                  <a:pt x="12312" y="10961"/>
                  <a:pt x="11938" y="11411"/>
                </a:cubicBezTo>
                <a:cubicBezTo>
                  <a:pt x="11619" y="11794"/>
                  <a:pt x="11222" y="12234"/>
                  <a:pt x="10682" y="12592"/>
                </a:cubicBezTo>
                <a:cubicBezTo>
                  <a:pt x="10559" y="12674"/>
                  <a:pt x="10433" y="12755"/>
                  <a:pt x="10308" y="12835"/>
                </a:cubicBezTo>
                <a:cubicBezTo>
                  <a:pt x="10079" y="12982"/>
                  <a:pt x="9842" y="13134"/>
                  <a:pt x="9621" y="13293"/>
                </a:cubicBezTo>
                <a:cubicBezTo>
                  <a:pt x="9079" y="13684"/>
                  <a:pt x="8829" y="14113"/>
                  <a:pt x="8856" y="14604"/>
                </a:cubicBezTo>
                <a:cubicBezTo>
                  <a:pt x="8880" y="15032"/>
                  <a:pt x="9082" y="15434"/>
                  <a:pt x="9473" y="15832"/>
                </a:cubicBezTo>
                <a:cubicBezTo>
                  <a:pt x="9508" y="15868"/>
                  <a:pt x="9543" y="15903"/>
                  <a:pt x="9578" y="15939"/>
                </a:cubicBezTo>
                <a:cubicBezTo>
                  <a:pt x="9899" y="16263"/>
                  <a:pt x="10229" y="16598"/>
                  <a:pt x="10396" y="16981"/>
                </a:cubicBezTo>
                <a:cubicBezTo>
                  <a:pt x="10695" y="17668"/>
                  <a:pt x="11354" y="18088"/>
                  <a:pt x="12468" y="18302"/>
                </a:cubicBezTo>
                <a:cubicBezTo>
                  <a:pt x="13009" y="18406"/>
                  <a:pt x="13567" y="18433"/>
                  <a:pt x="14107" y="18459"/>
                </a:cubicBezTo>
                <a:cubicBezTo>
                  <a:pt x="14281" y="18468"/>
                  <a:pt x="14461" y="18477"/>
                  <a:pt x="14637" y="18488"/>
                </a:cubicBezTo>
                <a:cubicBezTo>
                  <a:pt x="15308" y="18531"/>
                  <a:pt x="15834" y="18663"/>
                  <a:pt x="16294" y="18904"/>
                </a:cubicBezTo>
                <a:cubicBezTo>
                  <a:pt x="16472" y="18997"/>
                  <a:pt x="16637" y="19104"/>
                  <a:pt x="16797" y="19208"/>
                </a:cubicBezTo>
                <a:cubicBezTo>
                  <a:pt x="16995" y="19337"/>
                  <a:pt x="17201" y="19469"/>
                  <a:pt x="17431" y="19578"/>
                </a:cubicBezTo>
                <a:cubicBezTo>
                  <a:pt x="17688" y="19698"/>
                  <a:pt x="17923" y="19759"/>
                  <a:pt x="18126" y="19759"/>
                </a:cubicBezTo>
                <a:cubicBezTo>
                  <a:pt x="18221" y="19759"/>
                  <a:pt x="18309" y="19745"/>
                  <a:pt x="18388" y="19718"/>
                </a:cubicBezTo>
                <a:cubicBezTo>
                  <a:pt x="18639" y="19633"/>
                  <a:pt x="18791" y="19420"/>
                  <a:pt x="18826" y="19100"/>
                </a:cubicBezTo>
                <a:cubicBezTo>
                  <a:pt x="18828" y="19082"/>
                  <a:pt x="18827" y="19064"/>
                  <a:pt x="18826" y="19046"/>
                </a:cubicBezTo>
                <a:cubicBezTo>
                  <a:pt x="18826" y="19026"/>
                  <a:pt x="18826" y="19007"/>
                  <a:pt x="18829" y="18989"/>
                </a:cubicBezTo>
                <a:cubicBezTo>
                  <a:pt x="18905" y="18517"/>
                  <a:pt x="18709" y="18084"/>
                  <a:pt x="18502" y="17681"/>
                </a:cubicBezTo>
                <a:cubicBezTo>
                  <a:pt x="18059" y="16818"/>
                  <a:pt x="18870" y="15828"/>
                  <a:pt x="19625" y="15444"/>
                </a:cubicBezTo>
                <a:cubicBezTo>
                  <a:pt x="20220" y="15143"/>
                  <a:pt x="20911" y="15045"/>
                  <a:pt x="21600" y="14977"/>
                </a:cubicBezTo>
                <a:lnTo>
                  <a:pt x="21600" y="14932"/>
                </a:lnTo>
                <a:cubicBezTo>
                  <a:pt x="20900" y="15001"/>
                  <a:pt x="20197" y="15100"/>
                  <a:pt x="19588" y="15409"/>
                </a:cubicBezTo>
                <a:cubicBezTo>
                  <a:pt x="18816" y="15800"/>
                  <a:pt x="17987" y="16813"/>
                  <a:pt x="18441" y="17696"/>
                </a:cubicBezTo>
                <a:cubicBezTo>
                  <a:pt x="18646" y="18094"/>
                  <a:pt x="18841" y="18523"/>
                  <a:pt x="18766" y="18985"/>
                </a:cubicBezTo>
                <a:cubicBezTo>
                  <a:pt x="18762" y="19006"/>
                  <a:pt x="18762" y="19027"/>
                  <a:pt x="18762" y="19048"/>
                </a:cubicBezTo>
                <a:cubicBezTo>
                  <a:pt x="18763" y="19064"/>
                  <a:pt x="18764" y="19079"/>
                  <a:pt x="18762" y="19096"/>
                </a:cubicBezTo>
                <a:cubicBezTo>
                  <a:pt x="18729" y="19399"/>
                  <a:pt x="18590" y="19601"/>
                  <a:pt x="18361" y="19679"/>
                </a:cubicBezTo>
                <a:cubicBezTo>
                  <a:pt x="18133" y="19756"/>
                  <a:pt x="17824" y="19708"/>
                  <a:pt x="17466" y="19541"/>
                </a:cubicBezTo>
                <a:cubicBezTo>
                  <a:pt x="17240" y="19434"/>
                  <a:pt x="17036" y="19302"/>
                  <a:pt x="16840" y="19175"/>
                </a:cubicBezTo>
                <a:cubicBezTo>
                  <a:pt x="16679" y="19071"/>
                  <a:pt x="16513" y="18963"/>
                  <a:pt x="16333" y="18869"/>
                </a:cubicBezTo>
                <a:cubicBezTo>
                  <a:pt x="15870" y="18625"/>
                  <a:pt x="15316" y="18486"/>
                  <a:pt x="14642" y="18443"/>
                </a:cubicBezTo>
                <a:cubicBezTo>
                  <a:pt x="14465" y="18432"/>
                  <a:pt x="14285" y="18423"/>
                  <a:pt x="14111" y="18414"/>
                </a:cubicBezTo>
                <a:cubicBezTo>
                  <a:pt x="13574" y="18388"/>
                  <a:pt x="13020" y="18361"/>
                  <a:pt x="12486" y="18258"/>
                </a:cubicBezTo>
                <a:cubicBezTo>
                  <a:pt x="11394" y="18048"/>
                  <a:pt x="10750" y="17638"/>
                  <a:pt x="10459" y="16968"/>
                </a:cubicBezTo>
                <a:cubicBezTo>
                  <a:pt x="10289" y="16577"/>
                  <a:pt x="9955" y="16239"/>
                  <a:pt x="9631" y="15912"/>
                </a:cubicBezTo>
                <a:cubicBezTo>
                  <a:pt x="9596" y="15877"/>
                  <a:pt x="9560" y="15841"/>
                  <a:pt x="9525" y="15806"/>
                </a:cubicBezTo>
                <a:cubicBezTo>
                  <a:pt x="9142" y="15415"/>
                  <a:pt x="8944" y="15022"/>
                  <a:pt x="8921" y="14603"/>
                </a:cubicBezTo>
                <a:cubicBezTo>
                  <a:pt x="8894" y="14125"/>
                  <a:pt x="9138" y="13706"/>
                  <a:pt x="9668" y="13325"/>
                </a:cubicBezTo>
                <a:cubicBezTo>
                  <a:pt x="9887" y="13167"/>
                  <a:pt x="10125" y="13015"/>
                  <a:pt x="10353" y="12868"/>
                </a:cubicBezTo>
                <a:cubicBezTo>
                  <a:pt x="10478" y="12787"/>
                  <a:pt x="10602" y="12707"/>
                  <a:pt x="10725" y="12626"/>
                </a:cubicBezTo>
                <a:cubicBezTo>
                  <a:pt x="11271" y="12263"/>
                  <a:pt x="11674" y="11820"/>
                  <a:pt x="11995" y="11434"/>
                </a:cubicBezTo>
                <a:cubicBezTo>
                  <a:pt x="12366" y="10988"/>
                  <a:pt x="12734" y="10658"/>
                  <a:pt x="13155" y="10395"/>
                </a:cubicBezTo>
                <a:cubicBezTo>
                  <a:pt x="13658" y="10081"/>
                  <a:pt x="14288" y="10009"/>
                  <a:pt x="14839" y="9979"/>
                </a:cubicBezTo>
                <a:cubicBezTo>
                  <a:pt x="15625" y="9936"/>
                  <a:pt x="16385" y="9842"/>
                  <a:pt x="17159" y="9742"/>
                </a:cubicBezTo>
                <a:cubicBezTo>
                  <a:pt x="17404" y="9710"/>
                  <a:pt x="17644" y="9696"/>
                  <a:pt x="17878" y="9696"/>
                </a:cubicBezTo>
                <a:cubicBezTo>
                  <a:pt x="18655" y="9696"/>
                  <a:pt x="19365" y="9869"/>
                  <a:pt x="19997" y="10217"/>
                </a:cubicBezTo>
                <a:cubicBezTo>
                  <a:pt x="20464" y="10474"/>
                  <a:pt x="20979" y="10717"/>
                  <a:pt x="21600" y="10816"/>
                </a:cubicBezTo>
                <a:lnTo>
                  <a:pt x="21600" y="10769"/>
                </a:lnTo>
                <a:cubicBezTo>
                  <a:pt x="20998" y="10671"/>
                  <a:pt x="20495" y="10434"/>
                  <a:pt x="20038" y="10183"/>
                </a:cubicBezTo>
                <a:cubicBezTo>
                  <a:pt x="19410" y="9838"/>
                  <a:pt x="18707" y="9659"/>
                  <a:pt x="17938" y="9651"/>
                </a:cubicBezTo>
                <a:close/>
                <a:moveTo>
                  <a:pt x="17294" y="10229"/>
                </a:moveTo>
                <a:cubicBezTo>
                  <a:pt x="16997" y="10232"/>
                  <a:pt x="16697" y="10247"/>
                  <a:pt x="16394" y="10265"/>
                </a:cubicBezTo>
                <a:cubicBezTo>
                  <a:pt x="16145" y="10280"/>
                  <a:pt x="15889" y="10290"/>
                  <a:pt x="15643" y="10299"/>
                </a:cubicBezTo>
                <a:cubicBezTo>
                  <a:pt x="15361" y="10310"/>
                  <a:pt x="15069" y="10320"/>
                  <a:pt x="14784" y="10339"/>
                </a:cubicBezTo>
                <a:cubicBezTo>
                  <a:pt x="13708" y="10408"/>
                  <a:pt x="12921" y="10838"/>
                  <a:pt x="12378" y="11649"/>
                </a:cubicBezTo>
                <a:cubicBezTo>
                  <a:pt x="11915" y="12343"/>
                  <a:pt x="11140" y="12828"/>
                  <a:pt x="10516" y="13174"/>
                </a:cubicBezTo>
                <a:cubicBezTo>
                  <a:pt x="10123" y="13392"/>
                  <a:pt x="9853" y="13604"/>
                  <a:pt x="9666" y="13838"/>
                </a:cubicBezTo>
                <a:cubicBezTo>
                  <a:pt x="9245" y="14368"/>
                  <a:pt x="9393" y="14984"/>
                  <a:pt x="10042" y="15408"/>
                </a:cubicBezTo>
                <a:cubicBezTo>
                  <a:pt x="10689" y="15830"/>
                  <a:pt x="11144" y="16334"/>
                  <a:pt x="11435" y="16950"/>
                </a:cubicBezTo>
                <a:cubicBezTo>
                  <a:pt x="11755" y="17626"/>
                  <a:pt x="12494" y="18003"/>
                  <a:pt x="13570" y="18042"/>
                </a:cubicBezTo>
                <a:cubicBezTo>
                  <a:pt x="14269" y="18067"/>
                  <a:pt x="14975" y="18022"/>
                  <a:pt x="15658" y="17979"/>
                </a:cubicBezTo>
                <a:cubicBezTo>
                  <a:pt x="15926" y="17962"/>
                  <a:pt x="16203" y="17944"/>
                  <a:pt x="16476" y="17931"/>
                </a:cubicBezTo>
                <a:cubicBezTo>
                  <a:pt x="16801" y="17916"/>
                  <a:pt x="17038" y="17781"/>
                  <a:pt x="17199" y="17521"/>
                </a:cubicBezTo>
                <a:cubicBezTo>
                  <a:pt x="17320" y="17324"/>
                  <a:pt x="17419" y="17117"/>
                  <a:pt x="17515" y="16918"/>
                </a:cubicBezTo>
                <a:cubicBezTo>
                  <a:pt x="17622" y="16698"/>
                  <a:pt x="17731" y="16471"/>
                  <a:pt x="17872" y="16255"/>
                </a:cubicBezTo>
                <a:cubicBezTo>
                  <a:pt x="18490" y="15303"/>
                  <a:pt x="19516" y="14773"/>
                  <a:pt x="21005" y="14636"/>
                </a:cubicBezTo>
                <a:cubicBezTo>
                  <a:pt x="21203" y="14617"/>
                  <a:pt x="21402" y="14598"/>
                  <a:pt x="21600" y="14578"/>
                </a:cubicBezTo>
                <a:lnTo>
                  <a:pt x="21600" y="14532"/>
                </a:lnTo>
                <a:cubicBezTo>
                  <a:pt x="21398" y="14552"/>
                  <a:pt x="21197" y="14572"/>
                  <a:pt x="20995" y="14591"/>
                </a:cubicBezTo>
                <a:cubicBezTo>
                  <a:pt x="19504" y="14729"/>
                  <a:pt x="18433" y="15282"/>
                  <a:pt x="17813" y="16236"/>
                </a:cubicBezTo>
                <a:cubicBezTo>
                  <a:pt x="17671" y="16454"/>
                  <a:pt x="17562" y="16683"/>
                  <a:pt x="17455" y="16905"/>
                </a:cubicBezTo>
                <a:cubicBezTo>
                  <a:pt x="17359" y="17103"/>
                  <a:pt x="17261" y="17307"/>
                  <a:pt x="17140" y="17502"/>
                </a:cubicBezTo>
                <a:cubicBezTo>
                  <a:pt x="16988" y="17749"/>
                  <a:pt x="16775" y="17871"/>
                  <a:pt x="16472" y="17886"/>
                </a:cubicBezTo>
                <a:cubicBezTo>
                  <a:pt x="16199" y="17899"/>
                  <a:pt x="15921" y="17917"/>
                  <a:pt x="15653" y="17934"/>
                </a:cubicBezTo>
                <a:cubicBezTo>
                  <a:pt x="14972" y="17977"/>
                  <a:pt x="14269" y="18023"/>
                  <a:pt x="13574" y="17998"/>
                </a:cubicBezTo>
                <a:cubicBezTo>
                  <a:pt x="12526" y="17960"/>
                  <a:pt x="11807" y="17592"/>
                  <a:pt x="11496" y="16935"/>
                </a:cubicBezTo>
                <a:cubicBezTo>
                  <a:pt x="11201" y="16312"/>
                  <a:pt x="10740" y="15802"/>
                  <a:pt x="10085" y="15375"/>
                </a:cubicBezTo>
                <a:cubicBezTo>
                  <a:pt x="9459" y="14966"/>
                  <a:pt x="9316" y="14370"/>
                  <a:pt x="9723" y="13859"/>
                </a:cubicBezTo>
                <a:cubicBezTo>
                  <a:pt x="9905" y="13629"/>
                  <a:pt x="10169" y="13424"/>
                  <a:pt x="10555" y="13210"/>
                </a:cubicBezTo>
                <a:cubicBezTo>
                  <a:pt x="11184" y="12861"/>
                  <a:pt x="11968" y="12370"/>
                  <a:pt x="12437" y="11668"/>
                </a:cubicBezTo>
                <a:cubicBezTo>
                  <a:pt x="12969" y="10872"/>
                  <a:pt x="13738" y="10452"/>
                  <a:pt x="14790" y="10384"/>
                </a:cubicBezTo>
                <a:cubicBezTo>
                  <a:pt x="15074" y="10365"/>
                  <a:pt x="15365" y="10354"/>
                  <a:pt x="15647" y="10343"/>
                </a:cubicBezTo>
                <a:cubicBezTo>
                  <a:pt x="15893" y="10334"/>
                  <a:pt x="16148" y="10325"/>
                  <a:pt x="16398" y="10310"/>
                </a:cubicBezTo>
                <a:cubicBezTo>
                  <a:pt x="17596" y="10240"/>
                  <a:pt x="18757" y="10222"/>
                  <a:pt x="19797" y="10764"/>
                </a:cubicBezTo>
                <a:cubicBezTo>
                  <a:pt x="20334" y="11044"/>
                  <a:pt x="20951" y="11219"/>
                  <a:pt x="21600" y="11278"/>
                </a:cubicBezTo>
                <a:lnTo>
                  <a:pt x="21600" y="11232"/>
                </a:lnTo>
                <a:cubicBezTo>
                  <a:pt x="20965" y="11173"/>
                  <a:pt x="20362" y="11002"/>
                  <a:pt x="19837" y="10728"/>
                </a:cubicBezTo>
                <a:cubicBezTo>
                  <a:pt x="19043" y="10313"/>
                  <a:pt x="18184" y="10220"/>
                  <a:pt x="17294" y="10229"/>
                </a:cubicBezTo>
                <a:close/>
                <a:moveTo>
                  <a:pt x="16134" y="10791"/>
                </a:moveTo>
                <a:cubicBezTo>
                  <a:pt x="15727" y="10786"/>
                  <a:pt x="15319" y="10797"/>
                  <a:pt x="14907" y="10826"/>
                </a:cubicBezTo>
                <a:cubicBezTo>
                  <a:pt x="13767" y="10907"/>
                  <a:pt x="13037" y="11488"/>
                  <a:pt x="13050" y="12306"/>
                </a:cubicBezTo>
                <a:cubicBezTo>
                  <a:pt x="13052" y="12449"/>
                  <a:pt x="13068" y="12537"/>
                  <a:pt x="13145" y="12589"/>
                </a:cubicBezTo>
                <a:cubicBezTo>
                  <a:pt x="13223" y="12641"/>
                  <a:pt x="13353" y="12649"/>
                  <a:pt x="13549" y="12645"/>
                </a:cubicBezTo>
                <a:cubicBezTo>
                  <a:pt x="13717" y="12642"/>
                  <a:pt x="13885" y="12635"/>
                  <a:pt x="14050" y="12628"/>
                </a:cubicBezTo>
                <a:cubicBezTo>
                  <a:pt x="14471" y="12611"/>
                  <a:pt x="14908" y="12593"/>
                  <a:pt x="15341" y="12642"/>
                </a:cubicBezTo>
                <a:cubicBezTo>
                  <a:pt x="16309" y="12752"/>
                  <a:pt x="16927" y="13050"/>
                  <a:pt x="17286" y="13581"/>
                </a:cubicBezTo>
                <a:cubicBezTo>
                  <a:pt x="17450" y="13822"/>
                  <a:pt x="17575" y="14069"/>
                  <a:pt x="17668" y="14258"/>
                </a:cubicBezTo>
                <a:cubicBezTo>
                  <a:pt x="17787" y="14502"/>
                  <a:pt x="17909" y="14597"/>
                  <a:pt x="18167" y="14598"/>
                </a:cubicBezTo>
                <a:cubicBezTo>
                  <a:pt x="18244" y="14598"/>
                  <a:pt x="18334" y="14590"/>
                  <a:pt x="18439" y="14574"/>
                </a:cubicBezTo>
                <a:cubicBezTo>
                  <a:pt x="18612" y="14549"/>
                  <a:pt x="18785" y="14520"/>
                  <a:pt x="18954" y="14494"/>
                </a:cubicBezTo>
                <a:cubicBezTo>
                  <a:pt x="19112" y="14469"/>
                  <a:pt x="19270" y="14445"/>
                  <a:pt x="19429" y="14421"/>
                </a:cubicBezTo>
                <a:cubicBezTo>
                  <a:pt x="19757" y="14373"/>
                  <a:pt x="20094" y="14331"/>
                  <a:pt x="20420" y="14291"/>
                </a:cubicBezTo>
                <a:cubicBezTo>
                  <a:pt x="20808" y="14244"/>
                  <a:pt x="21207" y="14195"/>
                  <a:pt x="21600" y="14132"/>
                </a:cubicBezTo>
                <a:lnTo>
                  <a:pt x="21600" y="14086"/>
                </a:lnTo>
                <a:cubicBezTo>
                  <a:pt x="21203" y="14149"/>
                  <a:pt x="20800" y="14199"/>
                  <a:pt x="20407" y="14247"/>
                </a:cubicBezTo>
                <a:cubicBezTo>
                  <a:pt x="20082" y="14287"/>
                  <a:pt x="19745" y="14327"/>
                  <a:pt x="19415" y="14376"/>
                </a:cubicBezTo>
                <a:cubicBezTo>
                  <a:pt x="19256" y="14399"/>
                  <a:pt x="19098" y="14425"/>
                  <a:pt x="18940" y="14450"/>
                </a:cubicBezTo>
                <a:cubicBezTo>
                  <a:pt x="18772" y="14477"/>
                  <a:pt x="18597" y="14504"/>
                  <a:pt x="18426" y="14529"/>
                </a:cubicBezTo>
                <a:cubicBezTo>
                  <a:pt x="17999" y="14592"/>
                  <a:pt x="17875" y="14542"/>
                  <a:pt x="17729" y="14244"/>
                </a:cubicBezTo>
                <a:cubicBezTo>
                  <a:pt x="17636" y="14054"/>
                  <a:pt x="17507" y="13805"/>
                  <a:pt x="17343" y="13562"/>
                </a:cubicBezTo>
                <a:cubicBezTo>
                  <a:pt x="16974" y="13017"/>
                  <a:pt x="16342" y="12711"/>
                  <a:pt x="15351" y="12598"/>
                </a:cubicBezTo>
                <a:cubicBezTo>
                  <a:pt x="15138" y="12574"/>
                  <a:pt x="14925" y="12566"/>
                  <a:pt x="14713" y="12566"/>
                </a:cubicBezTo>
                <a:cubicBezTo>
                  <a:pt x="14489" y="12566"/>
                  <a:pt x="14264" y="12574"/>
                  <a:pt x="14046" y="12583"/>
                </a:cubicBezTo>
                <a:cubicBezTo>
                  <a:pt x="13882" y="12590"/>
                  <a:pt x="13713" y="12598"/>
                  <a:pt x="13547" y="12601"/>
                </a:cubicBezTo>
                <a:cubicBezTo>
                  <a:pt x="13340" y="12604"/>
                  <a:pt x="13244" y="12592"/>
                  <a:pt x="13190" y="12556"/>
                </a:cubicBezTo>
                <a:cubicBezTo>
                  <a:pt x="13130" y="12515"/>
                  <a:pt x="13116" y="12432"/>
                  <a:pt x="13114" y="12304"/>
                </a:cubicBezTo>
                <a:cubicBezTo>
                  <a:pt x="13102" y="11511"/>
                  <a:pt x="13808" y="10950"/>
                  <a:pt x="14913" y="10871"/>
                </a:cubicBezTo>
                <a:cubicBezTo>
                  <a:pt x="15322" y="10842"/>
                  <a:pt x="15730" y="10831"/>
                  <a:pt x="16134" y="10836"/>
                </a:cubicBezTo>
                <a:cubicBezTo>
                  <a:pt x="17347" y="10851"/>
                  <a:pt x="18535" y="11018"/>
                  <a:pt x="19678" y="11338"/>
                </a:cubicBezTo>
                <a:cubicBezTo>
                  <a:pt x="20235" y="11493"/>
                  <a:pt x="20845" y="11620"/>
                  <a:pt x="21600" y="11744"/>
                </a:cubicBezTo>
                <a:lnTo>
                  <a:pt x="21600" y="11699"/>
                </a:lnTo>
                <a:cubicBezTo>
                  <a:pt x="20855" y="11576"/>
                  <a:pt x="20252" y="11449"/>
                  <a:pt x="19702" y="11296"/>
                </a:cubicBezTo>
                <a:cubicBezTo>
                  <a:pt x="18551" y="10974"/>
                  <a:pt x="17355" y="10806"/>
                  <a:pt x="16134" y="10791"/>
                </a:cubicBezTo>
                <a:close/>
                <a:moveTo>
                  <a:pt x="19181" y="11841"/>
                </a:moveTo>
                <a:cubicBezTo>
                  <a:pt x="18854" y="11836"/>
                  <a:pt x="18539" y="11855"/>
                  <a:pt x="18230" y="11899"/>
                </a:cubicBezTo>
                <a:cubicBezTo>
                  <a:pt x="17999" y="11931"/>
                  <a:pt x="17840" y="11996"/>
                  <a:pt x="17756" y="12093"/>
                </a:cubicBezTo>
                <a:cubicBezTo>
                  <a:pt x="17669" y="12194"/>
                  <a:pt x="17661" y="12326"/>
                  <a:pt x="17733" y="12497"/>
                </a:cubicBezTo>
                <a:cubicBezTo>
                  <a:pt x="17858" y="12794"/>
                  <a:pt x="18104" y="13058"/>
                  <a:pt x="18326" y="13281"/>
                </a:cubicBezTo>
                <a:cubicBezTo>
                  <a:pt x="18672" y="13629"/>
                  <a:pt x="19150" y="13798"/>
                  <a:pt x="19832" y="13813"/>
                </a:cubicBezTo>
                <a:cubicBezTo>
                  <a:pt x="19871" y="13814"/>
                  <a:pt x="19910" y="13815"/>
                  <a:pt x="19948" y="13815"/>
                </a:cubicBezTo>
                <a:cubicBezTo>
                  <a:pt x="20533" y="13815"/>
                  <a:pt x="21070" y="13714"/>
                  <a:pt x="21600" y="13588"/>
                </a:cubicBezTo>
                <a:lnTo>
                  <a:pt x="21600" y="13541"/>
                </a:lnTo>
                <a:cubicBezTo>
                  <a:pt x="21034" y="13677"/>
                  <a:pt x="20461" y="13781"/>
                  <a:pt x="19834" y="13768"/>
                </a:cubicBezTo>
                <a:cubicBezTo>
                  <a:pt x="19174" y="13753"/>
                  <a:pt x="18712" y="13590"/>
                  <a:pt x="18378" y="13255"/>
                </a:cubicBezTo>
                <a:cubicBezTo>
                  <a:pt x="18149" y="13024"/>
                  <a:pt x="17915" y="12775"/>
                  <a:pt x="17793" y="12484"/>
                </a:cubicBezTo>
                <a:cubicBezTo>
                  <a:pt x="17728" y="12329"/>
                  <a:pt x="17734" y="12205"/>
                  <a:pt x="17811" y="12116"/>
                </a:cubicBezTo>
                <a:cubicBezTo>
                  <a:pt x="17885" y="12031"/>
                  <a:pt x="18029" y="11972"/>
                  <a:pt x="18242" y="11942"/>
                </a:cubicBezTo>
                <a:cubicBezTo>
                  <a:pt x="18512" y="11904"/>
                  <a:pt x="18787" y="11885"/>
                  <a:pt x="19071" y="11885"/>
                </a:cubicBezTo>
                <a:cubicBezTo>
                  <a:pt x="19642" y="11885"/>
                  <a:pt x="20250" y="11962"/>
                  <a:pt x="20932" y="12119"/>
                </a:cubicBezTo>
                <a:cubicBezTo>
                  <a:pt x="21157" y="12171"/>
                  <a:pt x="21381" y="12231"/>
                  <a:pt x="21600" y="12288"/>
                </a:cubicBezTo>
                <a:lnTo>
                  <a:pt x="21600" y="12240"/>
                </a:lnTo>
                <a:cubicBezTo>
                  <a:pt x="21387" y="12185"/>
                  <a:pt x="21170" y="12127"/>
                  <a:pt x="20951" y="12077"/>
                </a:cubicBezTo>
                <a:cubicBezTo>
                  <a:pt x="20306" y="11928"/>
                  <a:pt x="19727" y="11850"/>
                  <a:pt x="19181" y="11841"/>
                </a:cubicBezTo>
                <a:close/>
                <a:moveTo>
                  <a:pt x="19118" y="11941"/>
                </a:moveTo>
                <a:cubicBezTo>
                  <a:pt x="18996" y="11940"/>
                  <a:pt x="18873" y="11941"/>
                  <a:pt x="18748" y="11947"/>
                </a:cubicBezTo>
                <a:cubicBezTo>
                  <a:pt x="18594" y="11954"/>
                  <a:pt x="18415" y="11964"/>
                  <a:pt x="18243" y="11998"/>
                </a:cubicBezTo>
                <a:cubicBezTo>
                  <a:pt x="18058" y="12034"/>
                  <a:pt x="17938" y="12088"/>
                  <a:pt x="17878" y="12163"/>
                </a:cubicBezTo>
                <a:cubicBezTo>
                  <a:pt x="17821" y="12234"/>
                  <a:pt x="17814" y="12323"/>
                  <a:pt x="17859" y="12436"/>
                </a:cubicBezTo>
                <a:cubicBezTo>
                  <a:pt x="18013" y="12816"/>
                  <a:pt x="18294" y="13149"/>
                  <a:pt x="18695" y="13426"/>
                </a:cubicBezTo>
                <a:cubicBezTo>
                  <a:pt x="18944" y="13599"/>
                  <a:pt x="19281" y="13692"/>
                  <a:pt x="19695" y="13704"/>
                </a:cubicBezTo>
                <a:cubicBezTo>
                  <a:pt x="20337" y="13723"/>
                  <a:pt x="20939" y="13653"/>
                  <a:pt x="21537" y="13491"/>
                </a:cubicBezTo>
                <a:cubicBezTo>
                  <a:pt x="21553" y="13486"/>
                  <a:pt x="21569" y="13482"/>
                  <a:pt x="21586" y="13477"/>
                </a:cubicBezTo>
                <a:cubicBezTo>
                  <a:pt x="21590" y="13475"/>
                  <a:pt x="21595" y="13474"/>
                  <a:pt x="21600" y="13473"/>
                </a:cubicBezTo>
                <a:lnTo>
                  <a:pt x="21600" y="13426"/>
                </a:lnTo>
                <a:cubicBezTo>
                  <a:pt x="21587" y="13429"/>
                  <a:pt x="21573" y="13432"/>
                  <a:pt x="21560" y="13436"/>
                </a:cubicBezTo>
                <a:cubicBezTo>
                  <a:pt x="21544" y="13440"/>
                  <a:pt x="21529" y="13445"/>
                  <a:pt x="21513" y="13449"/>
                </a:cubicBezTo>
                <a:cubicBezTo>
                  <a:pt x="20924" y="13609"/>
                  <a:pt x="20331" y="13678"/>
                  <a:pt x="19698" y="13660"/>
                </a:cubicBezTo>
                <a:cubicBezTo>
                  <a:pt x="19300" y="13648"/>
                  <a:pt x="18977" y="13559"/>
                  <a:pt x="18740" y="13394"/>
                </a:cubicBezTo>
                <a:cubicBezTo>
                  <a:pt x="18347" y="13122"/>
                  <a:pt x="18072" y="12796"/>
                  <a:pt x="17922" y="12423"/>
                </a:cubicBezTo>
                <a:cubicBezTo>
                  <a:pt x="17882" y="12323"/>
                  <a:pt x="17886" y="12245"/>
                  <a:pt x="17934" y="12185"/>
                </a:cubicBezTo>
                <a:cubicBezTo>
                  <a:pt x="17986" y="12121"/>
                  <a:pt x="18091" y="12074"/>
                  <a:pt x="18259" y="12041"/>
                </a:cubicBezTo>
                <a:cubicBezTo>
                  <a:pt x="18426" y="12009"/>
                  <a:pt x="18594" y="11999"/>
                  <a:pt x="18752" y="11992"/>
                </a:cubicBezTo>
                <a:cubicBezTo>
                  <a:pt x="19735" y="11947"/>
                  <a:pt x="20635" y="12147"/>
                  <a:pt x="21547" y="12376"/>
                </a:cubicBezTo>
                <a:cubicBezTo>
                  <a:pt x="21565" y="12381"/>
                  <a:pt x="21582" y="12386"/>
                  <a:pt x="21600" y="12391"/>
                </a:cubicBezTo>
                <a:lnTo>
                  <a:pt x="21600" y="12343"/>
                </a:lnTo>
                <a:cubicBezTo>
                  <a:pt x="21589" y="12340"/>
                  <a:pt x="21579" y="12336"/>
                  <a:pt x="21568" y="12334"/>
                </a:cubicBezTo>
                <a:cubicBezTo>
                  <a:pt x="20765" y="12132"/>
                  <a:pt x="19970" y="11953"/>
                  <a:pt x="19118" y="11941"/>
                </a:cubicBezTo>
                <a:close/>
                <a:moveTo>
                  <a:pt x="12551" y="12935"/>
                </a:moveTo>
                <a:cubicBezTo>
                  <a:pt x="12487" y="12933"/>
                  <a:pt x="12414" y="12940"/>
                  <a:pt x="12332" y="12958"/>
                </a:cubicBezTo>
                <a:cubicBezTo>
                  <a:pt x="11504" y="13136"/>
                  <a:pt x="10847" y="13470"/>
                  <a:pt x="10378" y="13949"/>
                </a:cubicBezTo>
                <a:cubicBezTo>
                  <a:pt x="10263" y="14067"/>
                  <a:pt x="10216" y="14193"/>
                  <a:pt x="10238" y="14322"/>
                </a:cubicBezTo>
                <a:cubicBezTo>
                  <a:pt x="10208" y="14534"/>
                  <a:pt x="10328" y="14720"/>
                  <a:pt x="10600" y="14878"/>
                </a:cubicBezTo>
                <a:cubicBezTo>
                  <a:pt x="11403" y="15345"/>
                  <a:pt x="11887" y="15899"/>
                  <a:pt x="12079" y="16571"/>
                </a:cubicBezTo>
                <a:cubicBezTo>
                  <a:pt x="12113" y="16687"/>
                  <a:pt x="12187" y="16813"/>
                  <a:pt x="12298" y="16946"/>
                </a:cubicBezTo>
                <a:cubicBezTo>
                  <a:pt x="12632" y="17342"/>
                  <a:pt x="13099" y="17543"/>
                  <a:pt x="13689" y="17542"/>
                </a:cubicBezTo>
                <a:cubicBezTo>
                  <a:pt x="13741" y="17542"/>
                  <a:pt x="13796" y="17541"/>
                  <a:pt x="13850" y="17538"/>
                </a:cubicBezTo>
                <a:cubicBezTo>
                  <a:pt x="14137" y="17521"/>
                  <a:pt x="14438" y="17474"/>
                  <a:pt x="14721" y="17399"/>
                </a:cubicBezTo>
                <a:cubicBezTo>
                  <a:pt x="15469" y="17201"/>
                  <a:pt x="15951" y="16903"/>
                  <a:pt x="16194" y="16488"/>
                </a:cubicBezTo>
                <a:cubicBezTo>
                  <a:pt x="16322" y="16271"/>
                  <a:pt x="16347" y="16143"/>
                  <a:pt x="16282" y="16047"/>
                </a:cubicBezTo>
                <a:cubicBezTo>
                  <a:pt x="16205" y="15933"/>
                  <a:pt x="16000" y="15870"/>
                  <a:pt x="15695" y="15806"/>
                </a:cubicBezTo>
                <a:cubicBezTo>
                  <a:pt x="14557" y="15564"/>
                  <a:pt x="13850" y="15219"/>
                  <a:pt x="13404" y="14688"/>
                </a:cubicBezTo>
                <a:cubicBezTo>
                  <a:pt x="13059" y="14277"/>
                  <a:pt x="12986" y="13805"/>
                  <a:pt x="12916" y="13348"/>
                </a:cubicBezTo>
                <a:lnTo>
                  <a:pt x="12901" y="13246"/>
                </a:lnTo>
                <a:cubicBezTo>
                  <a:pt x="12879" y="13108"/>
                  <a:pt x="12820" y="13017"/>
                  <a:pt x="12719" y="12971"/>
                </a:cubicBezTo>
                <a:cubicBezTo>
                  <a:pt x="12671" y="12949"/>
                  <a:pt x="12615" y="12937"/>
                  <a:pt x="12551" y="12935"/>
                </a:cubicBezTo>
                <a:close/>
                <a:moveTo>
                  <a:pt x="12531" y="12980"/>
                </a:moveTo>
                <a:cubicBezTo>
                  <a:pt x="12591" y="12980"/>
                  <a:pt x="12642" y="12989"/>
                  <a:pt x="12684" y="13009"/>
                </a:cubicBezTo>
                <a:cubicBezTo>
                  <a:pt x="12768" y="13048"/>
                  <a:pt x="12819" y="13127"/>
                  <a:pt x="12839" y="13251"/>
                </a:cubicBezTo>
                <a:lnTo>
                  <a:pt x="12854" y="13354"/>
                </a:lnTo>
                <a:cubicBezTo>
                  <a:pt x="12924" y="13815"/>
                  <a:pt x="12997" y="14292"/>
                  <a:pt x="13349" y="14711"/>
                </a:cubicBezTo>
                <a:cubicBezTo>
                  <a:pt x="13803" y="15253"/>
                  <a:pt x="14520" y="15603"/>
                  <a:pt x="15676" y="15848"/>
                </a:cubicBezTo>
                <a:cubicBezTo>
                  <a:pt x="15956" y="15908"/>
                  <a:pt x="16157" y="15967"/>
                  <a:pt x="16223" y="16066"/>
                </a:cubicBezTo>
                <a:cubicBezTo>
                  <a:pt x="16280" y="16149"/>
                  <a:pt x="16254" y="16267"/>
                  <a:pt x="16134" y="16471"/>
                </a:cubicBezTo>
                <a:cubicBezTo>
                  <a:pt x="15898" y="16874"/>
                  <a:pt x="15428" y="17163"/>
                  <a:pt x="14697" y="17356"/>
                </a:cubicBezTo>
                <a:cubicBezTo>
                  <a:pt x="14420" y="17430"/>
                  <a:pt x="14125" y="17477"/>
                  <a:pt x="13844" y="17493"/>
                </a:cubicBezTo>
                <a:cubicBezTo>
                  <a:pt x="13204" y="17530"/>
                  <a:pt x="12703" y="17339"/>
                  <a:pt x="12353" y="16924"/>
                </a:cubicBezTo>
                <a:cubicBezTo>
                  <a:pt x="12245" y="16796"/>
                  <a:pt x="12174" y="16674"/>
                  <a:pt x="12142" y="16562"/>
                </a:cubicBezTo>
                <a:cubicBezTo>
                  <a:pt x="11947" y="15880"/>
                  <a:pt x="11456" y="15318"/>
                  <a:pt x="10641" y="14844"/>
                </a:cubicBezTo>
                <a:cubicBezTo>
                  <a:pt x="10386" y="14695"/>
                  <a:pt x="10271" y="14520"/>
                  <a:pt x="10301" y="14324"/>
                </a:cubicBezTo>
                <a:lnTo>
                  <a:pt x="10302" y="14321"/>
                </a:lnTo>
                <a:lnTo>
                  <a:pt x="10301" y="14318"/>
                </a:lnTo>
                <a:cubicBezTo>
                  <a:pt x="10280" y="14199"/>
                  <a:pt x="10324" y="14084"/>
                  <a:pt x="10431" y="13974"/>
                </a:cubicBezTo>
                <a:cubicBezTo>
                  <a:pt x="10891" y="13503"/>
                  <a:pt x="11537" y="13177"/>
                  <a:pt x="12351" y="13002"/>
                </a:cubicBezTo>
                <a:cubicBezTo>
                  <a:pt x="12418" y="12987"/>
                  <a:pt x="12479" y="12980"/>
                  <a:pt x="12531" y="12980"/>
                </a:cubicBezTo>
                <a:close/>
                <a:moveTo>
                  <a:pt x="21600" y="15312"/>
                </a:moveTo>
                <a:cubicBezTo>
                  <a:pt x="21341" y="15332"/>
                  <a:pt x="21095" y="15378"/>
                  <a:pt x="20879" y="15426"/>
                </a:cubicBezTo>
                <a:cubicBezTo>
                  <a:pt x="20198" y="15576"/>
                  <a:pt x="19709" y="15827"/>
                  <a:pt x="19386" y="16191"/>
                </a:cubicBezTo>
                <a:cubicBezTo>
                  <a:pt x="18975" y="16655"/>
                  <a:pt x="18893" y="17157"/>
                  <a:pt x="19136" y="17723"/>
                </a:cubicBezTo>
                <a:cubicBezTo>
                  <a:pt x="19489" y="18545"/>
                  <a:pt x="19408" y="19370"/>
                  <a:pt x="19298" y="19998"/>
                </a:cubicBezTo>
                <a:cubicBezTo>
                  <a:pt x="19242" y="20314"/>
                  <a:pt x="19112" y="20506"/>
                  <a:pt x="18897" y="20582"/>
                </a:cubicBezTo>
                <a:cubicBezTo>
                  <a:pt x="18682" y="20658"/>
                  <a:pt x="18381" y="20617"/>
                  <a:pt x="17979" y="20458"/>
                </a:cubicBezTo>
                <a:cubicBezTo>
                  <a:pt x="17960" y="20450"/>
                  <a:pt x="17941" y="20441"/>
                  <a:pt x="17922" y="20432"/>
                </a:cubicBezTo>
                <a:cubicBezTo>
                  <a:pt x="17905" y="20425"/>
                  <a:pt x="17889" y="20418"/>
                  <a:pt x="17872" y="20411"/>
                </a:cubicBezTo>
                <a:cubicBezTo>
                  <a:pt x="17449" y="20237"/>
                  <a:pt x="17083" y="20004"/>
                  <a:pt x="16729" y="19779"/>
                </a:cubicBezTo>
                <a:cubicBezTo>
                  <a:pt x="16539" y="19658"/>
                  <a:pt x="16342" y="19534"/>
                  <a:pt x="16140" y="19420"/>
                </a:cubicBezTo>
                <a:cubicBezTo>
                  <a:pt x="15671" y="19155"/>
                  <a:pt x="15145" y="18901"/>
                  <a:pt x="14476" y="18834"/>
                </a:cubicBezTo>
                <a:cubicBezTo>
                  <a:pt x="13497" y="18737"/>
                  <a:pt x="12448" y="18636"/>
                  <a:pt x="11404" y="18546"/>
                </a:cubicBezTo>
                <a:cubicBezTo>
                  <a:pt x="10965" y="18508"/>
                  <a:pt x="10621" y="18565"/>
                  <a:pt x="10385" y="18719"/>
                </a:cubicBezTo>
                <a:cubicBezTo>
                  <a:pt x="10140" y="18879"/>
                  <a:pt x="10024" y="19138"/>
                  <a:pt x="10048" y="19468"/>
                </a:cubicBezTo>
                <a:cubicBezTo>
                  <a:pt x="10065" y="19704"/>
                  <a:pt x="10165" y="19941"/>
                  <a:pt x="10353" y="20196"/>
                </a:cubicBezTo>
                <a:cubicBezTo>
                  <a:pt x="10655" y="20604"/>
                  <a:pt x="10966" y="21017"/>
                  <a:pt x="11267" y="21417"/>
                </a:cubicBezTo>
                <a:cubicBezTo>
                  <a:pt x="11313" y="21478"/>
                  <a:pt x="11359" y="21539"/>
                  <a:pt x="11405" y="21600"/>
                </a:cubicBezTo>
                <a:lnTo>
                  <a:pt x="11478" y="21600"/>
                </a:lnTo>
                <a:cubicBezTo>
                  <a:pt x="11427" y="21532"/>
                  <a:pt x="11375" y="21463"/>
                  <a:pt x="11324" y="21395"/>
                </a:cubicBezTo>
                <a:cubicBezTo>
                  <a:pt x="11022" y="20996"/>
                  <a:pt x="10711" y="20584"/>
                  <a:pt x="10410" y="20176"/>
                </a:cubicBezTo>
                <a:cubicBezTo>
                  <a:pt x="10226" y="19927"/>
                  <a:pt x="10127" y="19694"/>
                  <a:pt x="10111" y="19465"/>
                </a:cubicBezTo>
                <a:cubicBezTo>
                  <a:pt x="10087" y="19149"/>
                  <a:pt x="10197" y="18902"/>
                  <a:pt x="10427" y="18752"/>
                </a:cubicBezTo>
                <a:cubicBezTo>
                  <a:pt x="10649" y="18607"/>
                  <a:pt x="10977" y="18553"/>
                  <a:pt x="11396" y="18589"/>
                </a:cubicBezTo>
                <a:cubicBezTo>
                  <a:pt x="12440" y="18680"/>
                  <a:pt x="13488" y="18782"/>
                  <a:pt x="14467" y="18879"/>
                </a:cubicBezTo>
                <a:cubicBezTo>
                  <a:pt x="15121" y="18944"/>
                  <a:pt x="15637" y="19194"/>
                  <a:pt x="16098" y="19454"/>
                </a:cubicBezTo>
                <a:cubicBezTo>
                  <a:pt x="16300" y="19568"/>
                  <a:pt x="16497" y="19693"/>
                  <a:pt x="16686" y="19812"/>
                </a:cubicBezTo>
                <a:cubicBezTo>
                  <a:pt x="17043" y="20039"/>
                  <a:pt x="17412" y="20273"/>
                  <a:pt x="17840" y="20449"/>
                </a:cubicBezTo>
                <a:cubicBezTo>
                  <a:pt x="17857" y="20456"/>
                  <a:pt x="17871" y="20464"/>
                  <a:pt x="17887" y="20471"/>
                </a:cubicBezTo>
                <a:cubicBezTo>
                  <a:pt x="17907" y="20480"/>
                  <a:pt x="17928" y="20489"/>
                  <a:pt x="17948" y="20497"/>
                </a:cubicBezTo>
                <a:cubicBezTo>
                  <a:pt x="18370" y="20664"/>
                  <a:pt x="18690" y="20705"/>
                  <a:pt x="18926" y="20621"/>
                </a:cubicBezTo>
                <a:cubicBezTo>
                  <a:pt x="19161" y="20538"/>
                  <a:pt x="19302" y="20336"/>
                  <a:pt x="19360" y="20003"/>
                </a:cubicBezTo>
                <a:cubicBezTo>
                  <a:pt x="19471" y="19371"/>
                  <a:pt x="19555" y="18539"/>
                  <a:pt x="19199" y="17709"/>
                </a:cubicBezTo>
                <a:cubicBezTo>
                  <a:pt x="18961" y="17156"/>
                  <a:pt x="19040" y="16668"/>
                  <a:pt x="19441" y="16215"/>
                </a:cubicBezTo>
                <a:cubicBezTo>
                  <a:pt x="19756" y="15860"/>
                  <a:pt x="20233" y="15617"/>
                  <a:pt x="20899" y="15469"/>
                </a:cubicBezTo>
                <a:cubicBezTo>
                  <a:pt x="21110" y="15423"/>
                  <a:pt x="21349" y="15376"/>
                  <a:pt x="21600" y="15356"/>
                </a:cubicBezTo>
                <a:lnTo>
                  <a:pt x="21600" y="15312"/>
                </a:lnTo>
                <a:close/>
                <a:moveTo>
                  <a:pt x="21600" y="15697"/>
                </a:moveTo>
                <a:cubicBezTo>
                  <a:pt x="20675" y="15824"/>
                  <a:pt x="20103" y="16112"/>
                  <a:pt x="19779" y="16619"/>
                </a:cubicBezTo>
                <a:cubicBezTo>
                  <a:pt x="19530" y="17008"/>
                  <a:pt x="19622" y="17413"/>
                  <a:pt x="19709" y="17805"/>
                </a:cubicBezTo>
                <a:lnTo>
                  <a:pt x="19715" y="17830"/>
                </a:lnTo>
                <a:cubicBezTo>
                  <a:pt x="19727" y="17881"/>
                  <a:pt x="19739" y="17933"/>
                  <a:pt x="19750" y="17984"/>
                </a:cubicBezTo>
                <a:cubicBezTo>
                  <a:pt x="19832" y="18341"/>
                  <a:pt x="19917" y="18710"/>
                  <a:pt x="19883" y="19079"/>
                </a:cubicBezTo>
                <a:cubicBezTo>
                  <a:pt x="19862" y="19313"/>
                  <a:pt x="19888" y="19549"/>
                  <a:pt x="19913" y="19777"/>
                </a:cubicBezTo>
                <a:cubicBezTo>
                  <a:pt x="19937" y="19998"/>
                  <a:pt x="19963" y="20226"/>
                  <a:pt x="19944" y="20451"/>
                </a:cubicBezTo>
                <a:lnTo>
                  <a:pt x="19938" y="20531"/>
                </a:lnTo>
                <a:cubicBezTo>
                  <a:pt x="19922" y="20743"/>
                  <a:pt x="19904" y="20962"/>
                  <a:pt x="19792" y="21163"/>
                </a:cubicBezTo>
                <a:cubicBezTo>
                  <a:pt x="19688" y="21348"/>
                  <a:pt x="19557" y="21459"/>
                  <a:pt x="19392" y="21501"/>
                </a:cubicBezTo>
                <a:cubicBezTo>
                  <a:pt x="19228" y="21543"/>
                  <a:pt x="19031" y="21519"/>
                  <a:pt x="18787" y="21428"/>
                </a:cubicBezTo>
                <a:cubicBezTo>
                  <a:pt x="18295" y="21243"/>
                  <a:pt x="17867" y="20984"/>
                  <a:pt x="17453" y="20732"/>
                </a:cubicBezTo>
                <a:lnTo>
                  <a:pt x="17380" y="20689"/>
                </a:lnTo>
                <a:cubicBezTo>
                  <a:pt x="17139" y="20542"/>
                  <a:pt x="16900" y="20393"/>
                  <a:pt x="16660" y="20245"/>
                </a:cubicBezTo>
                <a:cubicBezTo>
                  <a:pt x="16367" y="20064"/>
                  <a:pt x="16063" y="19877"/>
                  <a:pt x="15762" y="19696"/>
                </a:cubicBezTo>
                <a:cubicBezTo>
                  <a:pt x="15229" y="19376"/>
                  <a:pt x="14587" y="19181"/>
                  <a:pt x="13854" y="19114"/>
                </a:cubicBezTo>
                <a:lnTo>
                  <a:pt x="13829" y="19111"/>
                </a:lnTo>
                <a:cubicBezTo>
                  <a:pt x="13094" y="19043"/>
                  <a:pt x="12333" y="18974"/>
                  <a:pt x="11578" y="19074"/>
                </a:cubicBezTo>
                <a:cubicBezTo>
                  <a:pt x="11018" y="19148"/>
                  <a:pt x="10710" y="19465"/>
                  <a:pt x="10794" y="19881"/>
                </a:cubicBezTo>
                <a:cubicBezTo>
                  <a:pt x="10876" y="20291"/>
                  <a:pt x="11161" y="20641"/>
                  <a:pt x="11438" y="20979"/>
                </a:cubicBezTo>
                <a:cubicBezTo>
                  <a:pt x="11498" y="21053"/>
                  <a:pt x="11559" y="21127"/>
                  <a:pt x="11618" y="21202"/>
                </a:cubicBezTo>
                <a:cubicBezTo>
                  <a:pt x="11730" y="21346"/>
                  <a:pt x="11821" y="21475"/>
                  <a:pt x="11901" y="21600"/>
                </a:cubicBezTo>
                <a:lnTo>
                  <a:pt x="11971" y="21600"/>
                </a:lnTo>
                <a:cubicBezTo>
                  <a:pt x="11888" y="21469"/>
                  <a:pt x="11793" y="21332"/>
                  <a:pt x="11674" y="21180"/>
                </a:cubicBezTo>
                <a:cubicBezTo>
                  <a:pt x="11616" y="21105"/>
                  <a:pt x="11555" y="21030"/>
                  <a:pt x="11494" y="20956"/>
                </a:cubicBezTo>
                <a:cubicBezTo>
                  <a:pt x="11221" y="20621"/>
                  <a:pt x="10939" y="20277"/>
                  <a:pt x="10858" y="19876"/>
                </a:cubicBezTo>
                <a:cubicBezTo>
                  <a:pt x="10779" y="19479"/>
                  <a:pt x="11059" y="19188"/>
                  <a:pt x="11590" y="19118"/>
                </a:cubicBezTo>
                <a:cubicBezTo>
                  <a:pt x="12335" y="19019"/>
                  <a:pt x="13090" y="19088"/>
                  <a:pt x="13821" y="19156"/>
                </a:cubicBezTo>
                <a:lnTo>
                  <a:pt x="13847" y="19158"/>
                </a:lnTo>
                <a:cubicBezTo>
                  <a:pt x="14567" y="19224"/>
                  <a:pt x="15198" y="19416"/>
                  <a:pt x="15721" y="19731"/>
                </a:cubicBezTo>
                <a:cubicBezTo>
                  <a:pt x="16022" y="19912"/>
                  <a:pt x="16324" y="20099"/>
                  <a:pt x="16617" y="20279"/>
                </a:cubicBezTo>
                <a:cubicBezTo>
                  <a:pt x="16857" y="20427"/>
                  <a:pt x="17097" y="20575"/>
                  <a:pt x="17339" y="20721"/>
                </a:cubicBezTo>
                <a:lnTo>
                  <a:pt x="17412" y="20765"/>
                </a:lnTo>
                <a:cubicBezTo>
                  <a:pt x="17828" y="21018"/>
                  <a:pt x="18260" y="21281"/>
                  <a:pt x="18758" y="21468"/>
                </a:cubicBezTo>
                <a:cubicBezTo>
                  <a:pt x="19019" y="21565"/>
                  <a:pt x="19234" y="21589"/>
                  <a:pt x="19415" y="21542"/>
                </a:cubicBezTo>
                <a:cubicBezTo>
                  <a:pt x="19599" y="21495"/>
                  <a:pt x="19741" y="21378"/>
                  <a:pt x="19852" y="21180"/>
                </a:cubicBezTo>
                <a:cubicBezTo>
                  <a:pt x="19968" y="20972"/>
                  <a:pt x="19984" y="20749"/>
                  <a:pt x="20001" y="20534"/>
                </a:cubicBezTo>
                <a:lnTo>
                  <a:pt x="20007" y="20453"/>
                </a:lnTo>
                <a:cubicBezTo>
                  <a:pt x="20025" y="20226"/>
                  <a:pt x="20000" y="19997"/>
                  <a:pt x="19975" y="19774"/>
                </a:cubicBezTo>
                <a:cubicBezTo>
                  <a:pt x="19950" y="19548"/>
                  <a:pt x="19924" y="19313"/>
                  <a:pt x="19946" y="19082"/>
                </a:cubicBezTo>
                <a:cubicBezTo>
                  <a:pt x="19980" y="18708"/>
                  <a:pt x="19895" y="18336"/>
                  <a:pt x="19813" y="17976"/>
                </a:cubicBezTo>
                <a:cubicBezTo>
                  <a:pt x="19801" y="17925"/>
                  <a:pt x="19789" y="17874"/>
                  <a:pt x="19778" y="17823"/>
                </a:cubicBezTo>
                <a:lnTo>
                  <a:pt x="19772" y="17798"/>
                </a:lnTo>
                <a:cubicBezTo>
                  <a:pt x="19686" y="17413"/>
                  <a:pt x="19596" y="17016"/>
                  <a:pt x="19838" y="16638"/>
                </a:cubicBezTo>
                <a:cubicBezTo>
                  <a:pt x="20152" y="16148"/>
                  <a:pt x="20703" y="15866"/>
                  <a:pt x="21600" y="15741"/>
                </a:cubicBezTo>
                <a:lnTo>
                  <a:pt x="21600" y="15697"/>
                </a:lnTo>
                <a:close/>
                <a:moveTo>
                  <a:pt x="21600" y="16124"/>
                </a:moveTo>
                <a:cubicBezTo>
                  <a:pt x="20582" y="16370"/>
                  <a:pt x="20157" y="16874"/>
                  <a:pt x="20268" y="17692"/>
                </a:cubicBezTo>
                <a:cubicBezTo>
                  <a:pt x="20281" y="17783"/>
                  <a:pt x="20295" y="17873"/>
                  <a:pt x="20308" y="17964"/>
                </a:cubicBezTo>
                <a:cubicBezTo>
                  <a:pt x="20348" y="18235"/>
                  <a:pt x="20389" y="18516"/>
                  <a:pt x="20402" y="18792"/>
                </a:cubicBezTo>
                <a:cubicBezTo>
                  <a:pt x="20431" y="19400"/>
                  <a:pt x="20547" y="20012"/>
                  <a:pt x="20658" y="20602"/>
                </a:cubicBezTo>
                <a:lnTo>
                  <a:pt x="20697" y="20816"/>
                </a:lnTo>
                <a:cubicBezTo>
                  <a:pt x="20708" y="20875"/>
                  <a:pt x="20722" y="20934"/>
                  <a:pt x="20735" y="20994"/>
                </a:cubicBezTo>
                <a:cubicBezTo>
                  <a:pt x="20777" y="21193"/>
                  <a:pt x="20819" y="21397"/>
                  <a:pt x="20799" y="21600"/>
                </a:cubicBezTo>
                <a:lnTo>
                  <a:pt x="20861" y="21600"/>
                </a:lnTo>
                <a:cubicBezTo>
                  <a:pt x="20880" y="21393"/>
                  <a:pt x="20840" y="21188"/>
                  <a:pt x="20797" y="20987"/>
                </a:cubicBezTo>
                <a:cubicBezTo>
                  <a:pt x="20785" y="20928"/>
                  <a:pt x="20773" y="20870"/>
                  <a:pt x="20762" y="20811"/>
                </a:cubicBezTo>
                <a:lnTo>
                  <a:pt x="20721" y="20596"/>
                </a:lnTo>
                <a:cubicBezTo>
                  <a:pt x="20610" y="20006"/>
                  <a:pt x="20495" y="19396"/>
                  <a:pt x="20466" y="18789"/>
                </a:cubicBezTo>
                <a:cubicBezTo>
                  <a:pt x="20453" y="18512"/>
                  <a:pt x="20412" y="18232"/>
                  <a:pt x="20372" y="17960"/>
                </a:cubicBezTo>
                <a:cubicBezTo>
                  <a:pt x="20359" y="17869"/>
                  <a:pt x="20346" y="17778"/>
                  <a:pt x="20333" y="17688"/>
                </a:cubicBezTo>
                <a:cubicBezTo>
                  <a:pt x="20224" y="16889"/>
                  <a:pt x="20618" y="16412"/>
                  <a:pt x="21600" y="16171"/>
                </a:cubicBezTo>
                <a:lnTo>
                  <a:pt x="21600" y="16124"/>
                </a:lnTo>
                <a:close/>
                <a:moveTo>
                  <a:pt x="21600" y="16683"/>
                </a:moveTo>
                <a:cubicBezTo>
                  <a:pt x="21078" y="16927"/>
                  <a:pt x="20843" y="17307"/>
                  <a:pt x="20887" y="17845"/>
                </a:cubicBezTo>
                <a:cubicBezTo>
                  <a:pt x="20927" y="18328"/>
                  <a:pt x="20986" y="18897"/>
                  <a:pt x="21118" y="19454"/>
                </a:cubicBezTo>
                <a:cubicBezTo>
                  <a:pt x="21210" y="19842"/>
                  <a:pt x="21332" y="20288"/>
                  <a:pt x="21600" y="20703"/>
                </a:cubicBezTo>
                <a:lnTo>
                  <a:pt x="21600" y="20591"/>
                </a:lnTo>
                <a:cubicBezTo>
                  <a:pt x="21375" y="20208"/>
                  <a:pt x="21265" y="19802"/>
                  <a:pt x="21180" y="19446"/>
                </a:cubicBezTo>
                <a:cubicBezTo>
                  <a:pt x="21049" y="18892"/>
                  <a:pt x="20991" y="18324"/>
                  <a:pt x="20951" y="17842"/>
                </a:cubicBezTo>
                <a:cubicBezTo>
                  <a:pt x="20909" y="17334"/>
                  <a:pt x="21124" y="16973"/>
                  <a:pt x="21600" y="16738"/>
                </a:cubicBezTo>
                <a:lnTo>
                  <a:pt x="21600" y="16683"/>
                </a:lnTo>
                <a:close/>
                <a:moveTo>
                  <a:pt x="21600" y="17128"/>
                </a:moveTo>
                <a:cubicBezTo>
                  <a:pt x="21483" y="17234"/>
                  <a:pt x="21414" y="17358"/>
                  <a:pt x="21363" y="17477"/>
                </a:cubicBezTo>
                <a:cubicBezTo>
                  <a:pt x="21157" y="17955"/>
                  <a:pt x="21282" y="18435"/>
                  <a:pt x="21392" y="18859"/>
                </a:cubicBezTo>
                <a:lnTo>
                  <a:pt x="21415" y="18958"/>
                </a:lnTo>
                <a:cubicBezTo>
                  <a:pt x="21463" y="19147"/>
                  <a:pt x="21513" y="19341"/>
                  <a:pt x="21600" y="19526"/>
                </a:cubicBezTo>
                <a:lnTo>
                  <a:pt x="21600" y="19355"/>
                </a:lnTo>
                <a:cubicBezTo>
                  <a:pt x="21552" y="19221"/>
                  <a:pt x="21514" y="19085"/>
                  <a:pt x="21480" y="18951"/>
                </a:cubicBezTo>
                <a:lnTo>
                  <a:pt x="21454" y="18852"/>
                </a:lnTo>
                <a:cubicBezTo>
                  <a:pt x="21346" y="18433"/>
                  <a:pt x="21224" y="17957"/>
                  <a:pt x="21425" y="17489"/>
                </a:cubicBezTo>
                <a:cubicBezTo>
                  <a:pt x="21466" y="17394"/>
                  <a:pt x="21519" y="17294"/>
                  <a:pt x="21600" y="17204"/>
                </a:cubicBezTo>
                <a:lnTo>
                  <a:pt x="21600" y="17128"/>
                </a:lnTo>
                <a:close/>
                <a:moveTo>
                  <a:pt x="1068" y="17567"/>
                </a:moveTo>
                <a:lnTo>
                  <a:pt x="1054" y="17612"/>
                </a:lnTo>
                <a:cubicBezTo>
                  <a:pt x="1572" y="17662"/>
                  <a:pt x="2098" y="17705"/>
                  <a:pt x="2608" y="17746"/>
                </a:cubicBezTo>
                <a:cubicBezTo>
                  <a:pt x="3134" y="17789"/>
                  <a:pt x="3679" y="17833"/>
                  <a:pt x="4212" y="17886"/>
                </a:cubicBezTo>
                <a:cubicBezTo>
                  <a:pt x="4635" y="17927"/>
                  <a:pt x="5062" y="17982"/>
                  <a:pt x="5476" y="18034"/>
                </a:cubicBezTo>
                <a:cubicBezTo>
                  <a:pt x="5838" y="18079"/>
                  <a:pt x="6213" y="18126"/>
                  <a:pt x="6582" y="18165"/>
                </a:cubicBezTo>
                <a:cubicBezTo>
                  <a:pt x="7098" y="18219"/>
                  <a:pt x="7626" y="18250"/>
                  <a:pt x="8138" y="18279"/>
                </a:cubicBezTo>
                <a:lnTo>
                  <a:pt x="8153" y="18279"/>
                </a:lnTo>
                <a:cubicBezTo>
                  <a:pt x="8607" y="18304"/>
                  <a:pt x="8968" y="18501"/>
                  <a:pt x="9070" y="18779"/>
                </a:cubicBezTo>
                <a:cubicBezTo>
                  <a:pt x="9353" y="19553"/>
                  <a:pt x="9900" y="20248"/>
                  <a:pt x="10430" y="20920"/>
                </a:cubicBezTo>
                <a:cubicBezTo>
                  <a:pt x="10604" y="21142"/>
                  <a:pt x="10783" y="21371"/>
                  <a:pt x="10951" y="21600"/>
                </a:cubicBezTo>
                <a:lnTo>
                  <a:pt x="11024" y="21600"/>
                </a:lnTo>
                <a:cubicBezTo>
                  <a:pt x="10850" y="21363"/>
                  <a:pt x="10665" y="21127"/>
                  <a:pt x="10484" y="20898"/>
                </a:cubicBezTo>
                <a:cubicBezTo>
                  <a:pt x="9957" y="20229"/>
                  <a:pt x="9411" y="19537"/>
                  <a:pt x="9130" y="18769"/>
                </a:cubicBezTo>
                <a:cubicBezTo>
                  <a:pt x="9021" y="18472"/>
                  <a:pt x="8641" y="18262"/>
                  <a:pt x="8159" y="18235"/>
                </a:cubicBezTo>
                <a:lnTo>
                  <a:pt x="8144" y="18234"/>
                </a:lnTo>
                <a:cubicBezTo>
                  <a:pt x="7633" y="18205"/>
                  <a:pt x="7106" y="18175"/>
                  <a:pt x="6592" y="18121"/>
                </a:cubicBezTo>
                <a:cubicBezTo>
                  <a:pt x="6224" y="18083"/>
                  <a:pt x="5849" y="18035"/>
                  <a:pt x="5488" y="17990"/>
                </a:cubicBezTo>
                <a:cubicBezTo>
                  <a:pt x="5073" y="17938"/>
                  <a:pt x="4645" y="17883"/>
                  <a:pt x="4220" y="17842"/>
                </a:cubicBezTo>
                <a:cubicBezTo>
                  <a:pt x="3686" y="17790"/>
                  <a:pt x="3142" y="17745"/>
                  <a:pt x="2616" y="17702"/>
                </a:cubicBezTo>
                <a:cubicBezTo>
                  <a:pt x="2108" y="17661"/>
                  <a:pt x="1584" y="17617"/>
                  <a:pt x="1068" y="17567"/>
                </a:cubicBezTo>
                <a:close/>
                <a:moveTo>
                  <a:pt x="876" y="18171"/>
                </a:moveTo>
                <a:lnTo>
                  <a:pt x="861" y="18216"/>
                </a:lnTo>
                <a:cubicBezTo>
                  <a:pt x="1159" y="18284"/>
                  <a:pt x="1476" y="18359"/>
                  <a:pt x="1792" y="18447"/>
                </a:cubicBezTo>
                <a:cubicBezTo>
                  <a:pt x="2578" y="18667"/>
                  <a:pt x="3374" y="18612"/>
                  <a:pt x="4048" y="18529"/>
                </a:cubicBezTo>
                <a:cubicBezTo>
                  <a:pt x="5327" y="18372"/>
                  <a:pt x="6549" y="18558"/>
                  <a:pt x="7470" y="18737"/>
                </a:cubicBezTo>
                <a:cubicBezTo>
                  <a:pt x="7909" y="18822"/>
                  <a:pt x="8291" y="19024"/>
                  <a:pt x="8547" y="19304"/>
                </a:cubicBezTo>
                <a:lnTo>
                  <a:pt x="8668" y="19436"/>
                </a:lnTo>
                <a:cubicBezTo>
                  <a:pt x="9299" y="20126"/>
                  <a:pt x="9948" y="20839"/>
                  <a:pt x="10442" y="21600"/>
                </a:cubicBezTo>
                <a:lnTo>
                  <a:pt x="10512" y="21600"/>
                </a:lnTo>
                <a:cubicBezTo>
                  <a:pt x="10015" y="20829"/>
                  <a:pt x="9360" y="20110"/>
                  <a:pt x="8723" y="19413"/>
                </a:cubicBezTo>
                <a:lnTo>
                  <a:pt x="8602" y="19279"/>
                </a:lnTo>
                <a:cubicBezTo>
                  <a:pt x="8337" y="18989"/>
                  <a:pt x="7940" y="18781"/>
                  <a:pt x="7486" y="18693"/>
                </a:cubicBezTo>
                <a:cubicBezTo>
                  <a:pt x="6559" y="18513"/>
                  <a:pt x="5328" y="18327"/>
                  <a:pt x="4037" y="18486"/>
                </a:cubicBezTo>
                <a:cubicBezTo>
                  <a:pt x="3372" y="18567"/>
                  <a:pt x="2587" y="18622"/>
                  <a:pt x="1815" y="18406"/>
                </a:cubicBezTo>
                <a:cubicBezTo>
                  <a:pt x="1496" y="18317"/>
                  <a:pt x="1176" y="18240"/>
                  <a:pt x="876" y="18171"/>
                </a:cubicBezTo>
                <a:close/>
                <a:moveTo>
                  <a:pt x="844" y="18272"/>
                </a:moveTo>
                <a:lnTo>
                  <a:pt x="829" y="18316"/>
                </a:lnTo>
                <a:cubicBezTo>
                  <a:pt x="1057" y="18367"/>
                  <a:pt x="1282" y="18421"/>
                  <a:pt x="1502" y="18476"/>
                </a:cubicBezTo>
                <a:lnTo>
                  <a:pt x="1643" y="18510"/>
                </a:lnTo>
                <a:cubicBezTo>
                  <a:pt x="2208" y="18648"/>
                  <a:pt x="2766" y="18766"/>
                  <a:pt x="3386" y="18696"/>
                </a:cubicBezTo>
                <a:cubicBezTo>
                  <a:pt x="3456" y="18688"/>
                  <a:pt x="3526" y="18681"/>
                  <a:pt x="3596" y="18672"/>
                </a:cubicBezTo>
                <a:cubicBezTo>
                  <a:pt x="4082" y="18616"/>
                  <a:pt x="4584" y="18559"/>
                  <a:pt x="5077" y="18570"/>
                </a:cubicBezTo>
                <a:cubicBezTo>
                  <a:pt x="5858" y="18588"/>
                  <a:pt x="6601" y="18666"/>
                  <a:pt x="7286" y="18802"/>
                </a:cubicBezTo>
                <a:cubicBezTo>
                  <a:pt x="7650" y="18875"/>
                  <a:pt x="7957" y="18999"/>
                  <a:pt x="8220" y="19183"/>
                </a:cubicBezTo>
                <a:cubicBezTo>
                  <a:pt x="8479" y="19363"/>
                  <a:pt x="8661" y="19584"/>
                  <a:pt x="8839" y="19796"/>
                </a:cubicBezTo>
                <a:cubicBezTo>
                  <a:pt x="8895" y="19864"/>
                  <a:pt x="8955" y="19934"/>
                  <a:pt x="9015" y="20002"/>
                </a:cubicBezTo>
                <a:cubicBezTo>
                  <a:pt x="9504" y="20553"/>
                  <a:pt x="9937" y="21056"/>
                  <a:pt x="10302" y="21600"/>
                </a:cubicBezTo>
                <a:lnTo>
                  <a:pt x="10374" y="21600"/>
                </a:lnTo>
                <a:cubicBezTo>
                  <a:pt x="10005" y="21046"/>
                  <a:pt x="9566" y="20536"/>
                  <a:pt x="9070" y="19977"/>
                </a:cubicBezTo>
                <a:cubicBezTo>
                  <a:pt x="9010" y="19910"/>
                  <a:pt x="8951" y="19840"/>
                  <a:pt x="8895" y="19773"/>
                </a:cubicBezTo>
                <a:cubicBezTo>
                  <a:pt x="8715" y="19558"/>
                  <a:pt x="8530" y="19336"/>
                  <a:pt x="8265" y="19152"/>
                </a:cubicBezTo>
                <a:cubicBezTo>
                  <a:pt x="7994" y="18962"/>
                  <a:pt x="7679" y="18833"/>
                  <a:pt x="7304" y="18759"/>
                </a:cubicBezTo>
                <a:cubicBezTo>
                  <a:pt x="6613" y="18621"/>
                  <a:pt x="5866" y="18543"/>
                  <a:pt x="5080" y="18525"/>
                </a:cubicBezTo>
                <a:cubicBezTo>
                  <a:pt x="4580" y="18513"/>
                  <a:pt x="4075" y="18572"/>
                  <a:pt x="3586" y="18629"/>
                </a:cubicBezTo>
                <a:cubicBezTo>
                  <a:pt x="3516" y="18637"/>
                  <a:pt x="3446" y="18645"/>
                  <a:pt x="3377" y="18652"/>
                </a:cubicBezTo>
                <a:cubicBezTo>
                  <a:pt x="2771" y="18721"/>
                  <a:pt x="2221" y="18604"/>
                  <a:pt x="1664" y="18468"/>
                </a:cubicBezTo>
                <a:lnTo>
                  <a:pt x="1524" y="18433"/>
                </a:lnTo>
                <a:cubicBezTo>
                  <a:pt x="1301" y="18378"/>
                  <a:pt x="1074" y="18324"/>
                  <a:pt x="844" y="18272"/>
                </a:cubicBezTo>
                <a:close/>
                <a:moveTo>
                  <a:pt x="720" y="18660"/>
                </a:moveTo>
                <a:lnTo>
                  <a:pt x="706" y="18706"/>
                </a:lnTo>
                <a:cubicBezTo>
                  <a:pt x="750" y="18718"/>
                  <a:pt x="794" y="18727"/>
                  <a:pt x="839" y="18741"/>
                </a:cubicBezTo>
                <a:cubicBezTo>
                  <a:pt x="1057" y="18809"/>
                  <a:pt x="1274" y="18886"/>
                  <a:pt x="1484" y="18961"/>
                </a:cubicBezTo>
                <a:cubicBezTo>
                  <a:pt x="1581" y="18996"/>
                  <a:pt x="1677" y="19032"/>
                  <a:pt x="1774" y="19066"/>
                </a:cubicBezTo>
                <a:cubicBezTo>
                  <a:pt x="2375" y="19276"/>
                  <a:pt x="2980" y="19299"/>
                  <a:pt x="3574" y="19136"/>
                </a:cubicBezTo>
                <a:cubicBezTo>
                  <a:pt x="4510" y="18879"/>
                  <a:pt x="5322" y="18805"/>
                  <a:pt x="6128" y="18901"/>
                </a:cubicBezTo>
                <a:cubicBezTo>
                  <a:pt x="7104" y="19018"/>
                  <a:pt x="7747" y="19245"/>
                  <a:pt x="8211" y="19635"/>
                </a:cubicBezTo>
                <a:cubicBezTo>
                  <a:pt x="9035" y="20330"/>
                  <a:pt x="9596" y="20961"/>
                  <a:pt x="9953" y="21600"/>
                </a:cubicBezTo>
                <a:lnTo>
                  <a:pt x="10024" y="21600"/>
                </a:lnTo>
                <a:cubicBezTo>
                  <a:pt x="9664" y="20951"/>
                  <a:pt x="9095" y="20310"/>
                  <a:pt x="8259" y="19606"/>
                </a:cubicBezTo>
                <a:cubicBezTo>
                  <a:pt x="7786" y="19207"/>
                  <a:pt x="7131" y="18975"/>
                  <a:pt x="6138" y="18856"/>
                </a:cubicBezTo>
                <a:cubicBezTo>
                  <a:pt x="5320" y="18758"/>
                  <a:pt x="4498" y="18834"/>
                  <a:pt x="3551" y="19094"/>
                </a:cubicBezTo>
                <a:cubicBezTo>
                  <a:pt x="2966" y="19255"/>
                  <a:pt x="2395" y="19232"/>
                  <a:pt x="1803" y="19026"/>
                </a:cubicBezTo>
                <a:cubicBezTo>
                  <a:pt x="1706" y="18992"/>
                  <a:pt x="1610" y="18957"/>
                  <a:pt x="1514" y="18922"/>
                </a:cubicBezTo>
                <a:cubicBezTo>
                  <a:pt x="1303" y="18846"/>
                  <a:pt x="1085" y="18768"/>
                  <a:pt x="865" y="18700"/>
                </a:cubicBezTo>
                <a:cubicBezTo>
                  <a:pt x="816" y="18685"/>
                  <a:pt x="768" y="18673"/>
                  <a:pt x="720" y="18660"/>
                </a:cubicBezTo>
                <a:close/>
                <a:moveTo>
                  <a:pt x="13290" y="19459"/>
                </a:moveTo>
                <a:cubicBezTo>
                  <a:pt x="13016" y="19457"/>
                  <a:pt x="12737" y="19477"/>
                  <a:pt x="12449" y="19519"/>
                </a:cubicBezTo>
                <a:cubicBezTo>
                  <a:pt x="12127" y="19565"/>
                  <a:pt x="11900" y="19658"/>
                  <a:pt x="11779" y="19795"/>
                </a:cubicBezTo>
                <a:cubicBezTo>
                  <a:pt x="11655" y="19936"/>
                  <a:pt x="11639" y="20129"/>
                  <a:pt x="11731" y="20367"/>
                </a:cubicBezTo>
                <a:cubicBezTo>
                  <a:pt x="11814" y="20584"/>
                  <a:pt x="11953" y="20788"/>
                  <a:pt x="12087" y="20986"/>
                </a:cubicBezTo>
                <a:cubicBezTo>
                  <a:pt x="12110" y="21019"/>
                  <a:pt x="12131" y="21052"/>
                  <a:pt x="12153" y="21086"/>
                </a:cubicBezTo>
                <a:lnTo>
                  <a:pt x="12201" y="21157"/>
                </a:lnTo>
                <a:cubicBezTo>
                  <a:pt x="12297" y="21300"/>
                  <a:pt x="12392" y="21447"/>
                  <a:pt x="12459" y="21600"/>
                </a:cubicBezTo>
                <a:lnTo>
                  <a:pt x="12528" y="21600"/>
                </a:lnTo>
                <a:cubicBezTo>
                  <a:pt x="12459" y="21439"/>
                  <a:pt x="12360" y="21286"/>
                  <a:pt x="12259" y="21138"/>
                </a:cubicBezTo>
                <a:lnTo>
                  <a:pt x="12212" y="21068"/>
                </a:lnTo>
                <a:cubicBezTo>
                  <a:pt x="12190" y="21034"/>
                  <a:pt x="12166" y="21000"/>
                  <a:pt x="12143" y="20966"/>
                </a:cubicBezTo>
                <a:cubicBezTo>
                  <a:pt x="12011" y="20770"/>
                  <a:pt x="11873" y="20567"/>
                  <a:pt x="11792" y="20354"/>
                </a:cubicBezTo>
                <a:cubicBezTo>
                  <a:pt x="11705" y="20129"/>
                  <a:pt x="11719" y="19948"/>
                  <a:pt x="11834" y="19818"/>
                </a:cubicBezTo>
                <a:cubicBezTo>
                  <a:pt x="11945" y="19692"/>
                  <a:pt x="12156" y="19606"/>
                  <a:pt x="12461" y="19562"/>
                </a:cubicBezTo>
                <a:cubicBezTo>
                  <a:pt x="12743" y="19522"/>
                  <a:pt x="13019" y="19503"/>
                  <a:pt x="13289" y="19505"/>
                </a:cubicBezTo>
                <a:cubicBezTo>
                  <a:pt x="14096" y="19511"/>
                  <a:pt x="14844" y="19709"/>
                  <a:pt x="15518" y="20096"/>
                </a:cubicBezTo>
                <a:cubicBezTo>
                  <a:pt x="16374" y="20588"/>
                  <a:pt x="17035" y="21007"/>
                  <a:pt x="17599" y="21417"/>
                </a:cubicBezTo>
                <a:cubicBezTo>
                  <a:pt x="17679" y="21475"/>
                  <a:pt x="17759" y="21536"/>
                  <a:pt x="17836" y="21600"/>
                </a:cubicBezTo>
                <a:lnTo>
                  <a:pt x="17920" y="21600"/>
                </a:lnTo>
                <a:cubicBezTo>
                  <a:pt x="17832" y="21525"/>
                  <a:pt x="17739" y="21453"/>
                  <a:pt x="17647" y="21386"/>
                </a:cubicBezTo>
                <a:cubicBezTo>
                  <a:pt x="17081" y="20975"/>
                  <a:pt x="16417" y="20555"/>
                  <a:pt x="15559" y="20062"/>
                </a:cubicBezTo>
                <a:cubicBezTo>
                  <a:pt x="14873" y="19668"/>
                  <a:pt x="14112" y="19466"/>
                  <a:pt x="13290" y="19459"/>
                </a:cubicBezTo>
                <a:close/>
                <a:moveTo>
                  <a:pt x="5396" y="19508"/>
                </a:moveTo>
                <a:cubicBezTo>
                  <a:pt x="4935" y="19533"/>
                  <a:pt x="4477" y="19663"/>
                  <a:pt x="4032" y="19895"/>
                </a:cubicBezTo>
                <a:cubicBezTo>
                  <a:pt x="3225" y="20316"/>
                  <a:pt x="2738" y="20889"/>
                  <a:pt x="2578" y="21600"/>
                </a:cubicBezTo>
                <a:lnTo>
                  <a:pt x="2644" y="21600"/>
                </a:lnTo>
                <a:cubicBezTo>
                  <a:pt x="2803" y="20905"/>
                  <a:pt x="3279" y="20344"/>
                  <a:pt x="4069" y="19932"/>
                </a:cubicBezTo>
                <a:cubicBezTo>
                  <a:pt x="4503" y="19705"/>
                  <a:pt x="4953" y="19579"/>
                  <a:pt x="5402" y="19554"/>
                </a:cubicBezTo>
                <a:cubicBezTo>
                  <a:pt x="5852" y="19529"/>
                  <a:pt x="6302" y="19605"/>
                  <a:pt x="6741" y="19782"/>
                </a:cubicBezTo>
                <a:cubicBezTo>
                  <a:pt x="7847" y="20229"/>
                  <a:pt x="8553" y="20840"/>
                  <a:pt x="8850" y="21600"/>
                </a:cubicBezTo>
                <a:lnTo>
                  <a:pt x="8917" y="21600"/>
                </a:lnTo>
                <a:cubicBezTo>
                  <a:pt x="8618" y="20823"/>
                  <a:pt x="7899" y="20198"/>
                  <a:pt x="6772" y="19743"/>
                </a:cubicBezTo>
                <a:cubicBezTo>
                  <a:pt x="6321" y="19561"/>
                  <a:pt x="5857" y="19482"/>
                  <a:pt x="5396" y="19508"/>
                </a:cubicBezTo>
                <a:close/>
                <a:moveTo>
                  <a:pt x="5650" y="19985"/>
                </a:moveTo>
                <a:cubicBezTo>
                  <a:pt x="5203" y="19989"/>
                  <a:pt x="4754" y="20116"/>
                  <a:pt x="4404" y="20353"/>
                </a:cubicBezTo>
                <a:cubicBezTo>
                  <a:pt x="3919" y="20682"/>
                  <a:pt x="3645" y="21093"/>
                  <a:pt x="3564" y="21600"/>
                </a:cubicBezTo>
                <a:lnTo>
                  <a:pt x="3638" y="21600"/>
                </a:lnTo>
                <a:cubicBezTo>
                  <a:pt x="3720" y="21108"/>
                  <a:pt x="3979" y="20704"/>
                  <a:pt x="4449" y="20385"/>
                </a:cubicBezTo>
                <a:cubicBezTo>
                  <a:pt x="4787" y="20156"/>
                  <a:pt x="5220" y="20035"/>
                  <a:pt x="5649" y="20031"/>
                </a:cubicBezTo>
                <a:cubicBezTo>
                  <a:pt x="5907" y="20028"/>
                  <a:pt x="6162" y="20069"/>
                  <a:pt x="6396" y="20154"/>
                </a:cubicBezTo>
                <a:cubicBezTo>
                  <a:pt x="7389" y="20515"/>
                  <a:pt x="7974" y="20990"/>
                  <a:pt x="8185" y="21600"/>
                </a:cubicBezTo>
                <a:lnTo>
                  <a:pt x="8251" y="21600"/>
                </a:lnTo>
                <a:cubicBezTo>
                  <a:pt x="8039" y="20971"/>
                  <a:pt x="7444" y="20482"/>
                  <a:pt x="6427" y="20112"/>
                </a:cubicBezTo>
                <a:cubicBezTo>
                  <a:pt x="6184" y="20024"/>
                  <a:pt x="5917" y="19982"/>
                  <a:pt x="5650" y="19985"/>
                </a:cubicBezTo>
                <a:close/>
                <a:moveTo>
                  <a:pt x="13620" y="20012"/>
                </a:moveTo>
                <a:cubicBezTo>
                  <a:pt x="13438" y="20009"/>
                  <a:pt x="13254" y="20039"/>
                  <a:pt x="13071" y="20101"/>
                </a:cubicBezTo>
                <a:cubicBezTo>
                  <a:pt x="12792" y="20197"/>
                  <a:pt x="12677" y="20358"/>
                  <a:pt x="12727" y="20581"/>
                </a:cubicBezTo>
                <a:cubicBezTo>
                  <a:pt x="12775" y="20793"/>
                  <a:pt x="12861" y="21002"/>
                  <a:pt x="12944" y="21204"/>
                </a:cubicBezTo>
                <a:cubicBezTo>
                  <a:pt x="12993" y="21324"/>
                  <a:pt x="13045" y="21448"/>
                  <a:pt x="13087" y="21570"/>
                </a:cubicBezTo>
                <a:cubicBezTo>
                  <a:pt x="13091" y="21581"/>
                  <a:pt x="13092" y="21590"/>
                  <a:pt x="13095" y="21600"/>
                </a:cubicBezTo>
                <a:lnTo>
                  <a:pt x="13161" y="21600"/>
                </a:lnTo>
                <a:cubicBezTo>
                  <a:pt x="13157" y="21586"/>
                  <a:pt x="13154" y="21572"/>
                  <a:pt x="13150" y="21559"/>
                </a:cubicBezTo>
                <a:cubicBezTo>
                  <a:pt x="13107" y="21436"/>
                  <a:pt x="13056" y="21311"/>
                  <a:pt x="13006" y="21192"/>
                </a:cubicBezTo>
                <a:cubicBezTo>
                  <a:pt x="12924" y="20991"/>
                  <a:pt x="12839" y="20784"/>
                  <a:pt x="12791" y="20574"/>
                </a:cubicBezTo>
                <a:cubicBezTo>
                  <a:pt x="12746" y="20373"/>
                  <a:pt x="12850" y="20227"/>
                  <a:pt x="13101" y="20141"/>
                </a:cubicBezTo>
                <a:cubicBezTo>
                  <a:pt x="13332" y="20062"/>
                  <a:pt x="13563" y="20038"/>
                  <a:pt x="13789" y="20070"/>
                </a:cubicBezTo>
                <a:cubicBezTo>
                  <a:pt x="14276" y="20139"/>
                  <a:pt x="14626" y="20235"/>
                  <a:pt x="14921" y="20381"/>
                </a:cubicBezTo>
                <a:cubicBezTo>
                  <a:pt x="15611" y="20720"/>
                  <a:pt x="16326" y="21104"/>
                  <a:pt x="16920" y="21600"/>
                </a:cubicBezTo>
                <a:lnTo>
                  <a:pt x="17004" y="21600"/>
                </a:lnTo>
                <a:cubicBezTo>
                  <a:pt x="16399" y="21085"/>
                  <a:pt x="15665" y="20692"/>
                  <a:pt x="14958" y="20344"/>
                </a:cubicBezTo>
                <a:cubicBezTo>
                  <a:pt x="14655" y="20195"/>
                  <a:pt x="14297" y="20097"/>
                  <a:pt x="13802" y="20026"/>
                </a:cubicBezTo>
                <a:cubicBezTo>
                  <a:pt x="13741" y="20018"/>
                  <a:pt x="13681" y="20013"/>
                  <a:pt x="13620" y="20012"/>
                </a:cubicBezTo>
                <a:close/>
                <a:moveTo>
                  <a:pt x="5505" y="20090"/>
                </a:moveTo>
                <a:cubicBezTo>
                  <a:pt x="4875" y="20112"/>
                  <a:pt x="4286" y="20407"/>
                  <a:pt x="3954" y="20902"/>
                </a:cubicBezTo>
                <a:cubicBezTo>
                  <a:pt x="3806" y="21123"/>
                  <a:pt x="3703" y="21358"/>
                  <a:pt x="3647" y="21600"/>
                </a:cubicBezTo>
                <a:lnTo>
                  <a:pt x="3713" y="21600"/>
                </a:lnTo>
                <a:cubicBezTo>
                  <a:pt x="3769" y="21365"/>
                  <a:pt x="3868" y="21137"/>
                  <a:pt x="4013" y="20921"/>
                </a:cubicBezTo>
                <a:cubicBezTo>
                  <a:pt x="4334" y="20443"/>
                  <a:pt x="4900" y="20158"/>
                  <a:pt x="5506" y="20136"/>
                </a:cubicBezTo>
                <a:cubicBezTo>
                  <a:pt x="5708" y="20128"/>
                  <a:pt x="5915" y="20151"/>
                  <a:pt x="6118" y="20204"/>
                </a:cubicBezTo>
                <a:cubicBezTo>
                  <a:pt x="7061" y="20454"/>
                  <a:pt x="7685" y="20912"/>
                  <a:pt x="7976" y="21563"/>
                </a:cubicBezTo>
                <a:cubicBezTo>
                  <a:pt x="7981" y="21575"/>
                  <a:pt x="7985" y="21588"/>
                  <a:pt x="7989" y="21600"/>
                </a:cubicBezTo>
                <a:lnTo>
                  <a:pt x="8056" y="21600"/>
                </a:lnTo>
                <a:cubicBezTo>
                  <a:pt x="8050" y="21583"/>
                  <a:pt x="8044" y="21566"/>
                  <a:pt x="8037" y="21549"/>
                </a:cubicBezTo>
                <a:cubicBezTo>
                  <a:pt x="7740" y="20884"/>
                  <a:pt x="7102" y="20417"/>
                  <a:pt x="6140" y="20162"/>
                </a:cubicBezTo>
                <a:cubicBezTo>
                  <a:pt x="5929" y="20106"/>
                  <a:pt x="5715" y="20083"/>
                  <a:pt x="5505" y="20090"/>
                </a:cubicBezTo>
                <a:close/>
                <a:moveTo>
                  <a:pt x="14097" y="20556"/>
                </a:moveTo>
                <a:cubicBezTo>
                  <a:pt x="13974" y="20562"/>
                  <a:pt x="13865" y="20588"/>
                  <a:pt x="13774" y="20634"/>
                </a:cubicBezTo>
                <a:cubicBezTo>
                  <a:pt x="13593" y="20725"/>
                  <a:pt x="13495" y="20886"/>
                  <a:pt x="13490" y="21102"/>
                </a:cubicBezTo>
                <a:cubicBezTo>
                  <a:pt x="13487" y="21268"/>
                  <a:pt x="13487" y="21436"/>
                  <a:pt x="13488" y="21600"/>
                </a:cubicBezTo>
                <a:lnTo>
                  <a:pt x="13553" y="21600"/>
                </a:lnTo>
                <a:cubicBezTo>
                  <a:pt x="13552" y="21436"/>
                  <a:pt x="13551" y="21268"/>
                  <a:pt x="13554" y="21102"/>
                </a:cubicBezTo>
                <a:cubicBezTo>
                  <a:pt x="13558" y="20901"/>
                  <a:pt x="13649" y="20752"/>
                  <a:pt x="13813" y="20669"/>
                </a:cubicBezTo>
                <a:cubicBezTo>
                  <a:pt x="13895" y="20628"/>
                  <a:pt x="13994" y="20606"/>
                  <a:pt x="14107" y="20601"/>
                </a:cubicBezTo>
                <a:cubicBezTo>
                  <a:pt x="14220" y="20596"/>
                  <a:pt x="14345" y="20608"/>
                  <a:pt x="14482" y="20639"/>
                </a:cubicBezTo>
                <a:cubicBezTo>
                  <a:pt x="15068" y="20772"/>
                  <a:pt x="15541" y="21039"/>
                  <a:pt x="16052" y="21348"/>
                </a:cubicBezTo>
                <a:cubicBezTo>
                  <a:pt x="16181" y="21426"/>
                  <a:pt x="16302" y="21511"/>
                  <a:pt x="16415" y="21600"/>
                </a:cubicBezTo>
                <a:lnTo>
                  <a:pt x="16498" y="21600"/>
                </a:lnTo>
                <a:cubicBezTo>
                  <a:pt x="16373" y="21498"/>
                  <a:pt x="16238" y="21402"/>
                  <a:pt x="16093" y="21314"/>
                </a:cubicBezTo>
                <a:cubicBezTo>
                  <a:pt x="15576" y="21001"/>
                  <a:pt x="15101" y="20732"/>
                  <a:pt x="14504" y="20597"/>
                </a:cubicBezTo>
                <a:cubicBezTo>
                  <a:pt x="14356" y="20564"/>
                  <a:pt x="14219" y="20549"/>
                  <a:pt x="14097" y="20556"/>
                </a:cubicBezTo>
                <a:close/>
                <a:moveTo>
                  <a:pt x="5813" y="20556"/>
                </a:moveTo>
                <a:cubicBezTo>
                  <a:pt x="5483" y="20539"/>
                  <a:pt x="5148" y="20623"/>
                  <a:pt x="4874" y="20802"/>
                </a:cubicBezTo>
                <a:cubicBezTo>
                  <a:pt x="4536" y="21022"/>
                  <a:pt x="4408" y="21286"/>
                  <a:pt x="4365" y="21600"/>
                </a:cubicBezTo>
                <a:lnTo>
                  <a:pt x="4433" y="21600"/>
                </a:lnTo>
                <a:cubicBezTo>
                  <a:pt x="4475" y="21299"/>
                  <a:pt x="4596" y="21044"/>
                  <a:pt x="4917" y="20835"/>
                </a:cubicBezTo>
                <a:cubicBezTo>
                  <a:pt x="5178" y="20665"/>
                  <a:pt x="5495" y="20586"/>
                  <a:pt x="5808" y="20602"/>
                </a:cubicBezTo>
                <a:cubicBezTo>
                  <a:pt x="5995" y="20612"/>
                  <a:pt x="6181" y="20656"/>
                  <a:pt x="6351" y="20735"/>
                </a:cubicBezTo>
                <a:cubicBezTo>
                  <a:pt x="6856" y="20970"/>
                  <a:pt x="7183" y="21256"/>
                  <a:pt x="7351" y="21600"/>
                </a:cubicBezTo>
                <a:lnTo>
                  <a:pt x="7421" y="21600"/>
                </a:lnTo>
                <a:cubicBezTo>
                  <a:pt x="7248" y="21241"/>
                  <a:pt x="6904" y="20938"/>
                  <a:pt x="6387" y="20697"/>
                </a:cubicBezTo>
                <a:cubicBezTo>
                  <a:pt x="6207" y="20613"/>
                  <a:pt x="6011" y="20566"/>
                  <a:pt x="5813" y="20556"/>
                </a:cubicBezTo>
                <a:close/>
                <a:moveTo>
                  <a:pt x="5686" y="20668"/>
                </a:moveTo>
                <a:cubicBezTo>
                  <a:pt x="5603" y="20669"/>
                  <a:pt x="5520" y="20677"/>
                  <a:pt x="5439" y="20692"/>
                </a:cubicBezTo>
                <a:cubicBezTo>
                  <a:pt x="5096" y="20759"/>
                  <a:pt x="4812" y="20958"/>
                  <a:pt x="4637" y="21254"/>
                </a:cubicBezTo>
                <a:cubicBezTo>
                  <a:pt x="4571" y="21365"/>
                  <a:pt x="4544" y="21484"/>
                  <a:pt x="4519" y="21600"/>
                </a:cubicBezTo>
                <a:lnTo>
                  <a:pt x="4585" y="21600"/>
                </a:lnTo>
                <a:cubicBezTo>
                  <a:pt x="4609" y="21489"/>
                  <a:pt x="4634" y="21374"/>
                  <a:pt x="4696" y="21270"/>
                </a:cubicBezTo>
                <a:cubicBezTo>
                  <a:pt x="4863" y="20987"/>
                  <a:pt x="5133" y="20798"/>
                  <a:pt x="5457" y="20735"/>
                </a:cubicBezTo>
                <a:cubicBezTo>
                  <a:pt x="5533" y="20720"/>
                  <a:pt x="5612" y="20714"/>
                  <a:pt x="5690" y="20713"/>
                </a:cubicBezTo>
                <a:cubicBezTo>
                  <a:pt x="5926" y="20712"/>
                  <a:pt x="6168" y="20774"/>
                  <a:pt x="6406" y="20897"/>
                </a:cubicBezTo>
                <a:cubicBezTo>
                  <a:pt x="6812" y="21107"/>
                  <a:pt x="7074" y="21337"/>
                  <a:pt x="7204" y="21600"/>
                </a:cubicBezTo>
                <a:lnTo>
                  <a:pt x="7269" y="21600"/>
                </a:lnTo>
                <a:cubicBezTo>
                  <a:pt x="7137" y="21322"/>
                  <a:pt x="6869" y="21079"/>
                  <a:pt x="6446" y="20859"/>
                </a:cubicBezTo>
                <a:cubicBezTo>
                  <a:pt x="6196" y="20730"/>
                  <a:pt x="5937" y="20666"/>
                  <a:pt x="5686" y="20668"/>
                </a:cubicBezTo>
                <a:close/>
                <a:moveTo>
                  <a:pt x="14" y="20882"/>
                </a:moveTo>
                <a:lnTo>
                  <a:pt x="0" y="20926"/>
                </a:lnTo>
                <a:cubicBezTo>
                  <a:pt x="102" y="20947"/>
                  <a:pt x="206" y="20967"/>
                  <a:pt x="307" y="20989"/>
                </a:cubicBezTo>
                <a:cubicBezTo>
                  <a:pt x="862" y="21113"/>
                  <a:pt x="1057" y="21263"/>
                  <a:pt x="1036" y="21600"/>
                </a:cubicBezTo>
                <a:lnTo>
                  <a:pt x="1100" y="21600"/>
                </a:lnTo>
                <a:cubicBezTo>
                  <a:pt x="1121" y="21243"/>
                  <a:pt x="911" y="21076"/>
                  <a:pt x="326" y="20946"/>
                </a:cubicBezTo>
                <a:cubicBezTo>
                  <a:pt x="223" y="20923"/>
                  <a:pt x="118" y="20903"/>
                  <a:pt x="14" y="20882"/>
                </a:cubicBezTo>
                <a:close/>
                <a:moveTo>
                  <a:pt x="14851" y="21537"/>
                </a:moveTo>
                <a:cubicBezTo>
                  <a:pt x="14766" y="21535"/>
                  <a:pt x="14693" y="21555"/>
                  <a:pt x="14617" y="21600"/>
                </a:cubicBezTo>
                <a:lnTo>
                  <a:pt x="14731" y="21600"/>
                </a:lnTo>
                <a:cubicBezTo>
                  <a:pt x="14800" y="21577"/>
                  <a:pt x="14875" y="21579"/>
                  <a:pt x="14967" y="21600"/>
                </a:cubicBezTo>
                <a:lnTo>
                  <a:pt x="15134" y="21600"/>
                </a:lnTo>
                <a:cubicBezTo>
                  <a:pt x="15021" y="21563"/>
                  <a:pt x="14929" y="21539"/>
                  <a:pt x="14851" y="21537"/>
                </a:cubicBezTo>
                <a:close/>
              </a:path>
            </a:pathLst>
          </a:custGeom>
          <a:gradFill>
            <a:gsLst>
              <a:gs pos="0">
                <a:srgbClr val="FFFFFF">
                  <a:alpha val="0"/>
                </a:srgbClr>
              </a:gs>
              <a:gs pos="100000">
                <a:srgbClr val="FFFFFF">
                  <a:alpha val="15000"/>
                </a:srgbClr>
              </a:gs>
            </a:gsLst>
          </a:gradFill>
        </p:spPr>
        <p:txBody>
          <a:bodyPr lIns="45719" tIns="45719" rIns="45719" bIns="45719">
            <a:noAutofit/>
          </a:bodyPr>
          <a:lstStyle/>
          <a:p>
            <a:pPr algn="ctr" defTabSz="457200">
              <a:lnSpc>
                <a:spcPct val="100000"/>
              </a:lnSpc>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44" name="Insert Picture Here 2018.png"/>
          <p:cNvSpPr>
            <a:spLocks noGrp="1"/>
          </p:cNvSpPr>
          <p:nvPr>
            <p:ph type="pic" idx="21"/>
          </p:nvPr>
        </p:nvSpPr>
        <p:spPr>
          <a:xfrm>
            <a:off x="0" y="0"/>
            <a:ext cx="24384001" cy="13716000"/>
          </a:xfrm>
          <a:prstGeom prst="rect">
            <a:avLst/>
          </a:prstGeom>
        </p:spPr>
        <p:txBody>
          <a:bodyPr lIns="91439" tIns="45719" rIns="91439" bIns="45719">
            <a:noAutofit/>
          </a:bodyPr>
          <a:lstStyle/>
          <a:p>
            <a:endParaRPr/>
          </a:p>
        </p:txBody>
      </p:sp>
      <p:sp>
        <p:nvSpPr>
          <p:cNvPr id="45" name="Shape"/>
          <p:cNvSpPr>
            <a:spLocks noGrp="1"/>
          </p:cNvSpPr>
          <p:nvPr>
            <p:ph type="body" idx="22"/>
          </p:nvPr>
        </p:nvSpPr>
        <p:spPr>
          <a:xfrm>
            <a:off x="-1" y="0"/>
            <a:ext cx="24384001"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1688" y="2620"/>
                </a:moveTo>
                <a:lnTo>
                  <a:pt x="19912" y="2620"/>
                </a:lnTo>
                <a:lnTo>
                  <a:pt x="19912" y="18980"/>
                </a:lnTo>
                <a:lnTo>
                  <a:pt x="1688" y="18980"/>
                </a:lnTo>
                <a:lnTo>
                  <a:pt x="1688" y="2620"/>
                </a:lnTo>
                <a:close/>
              </a:path>
            </a:pathLst>
          </a:custGeom>
          <a:solidFill>
            <a:srgbClr val="454546"/>
          </a:solidFill>
        </p:spPr>
        <p:txBody>
          <a:bodyPr lIns="38100" tIns="38100" rIns="38100" bIns="38100">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6" name="Shape"/>
          <p:cNvSpPr>
            <a:spLocks noGrp="1"/>
          </p:cNvSpPr>
          <p:nvPr>
            <p:ph type="body" idx="23"/>
          </p:nvPr>
        </p:nvSpPr>
        <p:spPr>
          <a:xfrm>
            <a:off x="13038137" y="0"/>
            <a:ext cx="15001479" cy="13716000"/>
          </a:xfrm>
          <a:custGeom>
            <a:avLst/>
            <a:gdLst/>
            <a:ahLst/>
            <a:cxnLst>
              <a:cxn ang="0">
                <a:pos x="wd2" y="hd2"/>
              </a:cxn>
              <a:cxn ang="5400000">
                <a:pos x="wd2" y="hd2"/>
              </a:cxn>
              <a:cxn ang="10800000">
                <a:pos x="wd2" y="hd2"/>
              </a:cxn>
              <a:cxn ang="16200000">
                <a:pos x="wd2" y="hd2"/>
              </a:cxn>
            </a:cxnLst>
            <a:rect l="0" t="0" r="r" b="b"/>
            <a:pathLst>
              <a:path w="21600" h="21600" extrusionOk="0">
                <a:moveTo>
                  <a:pt x="5144" y="0"/>
                </a:moveTo>
                <a:lnTo>
                  <a:pt x="0" y="21600"/>
                </a:lnTo>
                <a:lnTo>
                  <a:pt x="14280" y="21600"/>
                </a:lnTo>
                <a:lnTo>
                  <a:pt x="16336" y="21600"/>
                </a:lnTo>
                <a:lnTo>
                  <a:pt x="16456" y="21600"/>
                </a:lnTo>
                <a:lnTo>
                  <a:pt x="21600" y="0"/>
                </a:lnTo>
                <a:lnTo>
                  <a:pt x="16336" y="0"/>
                </a:lnTo>
                <a:lnTo>
                  <a:pt x="14280" y="0"/>
                </a:lnTo>
                <a:lnTo>
                  <a:pt x="5144" y="0"/>
                </a:lnTo>
                <a:close/>
              </a:path>
            </a:pathLst>
          </a:custGeom>
          <a:solidFill>
            <a:srgbClr val="454546">
              <a:alpha val="80000"/>
            </a:srgbClr>
          </a:solidFill>
        </p:spPr>
        <p:txBody>
          <a:bodyPr lIns="38100" tIns="38100" rIns="38100" bIns="38100">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54" name="Insert Picture Here 2018.png"/>
          <p:cNvSpPr>
            <a:spLocks noGrp="1"/>
          </p:cNvSpPr>
          <p:nvPr>
            <p:ph type="pic" idx="21"/>
          </p:nvPr>
        </p:nvSpPr>
        <p:spPr>
          <a:xfrm>
            <a:off x="0" y="-1"/>
            <a:ext cx="24384002" cy="13716002"/>
          </a:xfrm>
          <a:prstGeom prst="rect">
            <a:avLst/>
          </a:prstGeom>
        </p:spPr>
        <p:txBody>
          <a:bodyPr lIns="91439" tIns="45719" rIns="91439" bIns="45719">
            <a:noAutofit/>
          </a:bodyPr>
          <a:lstStyle/>
          <a:p>
            <a:endParaRPr/>
          </a:p>
        </p:txBody>
      </p:sp>
      <p:sp>
        <p:nvSpPr>
          <p:cNvPr id="55" name="Shape"/>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19912" y="0"/>
                </a:lnTo>
                <a:lnTo>
                  <a:pt x="19912" y="18980"/>
                </a:lnTo>
                <a:lnTo>
                  <a:pt x="1688" y="18980"/>
                </a:lnTo>
                <a:lnTo>
                  <a:pt x="1688" y="0"/>
                </a:lnTo>
                <a:lnTo>
                  <a:pt x="0" y="0"/>
                </a:lnTo>
                <a:close/>
              </a:path>
            </a:pathLst>
          </a:custGeom>
          <a:gradFill>
            <a:gsLst>
              <a:gs pos="0">
                <a:srgbClr val="FFFFFF">
                  <a:alpha val="0"/>
                </a:srgbClr>
              </a:gs>
              <a:gs pos="100000">
                <a:srgbClr val="FFFFFF"/>
              </a:gs>
            </a:gsLst>
            <a:lin ang="7199999"/>
          </a:gradFill>
        </p:spPr>
        <p:txBody>
          <a:bodyPr lIns="38100" tIns="38100" rIns="38100" bIns="38100">
            <a:noAutofit/>
          </a:bodyPr>
          <a:lstStyle/>
          <a:p>
            <a:pPr algn="ctr">
              <a:lnSpc>
                <a:spcPct val="100000"/>
              </a:lnSpc>
              <a:defRPr sz="3200" cap="none" spc="0">
                <a:solidFill>
                  <a:srgbClr val="FFFFFF">
                    <a:alpha val="0"/>
                  </a:srgbClr>
                </a:solidFill>
                <a:latin typeface="Helvetica Neue Medium"/>
                <a:ea typeface="Helvetica Neue Medium"/>
                <a:cs typeface="Helvetica Neue Medium"/>
                <a:sym typeface="Helvetica Neue Medium"/>
              </a:defRPr>
            </a:pPr>
            <a:endParaRPr/>
          </a:p>
        </p:txBody>
      </p:sp>
      <p:sp>
        <p:nvSpPr>
          <p:cNvPr id="56" name="Shape"/>
          <p:cNvSpPr>
            <a:spLocks noGrp="1"/>
          </p:cNvSpPr>
          <p:nvPr>
            <p:ph type="body" idx="23"/>
          </p:nvPr>
        </p:nvSpPr>
        <p:spPr>
          <a:xfrm>
            <a:off x="0" y="-1"/>
            <a:ext cx="24384001" cy="13716001"/>
          </a:xfrm>
          <a:custGeom>
            <a:avLst/>
            <a:gdLst/>
            <a:ahLst/>
            <a:cxnLst>
              <a:cxn ang="0">
                <a:pos x="wd2" y="hd2"/>
              </a:cxn>
              <a:cxn ang="5400000">
                <a:pos x="wd2" y="hd2"/>
              </a:cxn>
              <a:cxn ang="10800000">
                <a:pos x="wd2" y="hd2"/>
              </a:cxn>
              <a:cxn ang="16200000">
                <a:pos x="wd2" y="hd2"/>
              </a:cxn>
            </a:cxnLst>
            <a:rect l="0" t="0" r="r" b="b"/>
            <a:pathLst>
              <a:path w="21600" h="21600" extrusionOk="0">
                <a:moveTo>
                  <a:pt x="77" y="0"/>
                </a:moveTo>
                <a:cubicBezTo>
                  <a:pt x="51" y="44"/>
                  <a:pt x="25" y="89"/>
                  <a:pt x="0" y="135"/>
                </a:cubicBezTo>
                <a:lnTo>
                  <a:pt x="0" y="204"/>
                </a:lnTo>
                <a:cubicBezTo>
                  <a:pt x="38" y="134"/>
                  <a:pt x="77" y="66"/>
                  <a:pt x="116" y="0"/>
                </a:cubicBezTo>
                <a:lnTo>
                  <a:pt x="77" y="0"/>
                </a:lnTo>
                <a:close/>
                <a:moveTo>
                  <a:pt x="663" y="0"/>
                </a:moveTo>
                <a:cubicBezTo>
                  <a:pt x="618" y="141"/>
                  <a:pt x="564" y="275"/>
                  <a:pt x="510" y="405"/>
                </a:cubicBezTo>
                <a:cubicBezTo>
                  <a:pt x="481" y="475"/>
                  <a:pt x="450" y="546"/>
                  <a:pt x="422" y="619"/>
                </a:cubicBezTo>
                <a:cubicBezTo>
                  <a:pt x="129" y="1374"/>
                  <a:pt x="110" y="1763"/>
                  <a:pt x="574" y="2571"/>
                </a:cubicBezTo>
                <a:cubicBezTo>
                  <a:pt x="899" y="3138"/>
                  <a:pt x="1215" y="3588"/>
                  <a:pt x="1542" y="3947"/>
                </a:cubicBezTo>
                <a:cubicBezTo>
                  <a:pt x="1589" y="3998"/>
                  <a:pt x="1638" y="4043"/>
                  <a:pt x="1688" y="4086"/>
                </a:cubicBezTo>
                <a:lnTo>
                  <a:pt x="1688" y="4032"/>
                </a:lnTo>
                <a:cubicBezTo>
                  <a:pt x="1644" y="3995"/>
                  <a:pt x="1600" y="3955"/>
                  <a:pt x="1559" y="3910"/>
                </a:cubicBezTo>
                <a:cubicBezTo>
                  <a:pt x="1234" y="3553"/>
                  <a:pt x="919" y="3105"/>
                  <a:pt x="595" y="2541"/>
                </a:cubicBezTo>
                <a:cubicBezTo>
                  <a:pt x="140" y="1748"/>
                  <a:pt x="158" y="1389"/>
                  <a:pt x="448" y="642"/>
                </a:cubicBezTo>
                <a:cubicBezTo>
                  <a:pt x="475" y="570"/>
                  <a:pt x="506" y="498"/>
                  <a:pt x="535" y="428"/>
                </a:cubicBezTo>
                <a:cubicBezTo>
                  <a:pt x="592" y="291"/>
                  <a:pt x="649" y="150"/>
                  <a:pt x="695" y="0"/>
                </a:cubicBezTo>
                <a:lnTo>
                  <a:pt x="663" y="0"/>
                </a:lnTo>
                <a:close/>
                <a:moveTo>
                  <a:pt x="1400" y="0"/>
                </a:moveTo>
                <a:cubicBezTo>
                  <a:pt x="1374" y="25"/>
                  <a:pt x="1348" y="55"/>
                  <a:pt x="1320" y="93"/>
                </a:cubicBezTo>
                <a:cubicBezTo>
                  <a:pt x="1188" y="274"/>
                  <a:pt x="1062" y="485"/>
                  <a:pt x="947" y="721"/>
                </a:cubicBezTo>
                <a:cubicBezTo>
                  <a:pt x="693" y="1241"/>
                  <a:pt x="657" y="1750"/>
                  <a:pt x="839" y="2235"/>
                </a:cubicBezTo>
                <a:cubicBezTo>
                  <a:pt x="1072" y="2856"/>
                  <a:pt x="1352" y="3305"/>
                  <a:pt x="1688" y="3601"/>
                </a:cubicBezTo>
                <a:lnTo>
                  <a:pt x="1688" y="3548"/>
                </a:lnTo>
                <a:cubicBezTo>
                  <a:pt x="1364" y="3256"/>
                  <a:pt x="1091" y="2817"/>
                  <a:pt x="865" y="2213"/>
                </a:cubicBezTo>
                <a:cubicBezTo>
                  <a:pt x="689" y="1745"/>
                  <a:pt x="725" y="1252"/>
                  <a:pt x="971" y="748"/>
                </a:cubicBezTo>
                <a:cubicBezTo>
                  <a:pt x="1085" y="514"/>
                  <a:pt x="1209" y="305"/>
                  <a:pt x="1340" y="126"/>
                </a:cubicBezTo>
                <a:cubicBezTo>
                  <a:pt x="1385" y="65"/>
                  <a:pt x="1424" y="24"/>
                  <a:pt x="1460" y="0"/>
                </a:cubicBezTo>
                <a:lnTo>
                  <a:pt x="1400" y="0"/>
                </a:lnTo>
                <a:close/>
                <a:moveTo>
                  <a:pt x="1597" y="0"/>
                </a:moveTo>
                <a:cubicBezTo>
                  <a:pt x="1625" y="19"/>
                  <a:pt x="1655" y="54"/>
                  <a:pt x="1688" y="96"/>
                </a:cubicBezTo>
                <a:lnTo>
                  <a:pt x="1688" y="40"/>
                </a:lnTo>
                <a:cubicBezTo>
                  <a:pt x="1677" y="28"/>
                  <a:pt x="1666" y="10"/>
                  <a:pt x="1656" y="0"/>
                </a:cubicBezTo>
                <a:lnTo>
                  <a:pt x="1597" y="0"/>
                </a:lnTo>
                <a:close/>
                <a:moveTo>
                  <a:pt x="20396" y="0"/>
                </a:moveTo>
                <a:cubicBezTo>
                  <a:pt x="20509" y="240"/>
                  <a:pt x="20683" y="404"/>
                  <a:pt x="20933" y="505"/>
                </a:cubicBezTo>
                <a:cubicBezTo>
                  <a:pt x="21156" y="595"/>
                  <a:pt x="21384" y="690"/>
                  <a:pt x="21600" y="836"/>
                </a:cubicBezTo>
                <a:lnTo>
                  <a:pt x="21600" y="789"/>
                </a:lnTo>
                <a:cubicBezTo>
                  <a:pt x="21385" y="646"/>
                  <a:pt x="21161" y="551"/>
                  <a:pt x="20942" y="462"/>
                </a:cubicBezTo>
                <a:cubicBezTo>
                  <a:pt x="20709" y="369"/>
                  <a:pt x="20544" y="217"/>
                  <a:pt x="20435" y="0"/>
                </a:cubicBezTo>
                <a:lnTo>
                  <a:pt x="20396" y="0"/>
                </a:lnTo>
                <a:close/>
                <a:moveTo>
                  <a:pt x="20489" y="0"/>
                </a:moveTo>
                <a:cubicBezTo>
                  <a:pt x="20622" y="240"/>
                  <a:pt x="20805" y="343"/>
                  <a:pt x="20970" y="411"/>
                </a:cubicBezTo>
                <a:lnTo>
                  <a:pt x="21027" y="434"/>
                </a:lnTo>
                <a:cubicBezTo>
                  <a:pt x="21205" y="506"/>
                  <a:pt x="21389" y="581"/>
                  <a:pt x="21563" y="688"/>
                </a:cubicBezTo>
                <a:cubicBezTo>
                  <a:pt x="21577" y="697"/>
                  <a:pt x="21588" y="706"/>
                  <a:pt x="21600" y="716"/>
                </a:cubicBezTo>
                <a:lnTo>
                  <a:pt x="21600" y="666"/>
                </a:lnTo>
                <a:cubicBezTo>
                  <a:pt x="21591" y="659"/>
                  <a:pt x="21582" y="653"/>
                  <a:pt x="21574" y="648"/>
                </a:cubicBezTo>
                <a:cubicBezTo>
                  <a:pt x="21398" y="539"/>
                  <a:pt x="21214" y="463"/>
                  <a:pt x="21035" y="390"/>
                </a:cubicBezTo>
                <a:lnTo>
                  <a:pt x="20977" y="367"/>
                </a:lnTo>
                <a:cubicBezTo>
                  <a:pt x="20824" y="304"/>
                  <a:pt x="20654" y="210"/>
                  <a:pt x="20528" y="0"/>
                </a:cubicBezTo>
                <a:lnTo>
                  <a:pt x="20489" y="0"/>
                </a:lnTo>
                <a:close/>
                <a:moveTo>
                  <a:pt x="19912" y="248"/>
                </a:moveTo>
                <a:lnTo>
                  <a:pt x="19912" y="395"/>
                </a:lnTo>
                <a:cubicBezTo>
                  <a:pt x="19953" y="560"/>
                  <a:pt x="20017" y="715"/>
                  <a:pt x="20124" y="844"/>
                </a:cubicBezTo>
                <a:cubicBezTo>
                  <a:pt x="20257" y="1006"/>
                  <a:pt x="20405" y="1089"/>
                  <a:pt x="20546" y="1155"/>
                </a:cubicBezTo>
                <a:cubicBezTo>
                  <a:pt x="20807" y="1278"/>
                  <a:pt x="21123" y="1490"/>
                  <a:pt x="21242" y="2044"/>
                </a:cubicBezTo>
                <a:cubicBezTo>
                  <a:pt x="21314" y="2379"/>
                  <a:pt x="21448" y="2638"/>
                  <a:pt x="21600" y="2860"/>
                </a:cubicBezTo>
                <a:lnTo>
                  <a:pt x="21600" y="2797"/>
                </a:lnTo>
                <a:cubicBezTo>
                  <a:pt x="21460" y="2586"/>
                  <a:pt x="21337" y="2342"/>
                  <a:pt x="21270" y="2031"/>
                </a:cubicBezTo>
                <a:cubicBezTo>
                  <a:pt x="21147" y="1457"/>
                  <a:pt x="20823" y="1239"/>
                  <a:pt x="20555" y="1112"/>
                </a:cubicBezTo>
                <a:cubicBezTo>
                  <a:pt x="20417" y="1048"/>
                  <a:pt x="20272" y="966"/>
                  <a:pt x="20143" y="809"/>
                </a:cubicBezTo>
                <a:cubicBezTo>
                  <a:pt x="20012" y="650"/>
                  <a:pt x="19949" y="458"/>
                  <a:pt x="19912" y="248"/>
                </a:cubicBezTo>
                <a:close/>
                <a:moveTo>
                  <a:pt x="0" y="2582"/>
                </a:moveTo>
                <a:lnTo>
                  <a:pt x="0" y="2636"/>
                </a:lnTo>
                <a:cubicBezTo>
                  <a:pt x="210" y="2794"/>
                  <a:pt x="402" y="3004"/>
                  <a:pt x="586" y="3213"/>
                </a:cubicBezTo>
                <a:cubicBezTo>
                  <a:pt x="612" y="3242"/>
                  <a:pt x="638" y="3271"/>
                  <a:pt x="663" y="3299"/>
                </a:cubicBezTo>
                <a:cubicBezTo>
                  <a:pt x="823" y="3479"/>
                  <a:pt x="974" y="3686"/>
                  <a:pt x="1120" y="3886"/>
                </a:cubicBezTo>
                <a:cubicBezTo>
                  <a:pt x="1166" y="3949"/>
                  <a:pt x="1212" y="4013"/>
                  <a:pt x="1259" y="4076"/>
                </a:cubicBezTo>
                <a:cubicBezTo>
                  <a:pt x="1394" y="4258"/>
                  <a:pt x="1543" y="4397"/>
                  <a:pt x="1688" y="4510"/>
                </a:cubicBezTo>
                <a:lnTo>
                  <a:pt x="1688" y="4460"/>
                </a:lnTo>
                <a:cubicBezTo>
                  <a:pt x="1549" y="4350"/>
                  <a:pt x="1408" y="4216"/>
                  <a:pt x="1279" y="4042"/>
                </a:cubicBezTo>
                <a:cubicBezTo>
                  <a:pt x="1232" y="3980"/>
                  <a:pt x="1186" y="3917"/>
                  <a:pt x="1140" y="3854"/>
                </a:cubicBezTo>
                <a:cubicBezTo>
                  <a:pt x="993" y="3653"/>
                  <a:pt x="842" y="3445"/>
                  <a:pt x="681" y="3264"/>
                </a:cubicBezTo>
                <a:cubicBezTo>
                  <a:pt x="655" y="3235"/>
                  <a:pt x="630" y="3206"/>
                  <a:pt x="604" y="3178"/>
                </a:cubicBezTo>
                <a:cubicBezTo>
                  <a:pt x="414" y="2962"/>
                  <a:pt x="218" y="2743"/>
                  <a:pt x="0" y="2582"/>
                </a:cubicBezTo>
                <a:close/>
                <a:moveTo>
                  <a:pt x="0" y="2699"/>
                </a:moveTo>
                <a:lnTo>
                  <a:pt x="0" y="2751"/>
                </a:lnTo>
                <a:cubicBezTo>
                  <a:pt x="408" y="3109"/>
                  <a:pt x="748" y="3490"/>
                  <a:pt x="1034" y="3911"/>
                </a:cubicBezTo>
                <a:cubicBezTo>
                  <a:pt x="1232" y="4204"/>
                  <a:pt x="1452" y="4442"/>
                  <a:pt x="1688" y="4623"/>
                </a:cubicBezTo>
                <a:lnTo>
                  <a:pt x="1688" y="4573"/>
                </a:lnTo>
                <a:cubicBezTo>
                  <a:pt x="1460" y="4395"/>
                  <a:pt x="1247" y="4162"/>
                  <a:pt x="1054" y="3878"/>
                </a:cubicBezTo>
                <a:cubicBezTo>
                  <a:pt x="763" y="3449"/>
                  <a:pt x="417" y="3063"/>
                  <a:pt x="0" y="2699"/>
                </a:cubicBezTo>
                <a:close/>
                <a:moveTo>
                  <a:pt x="0" y="3469"/>
                </a:moveTo>
                <a:lnTo>
                  <a:pt x="0" y="3513"/>
                </a:lnTo>
                <a:cubicBezTo>
                  <a:pt x="355" y="3518"/>
                  <a:pt x="668" y="3753"/>
                  <a:pt x="972" y="4242"/>
                </a:cubicBezTo>
                <a:cubicBezTo>
                  <a:pt x="1043" y="4356"/>
                  <a:pt x="1127" y="4452"/>
                  <a:pt x="1208" y="4545"/>
                </a:cubicBezTo>
                <a:cubicBezTo>
                  <a:pt x="1235" y="4576"/>
                  <a:pt x="1262" y="4605"/>
                  <a:pt x="1289" y="4636"/>
                </a:cubicBezTo>
                <a:cubicBezTo>
                  <a:pt x="1423" y="4795"/>
                  <a:pt x="1555" y="4909"/>
                  <a:pt x="1688" y="4986"/>
                </a:cubicBezTo>
                <a:lnTo>
                  <a:pt x="1688" y="4940"/>
                </a:lnTo>
                <a:cubicBezTo>
                  <a:pt x="1561" y="4864"/>
                  <a:pt x="1436" y="4755"/>
                  <a:pt x="1307" y="4602"/>
                </a:cubicBezTo>
                <a:cubicBezTo>
                  <a:pt x="1280" y="4571"/>
                  <a:pt x="1254" y="4540"/>
                  <a:pt x="1227" y="4509"/>
                </a:cubicBezTo>
                <a:cubicBezTo>
                  <a:pt x="1146" y="4418"/>
                  <a:pt x="1063" y="4323"/>
                  <a:pt x="994" y="4212"/>
                </a:cubicBezTo>
                <a:cubicBezTo>
                  <a:pt x="689" y="3721"/>
                  <a:pt x="362" y="3476"/>
                  <a:pt x="0" y="3469"/>
                </a:cubicBezTo>
                <a:close/>
                <a:moveTo>
                  <a:pt x="301" y="4439"/>
                </a:moveTo>
                <a:cubicBezTo>
                  <a:pt x="273" y="4439"/>
                  <a:pt x="247" y="4441"/>
                  <a:pt x="220" y="4446"/>
                </a:cubicBezTo>
                <a:cubicBezTo>
                  <a:pt x="141" y="4461"/>
                  <a:pt x="68" y="4498"/>
                  <a:pt x="0" y="4548"/>
                </a:cubicBezTo>
                <a:lnTo>
                  <a:pt x="0" y="4599"/>
                </a:lnTo>
                <a:cubicBezTo>
                  <a:pt x="70" y="4547"/>
                  <a:pt x="144" y="4506"/>
                  <a:pt x="225" y="4491"/>
                </a:cubicBezTo>
                <a:cubicBezTo>
                  <a:pt x="274" y="4482"/>
                  <a:pt x="327" y="4482"/>
                  <a:pt x="382" y="4494"/>
                </a:cubicBezTo>
                <a:cubicBezTo>
                  <a:pt x="464" y="4512"/>
                  <a:pt x="585" y="4646"/>
                  <a:pt x="664" y="4806"/>
                </a:cubicBezTo>
                <a:cubicBezTo>
                  <a:pt x="715" y="4911"/>
                  <a:pt x="739" y="5008"/>
                  <a:pt x="732" y="5080"/>
                </a:cubicBezTo>
                <a:cubicBezTo>
                  <a:pt x="714" y="5271"/>
                  <a:pt x="609" y="5366"/>
                  <a:pt x="497" y="5440"/>
                </a:cubicBezTo>
                <a:cubicBezTo>
                  <a:pt x="336" y="5546"/>
                  <a:pt x="171" y="5649"/>
                  <a:pt x="12" y="5749"/>
                </a:cubicBezTo>
                <a:cubicBezTo>
                  <a:pt x="8" y="5751"/>
                  <a:pt x="4" y="5754"/>
                  <a:pt x="0" y="5756"/>
                </a:cubicBezTo>
                <a:lnTo>
                  <a:pt x="0" y="5804"/>
                </a:lnTo>
                <a:cubicBezTo>
                  <a:pt x="8" y="5800"/>
                  <a:pt x="15" y="5795"/>
                  <a:pt x="23" y="5790"/>
                </a:cubicBezTo>
                <a:cubicBezTo>
                  <a:pt x="182" y="5690"/>
                  <a:pt x="348" y="5587"/>
                  <a:pt x="509" y="5481"/>
                </a:cubicBezTo>
                <a:cubicBezTo>
                  <a:pt x="628" y="5402"/>
                  <a:pt x="741" y="5299"/>
                  <a:pt x="762" y="5087"/>
                </a:cubicBezTo>
                <a:cubicBezTo>
                  <a:pt x="770" y="5003"/>
                  <a:pt x="744" y="4893"/>
                  <a:pt x="687" y="4779"/>
                </a:cubicBezTo>
                <a:cubicBezTo>
                  <a:pt x="603" y="4607"/>
                  <a:pt x="477" y="4468"/>
                  <a:pt x="386" y="4449"/>
                </a:cubicBezTo>
                <a:cubicBezTo>
                  <a:pt x="357" y="4442"/>
                  <a:pt x="329" y="4440"/>
                  <a:pt x="301" y="4439"/>
                </a:cubicBezTo>
                <a:close/>
                <a:moveTo>
                  <a:pt x="21600" y="5206"/>
                </a:moveTo>
                <a:cubicBezTo>
                  <a:pt x="21542" y="5264"/>
                  <a:pt x="21490" y="5329"/>
                  <a:pt x="21445" y="5391"/>
                </a:cubicBezTo>
                <a:cubicBezTo>
                  <a:pt x="21287" y="5604"/>
                  <a:pt x="21170" y="5869"/>
                  <a:pt x="21057" y="6126"/>
                </a:cubicBezTo>
                <a:cubicBezTo>
                  <a:pt x="21033" y="6179"/>
                  <a:pt x="21010" y="6231"/>
                  <a:pt x="20986" y="6284"/>
                </a:cubicBezTo>
                <a:cubicBezTo>
                  <a:pt x="20834" y="6620"/>
                  <a:pt x="20631" y="6734"/>
                  <a:pt x="20384" y="6623"/>
                </a:cubicBezTo>
                <a:cubicBezTo>
                  <a:pt x="20222" y="6551"/>
                  <a:pt x="20066" y="6453"/>
                  <a:pt x="19912" y="6349"/>
                </a:cubicBezTo>
                <a:lnTo>
                  <a:pt x="19912" y="6399"/>
                </a:lnTo>
                <a:cubicBezTo>
                  <a:pt x="20063" y="6501"/>
                  <a:pt x="20216" y="6597"/>
                  <a:pt x="20376" y="6668"/>
                </a:cubicBezTo>
                <a:cubicBezTo>
                  <a:pt x="20637" y="6784"/>
                  <a:pt x="20850" y="6663"/>
                  <a:pt x="21010" y="6309"/>
                </a:cubicBezTo>
                <a:cubicBezTo>
                  <a:pt x="21034" y="6256"/>
                  <a:pt x="21058" y="6203"/>
                  <a:pt x="21081" y="6150"/>
                </a:cubicBezTo>
                <a:cubicBezTo>
                  <a:pt x="21194" y="5896"/>
                  <a:pt x="21310" y="5633"/>
                  <a:pt x="21465" y="5423"/>
                </a:cubicBezTo>
                <a:cubicBezTo>
                  <a:pt x="21505" y="5369"/>
                  <a:pt x="21550" y="5312"/>
                  <a:pt x="21600" y="5259"/>
                </a:cubicBezTo>
                <a:lnTo>
                  <a:pt x="21600" y="5206"/>
                </a:lnTo>
                <a:close/>
                <a:moveTo>
                  <a:pt x="1612" y="5616"/>
                </a:moveTo>
                <a:cubicBezTo>
                  <a:pt x="1502" y="5614"/>
                  <a:pt x="1421" y="5656"/>
                  <a:pt x="1372" y="5744"/>
                </a:cubicBezTo>
                <a:cubicBezTo>
                  <a:pt x="1323" y="5833"/>
                  <a:pt x="1310" y="5967"/>
                  <a:pt x="1333" y="6141"/>
                </a:cubicBezTo>
                <a:cubicBezTo>
                  <a:pt x="1341" y="6204"/>
                  <a:pt x="1351" y="6267"/>
                  <a:pt x="1361" y="6328"/>
                </a:cubicBezTo>
                <a:cubicBezTo>
                  <a:pt x="1375" y="6415"/>
                  <a:pt x="1389" y="6504"/>
                  <a:pt x="1398" y="6593"/>
                </a:cubicBezTo>
                <a:cubicBezTo>
                  <a:pt x="1452" y="7155"/>
                  <a:pt x="1368" y="7518"/>
                  <a:pt x="1125" y="7770"/>
                </a:cubicBezTo>
                <a:cubicBezTo>
                  <a:pt x="1080" y="7817"/>
                  <a:pt x="1035" y="7865"/>
                  <a:pt x="989" y="7912"/>
                </a:cubicBezTo>
                <a:cubicBezTo>
                  <a:pt x="673" y="8242"/>
                  <a:pt x="349" y="8581"/>
                  <a:pt x="0" y="8852"/>
                </a:cubicBezTo>
                <a:lnTo>
                  <a:pt x="0" y="8902"/>
                </a:lnTo>
                <a:cubicBezTo>
                  <a:pt x="355" y="8628"/>
                  <a:pt x="686" y="8284"/>
                  <a:pt x="1007" y="7949"/>
                </a:cubicBezTo>
                <a:cubicBezTo>
                  <a:pt x="1052" y="7902"/>
                  <a:pt x="1097" y="7854"/>
                  <a:pt x="1143" y="7807"/>
                </a:cubicBezTo>
                <a:cubicBezTo>
                  <a:pt x="1392" y="7547"/>
                  <a:pt x="1483" y="7160"/>
                  <a:pt x="1428" y="6586"/>
                </a:cubicBezTo>
                <a:cubicBezTo>
                  <a:pt x="1419" y="6495"/>
                  <a:pt x="1404" y="6405"/>
                  <a:pt x="1390" y="6317"/>
                </a:cubicBezTo>
                <a:cubicBezTo>
                  <a:pt x="1380" y="6256"/>
                  <a:pt x="1370" y="6193"/>
                  <a:pt x="1362" y="6131"/>
                </a:cubicBezTo>
                <a:cubicBezTo>
                  <a:pt x="1341" y="5971"/>
                  <a:pt x="1353" y="5851"/>
                  <a:pt x="1396" y="5772"/>
                </a:cubicBezTo>
                <a:cubicBezTo>
                  <a:pt x="1438" y="5696"/>
                  <a:pt x="1511" y="5658"/>
                  <a:pt x="1612" y="5660"/>
                </a:cubicBezTo>
                <a:cubicBezTo>
                  <a:pt x="1638" y="5661"/>
                  <a:pt x="1663" y="5665"/>
                  <a:pt x="1688" y="5668"/>
                </a:cubicBezTo>
                <a:lnTo>
                  <a:pt x="1688" y="5624"/>
                </a:lnTo>
                <a:cubicBezTo>
                  <a:pt x="1663" y="5621"/>
                  <a:pt x="1638" y="5617"/>
                  <a:pt x="1612" y="5616"/>
                </a:cubicBezTo>
                <a:close/>
                <a:moveTo>
                  <a:pt x="19912" y="6820"/>
                </a:moveTo>
                <a:lnTo>
                  <a:pt x="19912" y="6871"/>
                </a:lnTo>
                <a:cubicBezTo>
                  <a:pt x="19989" y="6931"/>
                  <a:pt x="20064" y="6994"/>
                  <a:pt x="20136" y="7066"/>
                </a:cubicBezTo>
                <a:cubicBezTo>
                  <a:pt x="20157" y="7086"/>
                  <a:pt x="20180" y="7103"/>
                  <a:pt x="20201" y="7120"/>
                </a:cubicBezTo>
                <a:cubicBezTo>
                  <a:pt x="20223" y="7138"/>
                  <a:pt x="20244" y="7155"/>
                  <a:pt x="20264" y="7175"/>
                </a:cubicBezTo>
                <a:cubicBezTo>
                  <a:pt x="20632" y="7543"/>
                  <a:pt x="21029" y="7548"/>
                  <a:pt x="21512" y="7192"/>
                </a:cubicBezTo>
                <a:cubicBezTo>
                  <a:pt x="21532" y="7178"/>
                  <a:pt x="21553" y="7159"/>
                  <a:pt x="21572" y="7141"/>
                </a:cubicBezTo>
                <a:cubicBezTo>
                  <a:pt x="21581" y="7132"/>
                  <a:pt x="21591" y="7126"/>
                  <a:pt x="21600" y="7118"/>
                </a:cubicBezTo>
                <a:lnTo>
                  <a:pt x="21600" y="7064"/>
                </a:lnTo>
                <a:cubicBezTo>
                  <a:pt x="21585" y="7076"/>
                  <a:pt x="21570" y="7089"/>
                  <a:pt x="21556" y="7102"/>
                </a:cubicBezTo>
                <a:cubicBezTo>
                  <a:pt x="21537" y="7121"/>
                  <a:pt x="21518" y="7138"/>
                  <a:pt x="21499" y="7152"/>
                </a:cubicBezTo>
                <a:cubicBezTo>
                  <a:pt x="21026" y="7500"/>
                  <a:pt x="20639" y="7495"/>
                  <a:pt x="20280" y="7137"/>
                </a:cubicBezTo>
                <a:cubicBezTo>
                  <a:pt x="20259" y="7116"/>
                  <a:pt x="20236" y="7098"/>
                  <a:pt x="20215" y="7081"/>
                </a:cubicBezTo>
                <a:cubicBezTo>
                  <a:pt x="20194" y="7064"/>
                  <a:pt x="20172" y="7046"/>
                  <a:pt x="20153" y="7027"/>
                </a:cubicBezTo>
                <a:cubicBezTo>
                  <a:pt x="20075" y="6950"/>
                  <a:pt x="19994" y="6883"/>
                  <a:pt x="19912" y="6820"/>
                </a:cubicBezTo>
                <a:close/>
                <a:moveTo>
                  <a:pt x="19912" y="6953"/>
                </a:moveTo>
                <a:lnTo>
                  <a:pt x="19912" y="7004"/>
                </a:lnTo>
                <a:cubicBezTo>
                  <a:pt x="19983" y="7061"/>
                  <a:pt x="20055" y="7121"/>
                  <a:pt x="20128" y="7190"/>
                </a:cubicBezTo>
                <a:cubicBezTo>
                  <a:pt x="20339" y="7386"/>
                  <a:pt x="20565" y="7574"/>
                  <a:pt x="20823" y="7574"/>
                </a:cubicBezTo>
                <a:cubicBezTo>
                  <a:pt x="20868" y="7574"/>
                  <a:pt x="20915" y="7568"/>
                  <a:pt x="20963" y="7556"/>
                </a:cubicBezTo>
                <a:cubicBezTo>
                  <a:pt x="21197" y="7493"/>
                  <a:pt x="21410" y="7382"/>
                  <a:pt x="21600" y="7226"/>
                </a:cubicBezTo>
                <a:lnTo>
                  <a:pt x="21600" y="7172"/>
                </a:lnTo>
                <a:cubicBezTo>
                  <a:pt x="21409" y="7333"/>
                  <a:pt x="21194" y="7449"/>
                  <a:pt x="20958" y="7512"/>
                </a:cubicBezTo>
                <a:cubicBezTo>
                  <a:pt x="20651" y="7594"/>
                  <a:pt x="20387" y="7379"/>
                  <a:pt x="20144" y="7152"/>
                </a:cubicBezTo>
                <a:cubicBezTo>
                  <a:pt x="20065" y="7078"/>
                  <a:pt x="19988" y="7013"/>
                  <a:pt x="19912" y="6953"/>
                </a:cubicBezTo>
                <a:close/>
                <a:moveTo>
                  <a:pt x="19912" y="7562"/>
                </a:moveTo>
                <a:lnTo>
                  <a:pt x="19912" y="7613"/>
                </a:lnTo>
                <a:cubicBezTo>
                  <a:pt x="19925" y="7624"/>
                  <a:pt x="19937" y="7634"/>
                  <a:pt x="19949" y="7646"/>
                </a:cubicBezTo>
                <a:cubicBezTo>
                  <a:pt x="20294" y="7987"/>
                  <a:pt x="20672" y="8188"/>
                  <a:pt x="21074" y="8244"/>
                </a:cubicBezTo>
                <a:cubicBezTo>
                  <a:pt x="21252" y="8268"/>
                  <a:pt x="21428" y="8331"/>
                  <a:pt x="21600" y="8431"/>
                </a:cubicBezTo>
                <a:lnTo>
                  <a:pt x="21600" y="8384"/>
                </a:lnTo>
                <a:cubicBezTo>
                  <a:pt x="21429" y="8286"/>
                  <a:pt x="21254" y="8223"/>
                  <a:pt x="21077" y="8199"/>
                </a:cubicBezTo>
                <a:cubicBezTo>
                  <a:pt x="20680" y="8144"/>
                  <a:pt x="20306" y="7945"/>
                  <a:pt x="19965" y="7608"/>
                </a:cubicBezTo>
                <a:cubicBezTo>
                  <a:pt x="19948" y="7590"/>
                  <a:pt x="19930" y="7577"/>
                  <a:pt x="19912" y="7562"/>
                </a:cubicBezTo>
                <a:close/>
                <a:moveTo>
                  <a:pt x="1688" y="7986"/>
                </a:moveTo>
                <a:cubicBezTo>
                  <a:pt x="1542" y="8147"/>
                  <a:pt x="1388" y="8278"/>
                  <a:pt x="1246" y="8390"/>
                </a:cubicBezTo>
                <a:cubicBezTo>
                  <a:pt x="980" y="8598"/>
                  <a:pt x="720" y="8836"/>
                  <a:pt x="469" y="9066"/>
                </a:cubicBezTo>
                <a:lnTo>
                  <a:pt x="347" y="9178"/>
                </a:lnTo>
                <a:cubicBezTo>
                  <a:pt x="242" y="9275"/>
                  <a:pt x="125" y="9352"/>
                  <a:pt x="0" y="9409"/>
                </a:cubicBezTo>
                <a:lnTo>
                  <a:pt x="0" y="9456"/>
                </a:lnTo>
                <a:cubicBezTo>
                  <a:pt x="130" y="9397"/>
                  <a:pt x="252" y="9318"/>
                  <a:pt x="363" y="9217"/>
                </a:cubicBezTo>
                <a:lnTo>
                  <a:pt x="484" y="9104"/>
                </a:lnTo>
                <a:cubicBezTo>
                  <a:pt x="735" y="8875"/>
                  <a:pt x="995" y="8638"/>
                  <a:pt x="1260" y="8430"/>
                </a:cubicBezTo>
                <a:cubicBezTo>
                  <a:pt x="1398" y="8322"/>
                  <a:pt x="1546" y="8195"/>
                  <a:pt x="1688" y="8042"/>
                </a:cubicBezTo>
                <a:lnTo>
                  <a:pt x="1688" y="7986"/>
                </a:lnTo>
                <a:close/>
                <a:moveTo>
                  <a:pt x="19912" y="8158"/>
                </a:moveTo>
                <a:lnTo>
                  <a:pt x="19912" y="8206"/>
                </a:lnTo>
                <a:cubicBezTo>
                  <a:pt x="19998" y="8244"/>
                  <a:pt x="20085" y="8290"/>
                  <a:pt x="20176" y="8352"/>
                </a:cubicBezTo>
                <a:cubicBezTo>
                  <a:pt x="20343" y="8466"/>
                  <a:pt x="20512" y="8550"/>
                  <a:pt x="20678" y="8602"/>
                </a:cubicBezTo>
                <a:cubicBezTo>
                  <a:pt x="20943" y="8686"/>
                  <a:pt x="21189" y="8862"/>
                  <a:pt x="21426" y="9033"/>
                </a:cubicBezTo>
                <a:cubicBezTo>
                  <a:pt x="21483" y="9074"/>
                  <a:pt x="21542" y="9114"/>
                  <a:pt x="21600" y="9154"/>
                </a:cubicBezTo>
                <a:lnTo>
                  <a:pt x="21600" y="9104"/>
                </a:lnTo>
                <a:cubicBezTo>
                  <a:pt x="21546" y="9066"/>
                  <a:pt x="21491" y="9030"/>
                  <a:pt x="21438" y="8992"/>
                </a:cubicBezTo>
                <a:cubicBezTo>
                  <a:pt x="21200" y="8821"/>
                  <a:pt x="20953" y="8643"/>
                  <a:pt x="20685" y="8559"/>
                </a:cubicBezTo>
                <a:cubicBezTo>
                  <a:pt x="20520" y="8507"/>
                  <a:pt x="20354" y="8423"/>
                  <a:pt x="20189" y="8311"/>
                </a:cubicBezTo>
                <a:cubicBezTo>
                  <a:pt x="20093" y="8246"/>
                  <a:pt x="20002" y="8197"/>
                  <a:pt x="19912" y="8158"/>
                </a:cubicBezTo>
                <a:close/>
                <a:moveTo>
                  <a:pt x="1688" y="8437"/>
                </a:moveTo>
                <a:cubicBezTo>
                  <a:pt x="1450" y="8596"/>
                  <a:pt x="1202" y="8778"/>
                  <a:pt x="931" y="8998"/>
                </a:cubicBezTo>
                <a:cubicBezTo>
                  <a:pt x="846" y="9066"/>
                  <a:pt x="760" y="9140"/>
                  <a:pt x="678" y="9211"/>
                </a:cubicBezTo>
                <a:cubicBezTo>
                  <a:pt x="462" y="9397"/>
                  <a:pt x="241" y="9586"/>
                  <a:pt x="0" y="9708"/>
                </a:cubicBezTo>
                <a:lnTo>
                  <a:pt x="0" y="9756"/>
                </a:lnTo>
                <a:cubicBezTo>
                  <a:pt x="247" y="9633"/>
                  <a:pt x="473" y="9439"/>
                  <a:pt x="693" y="9249"/>
                </a:cubicBezTo>
                <a:cubicBezTo>
                  <a:pt x="775" y="9179"/>
                  <a:pt x="860" y="9106"/>
                  <a:pt x="944" y="9038"/>
                </a:cubicBezTo>
                <a:cubicBezTo>
                  <a:pt x="1211" y="8823"/>
                  <a:pt x="1454" y="8643"/>
                  <a:pt x="1688" y="8486"/>
                </a:cubicBezTo>
                <a:lnTo>
                  <a:pt x="1688" y="8437"/>
                </a:lnTo>
                <a:close/>
                <a:moveTo>
                  <a:pt x="1688" y="8811"/>
                </a:moveTo>
                <a:cubicBezTo>
                  <a:pt x="1565" y="8884"/>
                  <a:pt x="1445" y="8960"/>
                  <a:pt x="1332" y="9036"/>
                </a:cubicBezTo>
                <a:cubicBezTo>
                  <a:pt x="1079" y="9207"/>
                  <a:pt x="837" y="9422"/>
                  <a:pt x="603" y="9629"/>
                </a:cubicBezTo>
                <a:cubicBezTo>
                  <a:pt x="546" y="9679"/>
                  <a:pt x="490" y="9728"/>
                  <a:pt x="433" y="9778"/>
                </a:cubicBezTo>
                <a:cubicBezTo>
                  <a:pt x="282" y="9909"/>
                  <a:pt x="139" y="10005"/>
                  <a:pt x="0" y="10071"/>
                </a:cubicBezTo>
                <a:lnTo>
                  <a:pt x="0" y="10118"/>
                </a:lnTo>
                <a:cubicBezTo>
                  <a:pt x="144" y="10052"/>
                  <a:pt x="291" y="9954"/>
                  <a:pt x="448" y="9818"/>
                </a:cubicBezTo>
                <a:cubicBezTo>
                  <a:pt x="504" y="9768"/>
                  <a:pt x="560" y="9717"/>
                  <a:pt x="617" y="9667"/>
                </a:cubicBezTo>
                <a:cubicBezTo>
                  <a:pt x="851" y="9460"/>
                  <a:pt x="1094" y="9247"/>
                  <a:pt x="1345" y="9077"/>
                </a:cubicBezTo>
                <a:cubicBezTo>
                  <a:pt x="1454" y="9003"/>
                  <a:pt x="1569" y="8930"/>
                  <a:pt x="1688" y="8859"/>
                </a:cubicBezTo>
                <a:lnTo>
                  <a:pt x="1688" y="8811"/>
                </a:lnTo>
                <a:close/>
                <a:moveTo>
                  <a:pt x="19912" y="8822"/>
                </a:moveTo>
                <a:lnTo>
                  <a:pt x="19912" y="8868"/>
                </a:lnTo>
                <a:cubicBezTo>
                  <a:pt x="20325" y="8987"/>
                  <a:pt x="20786" y="9170"/>
                  <a:pt x="21213" y="9577"/>
                </a:cubicBezTo>
                <a:cubicBezTo>
                  <a:pt x="21242" y="9604"/>
                  <a:pt x="21271" y="9633"/>
                  <a:pt x="21299" y="9661"/>
                </a:cubicBezTo>
                <a:cubicBezTo>
                  <a:pt x="21376" y="9738"/>
                  <a:pt x="21455" y="9816"/>
                  <a:pt x="21540" y="9875"/>
                </a:cubicBezTo>
                <a:cubicBezTo>
                  <a:pt x="21559" y="9888"/>
                  <a:pt x="21579" y="9900"/>
                  <a:pt x="21600" y="9911"/>
                </a:cubicBezTo>
                <a:lnTo>
                  <a:pt x="21600" y="9866"/>
                </a:lnTo>
                <a:cubicBezTo>
                  <a:pt x="21584" y="9857"/>
                  <a:pt x="21568" y="9846"/>
                  <a:pt x="21552" y="9835"/>
                </a:cubicBezTo>
                <a:cubicBezTo>
                  <a:pt x="21468" y="9778"/>
                  <a:pt x="21391" y="9700"/>
                  <a:pt x="21316" y="9624"/>
                </a:cubicBezTo>
                <a:cubicBezTo>
                  <a:pt x="21287" y="9596"/>
                  <a:pt x="21258" y="9567"/>
                  <a:pt x="21229" y="9539"/>
                </a:cubicBezTo>
                <a:cubicBezTo>
                  <a:pt x="20796" y="9127"/>
                  <a:pt x="20329" y="8942"/>
                  <a:pt x="19912" y="8822"/>
                </a:cubicBezTo>
                <a:close/>
                <a:moveTo>
                  <a:pt x="1688" y="9154"/>
                </a:moveTo>
                <a:cubicBezTo>
                  <a:pt x="1276" y="9400"/>
                  <a:pt x="898" y="9721"/>
                  <a:pt x="545" y="10042"/>
                </a:cubicBezTo>
                <a:cubicBezTo>
                  <a:pt x="518" y="10066"/>
                  <a:pt x="491" y="10091"/>
                  <a:pt x="464" y="10116"/>
                </a:cubicBezTo>
                <a:cubicBezTo>
                  <a:pt x="316" y="10252"/>
                  <a:pt x="165" y="10390"/>
                  <a:pt x="0" y="10482"/>
                </a:cubicBezTo>
                <a:lnTo>
                  <a:pt x="0" y="10532"/>
                </a:lnTo>
                <a:cubicBezTo>
                  <a:pt x="171" y="10438"/>
                  <a:pt x="327" y="10294"/>
                  <a:pt x="479" y="10154"/>
                </a:cubicBezTo>
                <a:cubicBezTo>
                  <a:pt x="506" y="10130"/>
                  <a:pt x="533" y="10105"/>
                  <a:pt x="560" y="10080"/>
                </a:cubicBezTo>
                <a:cubicBezTo>
                  <a:pt x="909" y="9763"/>
                  <a:pt x="1282" y="9446"/>
                  <a:pt x="1688" y="9202"/>
                </a:cubicBezTo>
                <a:lnTo>
                  <a:pt x="1688" y="9154"/>
                </a:lnTo>
                <a:close/>
                <a:moveTo>
                  <a:pt x="1688" y="9440"/>
                </a:moveTo>
                <a:cubicBezTo>
                  <a:pt x="1596" y="9494"/>
                  <a:pt x="1507" y="9550"/>
                  <a:pt x="1421" y="9612"/>
                </a:cubicBezTo>
                <a:cubicBezTo>
                  <a:pt x="913" y="9978"/>
                  <a:pt x="448" y="10470"/>
                  <a:pt x="0" y="10961"/>
                </a:cubicBezTo>
                <a:lnTo>
                  <a:pt x="0" y="11017"/>
                </a:lnTo>
                <a:cubicBezTo>
                  <a:pt x="453" y="10521"/>
                  <a:pt x="921" y="10023"/>
                  <a:pt x="1434" y="9653"/>
                </a:cubicBezTo>
                <a:cubicBezTo>
                  <a:pt x="1516" y="9594"/>
                  <a:pt x="1601" y="9541"/>
                  <a:pt x="1688" y="9489"/>
                </a:cubicBezTo>
                <a:lnTo>
                  <a:pt x="1688" y="9440"/>
                </a:lnTo>
                <a:close/>
                <a:moveTo>
                  <a:pt x="1688" y="9571"/>
                </a:moveTo>
                <a:cubicBezTo>
                  <a:pt x="1507" y="9680"/>
                  <a:pt x="1332" y="9801"/>
                  <a:pt x="1165" y="9941"/>
                </a:cubicBezTo>
                <a:cubicBezTo>
                  <a:pt x="833" y="10219"/>
                  <a:pt x="518" y="10551"/>
                  <a:pt x="213" y="10872"/>
                </a:cubicBezTo>
                <a:cubicBezTo>
                  <a:pt x="147" y="10942"/>
                  <a:pt x="81" y="11012"/>
                  <a:pt x="15" y="11081"/>
                </a:cubicBezTo>
                <a:cubicBezTo>
                  <a:pt x="10" y="11086"/>
                  <a:pt x="5" y="11092"/>
                  <a:pt x="0" y="11098"/>
                </a:cubicBezTo>
                <a:lnTo>
                  <a:pt x="0" y="11154"/>
                </a:lnTo>
                <a:cubicBezTo>
                  <a:pt x="11" y="11141"/>
                  <a:pt x="22" y="11129"/>
                  <a:pt x="33" y="11118"/>
                </a:cubicBezTo>
                <a:cubicBezTo>
                  <a:pt x="99" y="11049"/>
                  <a:pt x="164" y="10979"/>
                  <a:pt x="230" y="10909"/>
                </a:cubicBezTo>
                <a:cubicBezTo>
                  <a:pt x="535" y="10589"/>
                  <a:pt x="849" y="10257"/>
                  <a:pt x="1179" y="9980"/>
                </a:cubicBezTo>
                <a:cubicBezTo>
                  <a:pt x="1342" y="9844"/>
                  <a:pt x="1512" y="9725"/>
                  <a:pt x="1688" y="9619"/>
                </a:cubicBezTo>
                <a:lnTo>
                  <a:pt x="1688" y="9571"/>
                </a:lnTo>
                <a:close/>
                <a:moveTo>
                  <a:pt x="19912" y="9651"/>
                </a:moveTo>
                <a:lnTo>
                  <a:pt x="19912" y="9698"/>
                </a:lnTo>
                <a:cubicBezTo>
                  <a:pt x="20260" y="9706"/>
                  <a:pt x="20578" y="9878"/>
                  <a:pt x="20861" y="10217"/>
                </a:cubicBezTo>
                <a:cubicBezTo>
                  <a:pt x="21076" y="10474"/>
                  <a:pt x="21314" y="10717"/>
                  <a:pt x="21600" y="10816"/>
                </a:cubicBezTo>
                <a:lnTo>
                  <a:pt x="21600" y="10769"/>
                </a:lnTo>
                <a:cubicBezTo>
                  <a:pt x="21323" y="10671"/>
                  <a:pt x="21091" y="10434"/>
                  <a:pt x="20880" y="10183"/>
                </a:cubicBezTo>
                <a:cubicBezTo>
                  <a:pt x="20591" y="9838"/>
                  <a:pt x="20267" y="9659"/>
                  <a:pt x="19913" y="9651"/>
                </a:cubicBezTo>
                <a:cubicBezTo>
                  <a:pt x="19913" y="9651"/>
                  <a:pt x="19913" y="9651"/>
                  <a:pt x="19912" y="9651"/>
                </a:cubicBezTo>
                <a:close/>
                <a:moveTo>
                  <a:pt x="1688" y="9750"/>
                </a:moveTo>
                <a:cubicBezTo>
                  <a:pt x="1526" y="9851"/>
                  <a:pt x="1368" y="9964"/>
                  <a:pt x="1215" y="10092"/>
                </a:cubicBezTo>
                <a:cubicBezTo>
                  <a:pt x="769" y="10466"/>
                  <a:pt x="473" y="10832"/>
                  <a:pt x="255" y="11279"/>
                </a:cubicBezTo>
                <a:cubicBezTo>
                  <a:pt x="42" y="11713"/>
                  <a:pt x="36" y="12238"/>
                  <a:pt x="238" y="12619"/>
                </a:cubicBezTo>
                <a:cubicBezTo>
                  <a:pt x="402" y="12927"/>
                  <a:pt x="605" y="13149"/>
                  <a:pt x="842" y="13278"/>
                </a:cubicBezTo>
                <a:cubicBezTo>
                  <a:pt x="996" y="13363"/>
                  <a:pt x="1159" y="13415"/>
                  <a:pt x="1316" y="13466"/>
                </a:cubicBezTo>
                <a:cubicBezTo>
                  <a:pt x="1439" y="13505"/>
                  <a:pt x="1565" y="13550"/>
                  <a:pt x="1688" y="13606"/>
                </a:cubicBezTo>
                <a:lnTo>
                  <a:pt x="1688" y="13560"/>
                </a:lnTo>
                <a:cubicBezTo>
                  <a:pt x="1566" y="13505"/>
                  <a:pt x="1443" y="13461"/>
                  <a:pt x="1322" y="13422"/>
                </a:cubicBezTo>
                <a:cubicBezTo>
                  <a:pt x="1166" y="13372"/>
                  <a:pt x="1004" y="13319"/>
                  <a:pt x="851" y="13236"/>
                </a:cubicBezTo>
                <a:cubicBezTo>
                  <a:pt x="620" y="13109"/>
                  <a:pt x="421" y="12893"/>
                  <a:pt x="261" y="12591"/>
                </a:cubicBezTo>
                <a:cubicBezTo>
                  <a:pt x="165" y="12411"/>
                  <a:pt x="116" y="12195"/>
                  <a:pt x="119" y="11966"/>
                </a:cubicBezTo>
                <a:cubicBezTo>
                  <a:pt x="123" y="11739"/>
                  <a:pt x="178" y="11510"/>
                  <a:pt x="278" y="11305"/>
                </a:cubicBezTo>
                <a:cubicBezTo>
                  <a:pt x="494" y="10864"/>
                  <a:pt x="787" y="10503"/>
                  <a:pt x="1228" y="10132"/>
                </a:cubicBezTo>
                <a:cubicBezTo>
                  <a:pt x="1378" y="10007"/>
                  <a:pt x="1531" y="9897"/>
                  <a:pt x="1688" y="9799"/>
                </a:cubicBezTo>
                <a:lnTo>
                  <a:pt x="1688" y="9750"/>
                </a:lnTo>
                <a:close/>
                <a:moveTo>
                  <a:pt x="1688" y="10071"/>
                </a:moveTo>
                <a:cubicBezTo>
                  <a:pt x="1356" y="10287"/>
                  <a:pt x="1028" y="10597"/>
                  <a:pt x="752" y="11068"/>
                </a:cubicBezTo>
                <a:cubicBezTo>
                  <a:pt x="527" y="11453"/>
                  <a:pt x="468" y="11825"/>
                  <a:pt x="573" y="12208"/>
                </a:cubicBezTo>
                <a:cubicBezTo>
                  <a:pt x="654" y="12506"/>
                  <a:pt x="807" y="12734"/>
                  <a:pt x="1027" y="12887"/>
                </a:cubicBezTo>
                <a:cubicBezTo>
                  <a:pt x="1170" y="12986"/>
                  <a:pt x="1313" y="13048"/>
                  <a:pt x="1452" y="13070"/>
                </a:cubicBezTo>
                <a:cubicBezTo>
                  <a:pt x="1532" y="13083"/>
                  <a:pt x="1610" y="13103"/>
                  <a:pt x="1688" y="13128"/>
                </a:cubicBezTo>
                <a:lnTo>
                  <a:pt x="1688" y="13082"/>
                </a:lnTo>
                <a:cubicBezTo>
                  <a:pt x="1611" y="13058"/>
                  <a:pt x="1534" y="13037"/>
                  <a:pt x="1455" y="13025"/>
                </a:cubicBezTo>
                <a:cubicBezTo>
                  <a:pt x="1320" y="13004"/>
                  <a:pt x="1180" y="12945"/>
                  <a:pt x="1040" y="12848"/>
                </a:cubicBezTo>
                <a:cubicBezTo>
                  <a:pt x="827" y="12699"/>
                  <a:pt x="679" y="12479"/>
                  <a:pt x="601" y="12192"/>
                </a:cubicBezTo>
                <a:cubicBezTo>
                  <a:pt x="500" y="11822"/>
                  <a:pt x="555" y="11474"/>
                  <a:pt x="775" y="11098"/>
                </a:cubicBezTo>
                <a:cubicBezTo>
                  <a:pt x="958" y="10785"/>
                  <a:pt x="1221" y="10425"/>
                  <a:pt x="1688" y="10121"/>
                </a:cubicBezTo>
                <a:lnTo>
                  <a:pt x="1688" y="10071"/>
                </a:lnTo>
                <a:close/>
                <a:moveTo>
                  <a:pt x="19912" y="10245"/>
                </a:moveTo>
                <a:lnTo>
                  <a:pt x="19912" y="10294"/>
                </a:lnTo>
                <a:cubicBezTo>
                  <a:pt x="20211" y="10335"/>
                  <a:pt x="20499" y="10459"/>
                  <a:pt x="20769" y="10764"/>
                </a:cubicBezTo>
                <a:cubicBezTo>
                  <a:pt x="21016" y="11044"/>
                  <a:pt x="21301" y="11219"/>
                  <a:pt x="21600" y="11278"/>
                </a:cubicBezTo>
                <a:lnTo>
                  <a:pt x="21600" y="11232"/>
                </a:lnTo>
                <a:cubicBezTo>
                  <a:pt x="21308" y="11173"/>
                  <a:pt x="21030" y="11002"/>
                  <a:pt x="20788" y="10728"/>
                </a:cubicBezTo>
                <a:cubicBezTo>
                  <a:pt x="20511" y="10414"/>
                  <a:pt x="20217" y="10285"/>
                  <a:pt x="19912" y="10245"/>
                </a:cubicBezTo>
                <a:close/>
                <a:moveTo>
                  <a:pt x="1688" y="10472"/>
                </a:moveTo>
                <a:cubicBezTo>
                  <a:pt x="1486" y="10616"/>
                  <a:pt x="1292" y="10798"/>
                  <a:pt x="1130" y="11068"/>
                </a:cubicBezTo>
                <a:cubicBezTo>
                  <a:pt x="892" y="11465"/>
                  <a:pt x="862" y="11909"/>
                  <a:pt x="1049" y="12256"/>
                </a:cubicBezTo>
                <a:cubicBezTo>
                  <a:pt x="1150" y="12444"/>
                  <a:pt x="1300" y="12570"/>
                  <a:pt x="1510" y="12642"/>
                </a:cubicBezTo>
                <a:cubicBezTo>
                  <a:pt x="1570" y="12663"/>
                  <a:pt x="1628" y="12685"/>
                  <a:pt x="1688" y="12706"/>
                </a:cubicBezTo>
                <a:lnTo>
                  <a:pt x="1688" y="12660"/>
                </a:lnTo>
                <a:cubicBezTo>
                  <a:pt x="1630" y="12639"/>
                  <a:pt x="1575" y="12618"/>
                  <a:pt x="1516" y="12598"/>
                </a:cubicBezTo>
                <a:cubicBezTo>
                  <a:pt x="1311" y="12527"/>
                  <a:pt x="1169" y="12409"/>
                  <a:pt x="1072" y="12228"/>
                </a:cubicBezTo>
                <a:cubicBezTo>
                  <a:pt x="895" y="11899"/>
                  <a:pt x="925" y="11477"/>
                  <a:pt x="1152" y="11098"/>
                </a:cubicBezTo>
                <a:cubicBezTo>
                  <a:pt x="1307" y="10840"/>
                  <a:pt x="1494" y="10665"/>
                  <a:pt x="1688" y="10524"/>
                </a:cubicBezTo>
                <a:lnTo>
                  <a:pt x="1688" y="10472"/>
                </a:lnTo>
                <a:close/>
                <a:moveTo>
                  <a:pt x="19912" y="10928"/>
                </a:moveTo>
                <a:lnTo>
                  <a:pt x="19912" y="10974"/>
                </a:lnTo>
                <a:cubicBezTo>
                  <a:pt x="20184" y="11057"/>
                  <a:pt x="20452" y="11178"/>
                  <a:pt x="20714" y="11338"/>
                </a:cubicBezTo>
                <a:cubicBezTo>
                  <a:pt x="20971" y="11493"/>
                  <a:pt x="21252" y="11620"/>
                  <a:pt x="21600" y="11744"/>
                </a:cubicBezTo>
                <a:lnTo>
                  <a:pt x="21600" y="11699"/>
                </a:lnTo>
                <a:cubicBezTo>
                  <a:pt x="21257" y="11576"/>
                  <a:pt x="20979" y="11449"/>
                  <a:pt x="20725" y="11296"/>
                </a:cubicBezTo>
                <a:cubicBezTo>
                  <a:pt x="20459" y="11134"/>
                  <a:pt x="20188" y="11012"/>
                  <a:pt x="19912" y="10928"/>
                </a:cubicBezTo>
                <a:close/>
                <a:moveTo>
                  <a:pt x="20486" y="11841"/>
                </a:moveTo>
                <a:cubicBezTo>
                  <a:pt x="20335" y="11836"/>
                  <a:pt x="20190" y="11855"/>
                  <a:pt x="20047" y="11899"/>
                </a:cubicBezTo>
                <a:cubicBezTo>
                  <a:pt x="19993" y="11915"/>
                  <a:pt x="19949" y="11943"/>
                  <a:pt x="19912" y="11976"/>
                </a:cubicBezTo>
                <a:lnTo>
                  <a:pt x="19912" y="12030"/>
                </a:lnTo>
                <a:cubicBezTo>
                  <a:pt x="19948" y="11991"/>
                  <a:pt x="19994" y="11961"/>
                  <a:pt x="20053" y="11942"/>
                </a:cubicBezTo>
                <a:cubicBezTo>
                  <a:pt x="20177" y="11904"/>
                  <a:pt x="20304" y="11885"/>
                  <a:pt x="20435" y="11885"/>
                </a:cubicBezTo>
                <a:cubicBezTo>
                  <a:pt x="20698" y="11885"/>
                  <a:pt x="20978" y="11962"/>
                  <a:pt x="21292" y="12119"/>
                </a:cubicBezTo>
                <a:cubicBezTo>
                  <a:pt x="21396" y="12171"/>
                  <a:pt x="21499" y="12231"/>
                  <a:pt x="21600" y="12288"/>
                </a:cubicBezTo>
                <a:lnTo>
                  <a:pt x="21600" y="12240"/>
                </a:lnTo>
                <a:cubicBezTo>
                  <a:pt x="21502" y="12185"/>
                  <a:pt x="21402" y="12127"/>
                  <a:pt x="21301" y="12077"/>
                </a:cubicBezTo>
                <a:cubicBezTo>
                  <a:pt x="21004" y="11928"/>
                  <a:pt x="20737" y="11850"/>
                  <a:pt x="20486" y="11841"/>
                </a:cubicBezTo>
                <a:close/>
                <a:moveTo>
                  <a:pt x="20456" y="11941"/>
                </a:moveTo>
                <a:cubicBezTo>
                  <a:pt x="20400" y="11940"/>
                  <a:pt x="20344" y="11941"/>
                  <a:pt x="20286" y="11947"/>
                </a:cubicBezTo>
                <a:cubicBezTo>
                  <a:pt x="20215" y="11954"/>
                  <a:pt x="20133" y="11964"/>
                  <a:pt x="20053" y="11998"/>
                </a:cubicBezTo>
                <a:cubicBezTo>
                  <a:pt x="19989" y="12025"/>
                  <a:pt x="19944" y="12064"/>
                  <a:pt x="19912" y="12113"/>
                </a:cubicBezTo>
                <a:lnTo>
                  <a:pt x="19912" y="12182"/>
                </a:lnTo>
                <a:cubicBezTo>
                  <a:pt x="19937" y="12120"/>
                  <a:pt x="19985" y="12074"/>
                  <a:pt x="20061" y="12041"/>
                </a:cubicBezTo>
                <a:cubicBezTo>
                  <a:pt x="20137" y="12009"/>
                  <a:pt x="20215" y="11999"/>
                  <a:pt x="20288" y="11992"/>
                </a:cubicBezTo>
                <a:cubicBezTo>
                  <a:pt x="20741" y="11947"/>
                  <a:pt x="21156" y="12147"/>
                  <a:pt x="21575" y="12376"/>
                </a:cubicBezTo>
                <a:cubicBezTo>
                  <a:pt x="21584" y="12381"/>
                  <a:pt x="21592" y="12386"/>
                  <a:pt x="21600" y="12391"/>
                </a:cubicBezTo>
                <a:lnTo>
                  <a:pt x="21600" y="12343"/>
                </a:lnTo>
                <a:cubicBezTo>
                  <a:pt x="21595" y="12340"/>
                  <a:pt x="21590" y="12336"/>
                  <a:pt x="21585" y="12334"/>
                </a:cubicBezTo>
                <a:cubicBezTo>
                  <a:pt x="21215" y="12132"/>
                  <a:pt x="20849" y="11953"/>
                  <a:pt x="20456" y="11941"/>
                </a:cubicBezTo>
                <a:close/>
                <a:moveTo>
                  <a:pt x="19912" y="12457"/>
                </a:moveTo>
                <a:lnTo>
                  <a:pt x="19912" y="12596"/>
                </a:lnTo>
                <a:cubicBezTo>
                  <a:pt x="19987" y="12910"/>
                  <a:pt x="20104" y="13189"/>
                  <a:pt x="20262" y="13426"/>
                </a:cubicBezTo>
                <a:cubicBezTo>
                  <a:pt x="20376" y="13599"/>
                  <a:pt x="20532" y="13692"/>
                  <a:pt x="20722" y="13704"/>
                </a:cubicBezTo>
                <a:cubicBezTo>
                  <a:pt x="21018" y="13723"/>
                  <a:pt x="21296" y="13653"/>
                  <a:pt x="21571" y="13491"/>
                </a:cubicBezTo>
                <a:cubicBezTo>
                  <a:pt x="21578" y="13486"/>
                  <a:pt x="21586" y="13482"/>
                  <a:pt x="21593" y="13477"/>
                </a:cubicBezTo>
                <a:cubicBezTo>
                  <a:pt x="21596" y="13475"/>
                  <a:pt x="21598" y="13474"/>
                  <a:pt x="21600" y="13473"/>
                </a:cubicBezTo>
                <a:lnTo>
                  <a:pt x="21600" y="13426"/>
                </a:lnTo>
                <a:cubicBezTo>
                  <a:pt x="21594" y="13429"/>
                  <a:pt x="21588" y="13432"/>
                  <a:pt x="21582" y="13436"/>
                </a:cubicBezTo>
                <a:cubicBezTo>
                  <a:pt x="21574" y="13440"/>
                  <a:pt x="21567" y="13445"/>
                  <a:pt x="21560" y="13449"/>
                </a:cubicBezTo>
                <a:cubicBezTo>
                  <a:pt x="21289" y="13609"/>
                  <a:pt x="21015" y="13678"/>
                  <a:pt x="20724" y="13660"/>
                </a:cubicBezTo>
                <a:cubicBezTo>
                  <a:pt x="20540" y="13648"/>
                  <a:pt x="20392" y="13559"/>
                  <a:pt x="20282" y="13394"/>
                </a:cubicBezTo>
                <a:cubicBezTo>
                  <a:pt x="20107" y="13131"/>
                  <a:pt x="19983" y="12815"/>
                  <a:pt x="19912" y="12457"/>
                </a:cubicBezTo>
                <a:close/>
                <a:moveTo>
                  <a:pt x="19912" y="12742"/>
                </a:moveTo>
                <a:lnTo>
                  <a:pt x="19912" y="12836"/>
                </a:lnTo>
                <a:cubicBezTo>
                  <a:pt x="19967" y="12997"/>
                  <a:pt x="20030" y="13148"/>
                  <a:pt x="20091" y="13281"/>
                </a:cubicBezTo>
                <a:cubicBezTo>
                  <a:pt x="20251" y="13629"/>
                  <a:pt x="20471" y="13798"/>
                  <a:pt x="20785" y="13813"/>
                </a:cubicBezTo>
                <a:cubicBezTo>
                  <a:pt x="20803" y="13814"/>
                  <a:pt x="20821" y="13815"/>
                  <a:pt x="20839" y="13815"/>
                </a:cubicBezTo>
                <a:cubicBezTo>
                  <a:pt x="21108" y="13815"/>
                  <a:pt x="21356" y="13714"/>
                  <a:pt x="21600" y="13588"/>
                </a:cubicBezTo>
                <a:lnTo>
                  <a:pt x="21600" y="13541"/>
                </a:lnTo>
                <a:cubicBezTo>
                  <a:pt x="21339" y="13677"/>
                  <a:pt x="21075" y="13781"/>
                  <a:pt x="20786" y="13768"/>
                </a:cubicBezTo>
                <a:cubicBezTo>
                  <a:pt x="20482" y="13753"/>
                  <a:pt x="20269" y="13590"/>
                  <a:pt x="20116" y="13255"/>
                </a:cubicBezTo>
                <a:cubicBezTo>
                  <a:pt x="20043" y="13096"/>
                  <a:pt x="19970" y="12927"/>
                  <a:pt x="19912" y="12742"/>
                </a:cubicBezTo>
                <a:close/>
                <a:moveTo>
                  <a:pt x="0" y="13034"/>
                </a:moveTo>
                <a:lnTo>
                  <a:pt x="0" y="13088"/>
                </a:lnTo>
                <a:cubicBezTo>
                  <a:pt x="390" y="13466"/>
                  <a:pt x="826" y="13649"/>
                  <a:pt x="1164" y="13766"/>
                </a:cubicBezTo>
                <a:cubicBezTo>
                  <a:pt x="1264" y="13800"/>
                  <a:pt x="1361" y="13848"/>
                  <a:pt x="1443" y="13890"/>
                </a:cubicBezTo>
                <a:cubicBezTo>
                  <a:pt x="1537" y="13939"/>
                  <a:pt x="1618" y="14011"/>
                  <a:pt x="1688" y="14098"/>
                </a:cubicBezTo>
                <a:lnTo>
                  <a:pt x="1688" y="14042"/>
                </a:lnTo>
                <a:cubicBezTo>
                  <a:pt x="1619" y="13962"/>
                  <a:pt x="1542" y="13894"/>
                  <a:pt x="1452" y="13848"/>
                </a:cubicBezTo>
                <a:cubicBezTo>
                  <a:pt x="1370" y="13805"/>
                  <a:pt x="1272" y="13757"/>
                  <a:pt x="1171" y="13722"/>
                </a:cubicBezTo>
                <a:cubicBezTo>
                  <a:pt x="830" y="13605"/>
                  <a:pt x="390" y="13420"/>
                  <a:pt x="0" y="13034"/>
                </a:cubicBezTo>
                <a:close/>
                <a:moveTo>
                  <a:pt x="0" y="13139"/>
                </a:moveTo>
                <a:lnTo>
                  <a:pt x="0" y="13189"/>
                </a:lnTo>
                <a:cubicBezTo>
                  <a:pt x="165" y="13329"/>
                  <a:pt x="333" y="13466"/>
                  <a:pt x="512" y="13571"/>
                </a:cubicBezTo>
                <a:cubicBezTo>
                  <a:pt x="674" y="13667"/>
                  <a:pt x="844" y="13732"/>
                  <a:pt x="1009" y="13794"/>
                </a:cubicBezTo>
                <a:cubicBezTo>
                  <a:pt x="1151" y="13848"/>
                  <a:pt x="1298" y="13903"/>
                  <a:pt x="1438" y="13978"/>
                </a:cubicBezTo>
                <a:cubicBezTo>
                  <a:pt x="1540" y="14032"/>
                  <a:pt x="1622" y="14108"/>
                  <a:pt x="1688" y="14205"/>
                </a:cubicBezTo>
                <a:lnTo>
                  <a:pt x="1688" y="14144"/>
                </a:lnTo>
                <a:cubicBezTo>
                  <a:pt x="1623" y="14057"/>
                  <a:pt x="1544" y="13986"/>
                  <a:pt x="1447" y="13935"/>
                </a:cubicBezTo>
                <a:cubicBezTo>
                  <a:pt x="1306" y="13860"/>
                  <a:pt x="1159" y="13804"/>
                  <a:pt x="1016" y="13751"/>
                </a:cubicBezTo>
                <a:cubicBezTo>
                  <a:pt x="852" y="13689"/>
                  <a:pt x="683" y="13625"/>
                  <a:pt x="522" y="13530"/>
                </a:cubicBezTo>
                <a:cubicBezTo>
                  <a:pt x="341" y="13423"/>
                  <a:pt x="168" y="13282"/>
                  <a:pt x="0" y="13139"/>
                </a:cubicBezTo>
                <a:close/>
                <a:moveTo>
                  <a:pt x="0" y="13864"/>
                </a:moveTo>
                <a:lnTo>
                  <a:pt x="0" y="13910"/>
                </a:lnTo>
                <a:cubicBezTo>
                  <a:pt x="54" y="13924"/>
                  <a:pt x="109" y="13940"/>
                  <a:pt x="163" y="13953"/>
                </a:cubicBezTo>
                <a:cubicBezTo>
                  <a:pt x="397" y="14013"/>
                  <a:pt x="640" y="14073"/>
                  <a:pt x="872" y="14174"/>
                </a:cubicBezTo>
                <a:lnTo>
                  <a:pt x="907" y="14190"/>
                </a:lnTo>
                <a:cubicBezTo>
                  <a:pt x="1110" y="14277"/>
                  <a:pt x="1319" y="14368"/>
                  <a:pt x="1443" y="14671"/>
                </a:cubicBezTo>
                <a:cubicBezTo>
                  <a:pt x="1522" y="14865"/>
                  <a:pt x="1541" y="15078"/>
                  <a:pt x="1556" y="15318"/>
                </a:cubicBezTo>
                <a:cubicBezTo>
                  <a:pt x="1563" y="15412"/>
                  <a:pt x="1569" y="15507"/>
                  <a:pt x="1575" y="15602"/>
                </a:cubicBezTo>
                <a:cubicBezTo>
                  <a:pt x="1587" y="15812"/>
                  <a:pt x="1599" y="16030"/>
                  <a:pt x="1619" y="16242"/>
                </a:cubicBezTo>
                <a:cubicBezTo>
                  <a:pt x="1631" y="16380"/>
                  <a:pt x="1655" y="16513"/>
                  <a:pt x="1688" y="16642"/>
                </a:cubicBezTo>
                <a:lnTo>
                  <a:pt x="1688" y="16499"/>
                </a:lnTo>
                <a:cubicBezTo>
                  <a:pt x="1671" y="16413"/>
                  <a:pt x="1657" y="16325"/>
                  <a:pt x="1648" y="16236"/>
                </a:cubicBezTo>
                <a:cubicBezTo>
                  <a:pt x="1629" y="16024"/>
                  <a:pt x="1616" y="15808"/>
                  <a:pt x="1603" y="15598"/>
                </a:cubicBezTo>
                <a:cubicBezTo>
                  <a:pt x="1598" y="15503"/>
                  <a:pt x="1593" y="15408"/>
                  <a:pt x="1586" y="15313"/>
                </a:cubicBezTo>
                <a:cubicBezTo>
                  <a:pt x="1570" y="15068"/>
                  <a:pt x="1550" y="14849"/>
                  <a:pt x="1468" y="14647"/>
                </a:cubicBezTo>
                <a:cubicBezTo>
                  <a:pt x="1339" y="14329"/>
                  <a:pt x="1123" y="14237"/>
                  <a:pt x="915" y="14148"/>
                </a:cubicBezTo>
                <a:lnTo>
                  <a:pt x="880" y="14132"/>
                </a:lnTo>
                <a:cubicBezTo>
                  <a:pt x="646" y="14031"/>
                  <a:pt x="402" y="13969"/>
                  <a:pt x="167" y="13909"/>
                </a:cubicBezTo>
                <a:cubicBezTo>
                  <a:pt x="112" y="13895"/>
                  <a:pt x="56" y="13879"/>
                  <a:pt x="0" y="13864"/>
                </a:cubicBezTo>
                <a:close/>
                <a:moveTo>
                  <a:pt x="0" y="14006"/>
                </a:moveTo>
                <a:lnTo>
                  <a:pt x="0" y="14051"/>
                </a:lnTo>
                <a:cubicBezTo>
                  <a:pt x="18" y="14057"/>
                  <a:pt x="37" y="14062"/>
                  <a:pt x="55" y="14066"/>
                </a:cubicBezTo>
                <a:cubicBezTo>
                  <a:pt x="70" y="14070"/>
                  <a:pt x="85" y="14073"/>
                  <a:pt x="99" y="14078"/>
                </a:cubicBezTo>
                <a:cubicBezTo>
                  <a:pt x="154" y="14092"/>
                  <a:pt x="208" y="14107"/>
                  <a:pt x="263" y="14121"/>
                </a:cubicBezTo>
                <a:cubicBezTo>
                  <a:pt x="562" y="14199"/>
                  <a:pt x="871" y="14280"/>
                  <a:pt x="1156" y="14472"/>
                </a:cubicBezTo>
                <a:cubicBezTo>
                  <a:pt x="1325" y="14585"/>
                  <a:pt x="1425" y="14784"/>
                  <a:pt x="1461" y="15078"/>
                </a:cubicBezTo>
                <a:cubicBezTo>
                  <a:pt x="1492" y="15330"/>
                  <a:pt x="1504" y="15591"/>
                  <a:pt x="1517" y="15842"/>
                </a:cubicBezTo>
                <a:lnTo>
                  <a:pt x="1521" y="15934"/>
                </a:lnTo>
                <a:cubicBezTo>
                  <a:pt x="1540" y="16321"/>
                  <a:pt x="1596" y="16640"/>
                  <a:pt x="1688" y="16916"/>
                </a:cubicBezTo>
                <a:lnTo>
                  <a:pt x="1688" y="16814"/>
                </a:lnTo>
                <a:cubicBezTo>
                  <a:pt x="1613" y="16562"/>
                  <a:pt x="1568" y="16273"/>
                  <a:pt x="1551" y="15931"/>
                </a:cubicBezTo>
                <a:lnTo>
                  <a:pt x="1547" y="15840"/>
                </a:lnTo>
                <a:cubicBezTo>
                  <a:pt x="1534" y="15587"/>
                  <a:pt x="1521" y="15324"/>
                  <a:pt x="1490" y="15069"/>
                </a:cubicBezTo>
                <a:cubicBezTo>
                  <a:pt x="1452" y="14759"/>
                  <a:pt x="1347" y="14551"/>
                  <a:pt x="1169" y="14431"/>
                </a:cubicBezTo>
                <a:cubicBezTo>
                  <a:pt x="880" y="14236"/>
                  <a:pt x="568" y="14155"/>
                  <a:pt x="267" y="14076"/>
                </a:cubicBezTo>
                <a:cubicBezTo>
                  <a:pt x="213" y="14062"/>
                  <a:pt x="159" y="14049"/>
                  <a:pt x="105" y="14034"/>
                </a:cubicBezTo>
                <a:cubicBezTo>
                  <a:pt x="90" y="14030"/>
                  <a:pt x="75" y="14025"/>
                  <a:pt x="60" y="14021"/>
                </a:cubicBezTo>
                <a:cubicBezTo>
                  <a:pt x="39" y="14016"/>
                  <a:pt x="20" y="14011"/>
                  <a:pt x="0" y="14006"/>
                </a:cubicBezTo>
                <a:close/>
                <a:moveTo>
                  <a:pt x="21600" y="14086"/>
                </a:moveTo>
                <a:cubicBezTo>
                  <a:pt x="21417" y="14149"/>
                  <a:pt x="21232" y="14199"/>
                  <a:pt x="21051" y="14247"/>
                </a:cubicBezTo>
                <a:cubicBezTo>
                  <a:pt x="20900" y="14287"/>
                  <a:pt x="20745" y="14327"/>
                  <a:pt x="20593" y="14376"/>
                </a:cubicBezTo>
                <a:cubicBezTo>
                  <a:pt x="20520" y="14399"/>
                  <a:pt x="20447" y="14425"/>
                  <a:pt x="20374" y="14450"/>
                </a:cubicBezTo>
                <a:cubicBezTo>
                  <a:pt x="20297" y="14477"/>
                  <a:pt x="20217" y="14504"/>
                  <a:pt x="20138" y="14529"/>
                </a:cubicBezTo>
                <a:cubicBezTo>
                  <a:pt x="20027" y="14565"/>
                  <a:pt x="19961" y="14561"/>
                  <a:pt x="19912" y="14501"/>
                </a:cubicBezTo>
                <a:lnTo>
                  <a:pt x="19912" y="14554"/>
                </a:lnTo>
                <a:cubicBezTo>
                  <a:pt x="19942" y="14582"/>
                  <a:pt x="19975" y="14597"/>
                  <a:pt x="20018" y="14598"/>
                </a:cubicBezTo>
                <a:cubicBezTo>
                  <a:pt x="20054" y="14598"/>
                  <a:pt x="20095" y="14590"/>
                  <a:pt x="20144" y="14574"/>
                </a:cubicBezTo>
                <a:cubicBezTo>
                  <a:pt x="20223" y="14549"/>
                  <a:pt x="20303" y="14520"/>
                  <a:pt x="20381" y="14494"/>
                </a:cubicBezTo>
                <a:cubicBezTo>
                  <a:pt x="20454" y="14469"/>
                  <a:pt x="20527" y="14445"/>
                  <a:pt x="20600" y="14421"/>
                </a:cubicBezTo>
                <a:cubicBezTo>
                  <a:pt x="20751" y="14373"/>
                  <a:pt x="20906" y="14331"/>
                  <a:pt x="21056" y="14291"/>
                </a:cubicBezTo>
                <a:cubicBezTo>
                  <a:pt x="21235" y="14244"/>
                  <a:pt x="21419" y="14195"/>
                  <a:pt x="21600" y="14132"/>
                </a:cubicBezTo>
                <a:lnTo>
                  <a:pt x="21600" y="14086"/>
                </a:lnTo>
                <a:close/>
                <a:moveTo>
                  <a:pt x="251" y="14512"/>
                </a:moveTo>
                <a:cubicBezTo>
                  <a:pt x="179" y="14513"/>
                  <a:pt x="107" y="14520"/>
                  <a:pt x="36" y="14528"/>
                </a:cubicBezTo>
                <a:cubicBezTo>
                  <a:pt x="24" y="14529"/>
                  <a:pt x="12" y="14529"/>
                  <a:pt x="0" y="14530"/>
                </a:cubicBezTo>
                <a:lnTo>
                  <a:pt x="0" y="14574"/>
                </a:lnTo>
                <a:cubicBezTo>
                  <a:pt x="13" y="14573"/>
                  <a:pt x="26" y="14573"/>
                  <a:pt x="38" y="14571"/>
                </a:cubicBezTo>
                <a:cubicBezTo>
                  <a:pt x="108" y="14564"/>
                  <a:pt x="179" y="14558"/>
                  <a:pt x="251" y="14556"/>
                </a:cubicBezTo>
                <a:cubicBezTo>
                  <a:pt x="323" y="14555"/>
                  <a:pt x="396" y="14559"/>
                  <a:pt x="468" y="14576"/>
                </a:cubicBezTo>
                <a:cubicBezTo>
                  <a:pt x="1035" y="14704"/>
                  <a:pt x="1209" y="14959"/>
                  <a:pt x="1279" y="15759"/>
                </a:cubicBezTo>
                <a:cubicBezTo>
                  <a:pt x="1342" y="16481"/>
                  <a:pt x="1475" y="17060"/>
                  <a:pt x="1688" y="17552"/>
                </a:cubicBezTo>
                <a:lnTo>
                  <a:pt x="1688" y="17470"/>
                </a:lnTo>
                <a:cubicBezTo>
                  <a:pt x="1492" y="16996"/>
                  <a:pt x="1369" y="16439"/>
                  <a:pt x="1309" y="15752"/>
                </a:cubicBezTo>
                <a:cubicBezTo>
                  <a:pt x="1236" y="14926"/>
                  <a:pt x="1056" y="14664"/>
                  <a:pt x="472" y="14532"/>
                </a:cubicBezTo>
                <a:cubicBezTo>
                  <a:pt x="398" y="14515"/>
                  <a:pt x="324" y="14510"/>
                  <a:pt x="251" y="14512"/>
                </a:cubicBezTo>
                <a:close/>
                <a:moveTo>
                  <a:pt x="21600" y="14532"/>
                </a:moveTo>
                <a:cubicBezTo>
                  <a:pt x="21507" y="14552"/>
                  <a:pt x="21414" y="14572"/>
                  <a:pt x="21321" y="14591"/>
                </a:cubicBezTo>
                <a:cubicBezTo>
                  <a:pt x="20678" y="14720"/>
                  <a:pt x="20205" y="15215"/>
                  <a:pt x="19912" y="16061"/>
                </a:cubicBezTo>
                <a:lnTo>
                  <a:pt x="19912" y="16162"/>
                </a:lnTo>
                <a:cubicBezTo>
                  <a:pt x="20200" y="15270"/>
                  <a:pt x="20663" y="14769"/>
                  <a:pt x="21326" y="14636"/>
                </a:cubicBezTo>
                <a:cubicBezTo>
                  <a:pt x="21417" y="14617"/>
                  <a:pt x="21509" y="14598"/>
                  <a:pt x="21600" y="14578"/>
                </a:cubicBezTo>
                <a:lnTo>
                  <a:pt x="21600" y="14532"/>
                </a:lnTo>
                <a:close/>
                <a:moveTo>
                  <a:pt x="261" y="14581"/>
                </a:moveTo>
                <a:cubicBezTo>
                  <a:pt x="174" y="14574"/>
                  <a:pt x="87" y="14580"/>
                  <a:pt x="0" y="14612"/>
                </a:cubicBezTo>
                <a:lnTo>
                  <a:pt x="0" y="14658"/>
                </a:lnTo>
                <a:cubicBezTo>
                  <a:pt x="2" y="14657"/>
                  <a:pt x="4" y="14657"/>
                  <a:pt x="6" y="14656"/>
                </a:cubicBezTo>
                <a:cubicBezTo>
                  <a:pt x="176" y="14593"/>
                  <a:pt x="347" y="14635"/>
                  <a:pt x="513" y="14674"/>
                </a:cubicBezTo>
                <a:lnTo>
                  <a:pt x="536" y="14679"/>
                </a:lnTo>
                <a:cubicBezTo>
                  <a:pt x="970" y="14782"/>
                  <a:pt x="1120" y="15007"/>
                  <a:pt x="1206" y="15682"/>
                </a:cubicBezTo>
                <a:cubicBezTo>
                  <a:pt x="1216" y="15762"/>
                  <a:pt x="1225" y="15846"/>
                  <a:pt x="1233" y="15942"/>
                </a:cubicBezTo>
                <a:cubicBezTo>
                  <a:pt x="1293" y="16646"/>
                  <a:pt x="1443" y="17223"/>
                  <a:pt x="1688" y="17704"/>
                </a:cubicBezTo>
                <a:lnTo>
                  <a:pt x="1688" y="17631"/>
                </a:lnTo>
                <a:cubicBezTo>
                  <a:pt x="1460" y="17165"/>
                  <a:pt x="1320" y="16611"/>
                  <a:pt x="1262" y="15938"/>
                </a:cubicBezTo>
                <a:cubicBezTo>
                  <a:pt x="1253" y="15840"/>
                  <a:pt x="1245" y="15754"/>
                  <a:pt x="1235" y="15674"/>
                </a:cubicBezTo>
                <a:cubicBezTo>
                  <a:pt x="1147" y="14984"/>
                  <a:pt x="985" y="14740"/>
                  <a:pt x="540" y="14634"/>
                </a:cubicBezTo>
                <a:lnTo>
                  <a:pt x="517" y="14629"/>
                </a:lnTo>
                <a:cubicBezTo>
                  <a:pt x="433" y="14609"/>
                  <a:pt x="347" y="14588"/>
                  <a:pt x="261" y="14581"/>
                </a:cubicBezTo>
                <a:close/>
                <a:moveTo>
                  <a:pt x="21600" y="14932"/>
                </a:moveTo>
                <a:cubicBezTo>
                  <a:pt x="21278" y="15001"/>
                  <a:pt x="20954" y="15100"/>
                  <a:pt x="20673" y="15409"/>
                </a:cubicBezTo>
                <a:cubicBezTo>
                  <a:pt x="20317" y="15800"/>
                  <a:pt x="19936" y="16813"/>
                  <a:pt x="20145" y="17696"/>
                </a:cubicBezTo>
                <a:cubicBezTo>
                  <a:pt x="20239" y="18094"/>
                  <a:pt x="20329" y="18523"/>
                  <a:pt x="20294" y="18985"/>
                </a:cubicBezTo>
                <a:cubicBezTo>
                  <a:pt x="20293" y="19006"/>
                  <a:pt x="20292" y="19027"/>
                  <a:pt x="20293" y="19048"/>
                </a:cubicBezTo>
                <a:cubicBezTo>
                  <a:pt x="20293" y="19064"/>
                  <a:pt x="20293" y="19079"/>
                  <a:pt x="20293" y="19096"/>
                </a:cubicBezTo>
                <a:cubicBezTo>
                  <a:pt x="20277" y="19399"/>
                  <a:pt x="20213" y="19601"/>
                  <a:pt x="20108" y="19679"/>
                </a:cubicBezTo>
                <a:cubicBezTo>
                  <a:pt x="20003" y="19756"/>
                  <a:pt x="19860" y="19708"/>
                  <a:pt x="19696" y="19541"/>
                </a:cubicBezTo>
                <a:cubicBezTo>
                  <a:pt x="19591" y="19434"/>
                  <a:pt x="19497" y="19302"/>
                  <a:pt x="19407" y="19175"/>
                </a:cubicBezTo>
                <a:cubicBezTo>
                  <a:pt x="19360" y="19109"/>
                  <a:pt x="19312" y="19044"/>
                  <a:pt x="19263" y="18980"/>
                </a:cubicBezTo>
                <a:lnTo>
                  <a:pt x="19216" y="18980"/>
                </a:lnTo>
                <a:cubicBezTo>
                  <a:pt x="19275" y="19054"/>
                  <a:pt x="19332" y="19131"/>
                  <a:pt x="19387" y="19208"/>
                </a:cubicBezTo>
                <a:cubicBezTo>
                  <a:pt x="19478" y="19337"/>
                  <a:pt x="19573" y="19469"/>
                  <a:pt x="19679" y="19578"/>
                </a:cubicBezTo>
                <a:cubicBezTo>
                  <a:pt x="19798" y="19698"/>
                  <a:pt x="19906" y="19759"/>
                  <a:pt x="19999" y="19759"/>
                </a:cubicBezTo>
                <a:cubicBezTo>
                  <a:pt x="20043" y="19759"/>
                  <a:pt x="20084" y="19745"/>
                  <a:pt x="20120" y="19718"/>
                </a:cubicBezTo>
                <a:cubicBezTo>
                  <a:pt x="20236" y="19633"/>
                  <a:pt x="20306" y="19420"/>
                  <a:pt x="20322" y="19100"/>
                </a:cubicBezTo>
                <a:cubicBezTo>
                  <a:pt x="20323" y="19082"/>
                  <a:pt x="20322" y="19064"/>
                  <a:pt x="20322" y="19046"/>
                </a:cubicBezTo>
                <a:cubicBezTo>
                  <a:pt x="20322" y="19026"/>
                  <a:pt x="20322" y="19007"/>
                  <a:pt x="20323" y="18989"/>
                </a:cubicBezTo>
                <a:cubicBezTo>
                  <a:pt x="20358" y="18517"/>
                  <a:pt x="20268" y="18084"/>
                  <a:pt x="20173" y="17681"/>
                </a:cubicBezTo>
                <a:cubicBezTo>
                  <a:pt x="19969" y="16818"/>
                  <a:pt x="20342" y="15828"/>
                  <a:pt x="20690" y="15444"/>
                </a:cubicBezTo>
                <a:cubicBezTo>
                  <a:pt x="20964" y="15143"/>
                  <a:pt x="21282" y="15045"/>
                  <a:pt x="21600" y="14977"/>
                </a:cubicBezTo>
                <a:lnTo>
                  <a:pt x="21600" y="14932"/>
                </a:lnTo>
                <a:close/>
                <a:moveTo>
                  <a:pt x="183" y="15168"/>
                </a:moveTo>
                <a:cubicBezTo>
                  <a:pt x="146" y="15167"/>
                  <a:pt x="108" y="15176"/>
                  <a:pt x="71" y="15183"/>
                </a:cubicBezTo>
                <a:cubicBezTo>
                  <a:pt x="47" y="15188"/>
                  <a:pt x="23" y="15192"/>
                  <a:pt x="0" y="15194"/>
                </a:cubicBezTo>
                <a:lnTo>
                  <a:pt x="0" y="15239"/>
                </a:lnTo>
                <a:cubicBezTo>
                  <a:pt x="25" y="15237"/>
                  <a:pt x="50" y="15232"/>
                  <a:pt x="74" y="15227"/>
                </a:cubicBezTo>
                <a:cubicBezTo>
                  <a:pt x="112" y="15219"/>
                  <a:pt x="147" y="15211"/>
                  <a:pt x="182" y="15213"/>
                </a:cubicBezTo>
                <a:cubicBezTo>
                  <a:pt x="630" y="15230"/>
                  <a:pt x="843" y="15483"/>
                  <a:pt x="941" y="16114"/>
                </a:cubicBezTo>
                <a:cubicBezTo>
                  <a:pt x="1076" y="16975"/>
                  <a:pt x="1287" y="17695"/>
                  <a:pt x="1587" y="18313"/>
                </a:cubicBezTo>
                <a:cubicBezTo>
                  <a:pt x="1623" y="18388"/>
                  <a:pt x="1656" y="18467"/>
                  <a:pt x="1688" y="18546"/>
                </a:cubicBezTo>
                <a:lnTo>
                  <a:pt x="1688" y="18461"/>
                </a:lnTo>
                <a:cubicBezTo>
                  <a:pt x="1663" y="18402"/>
                  <a:pt x="1638" y="18343"/>
                  <a:pt x="1611" y="18286"/>
                </a:cubicBezTo>
                <a:cubicBezTo>
                  <a:pt x="1313" y="17672"/>
                  <a:pt x="1104" y="16958"/>
                  <a:pt x="970" y="16103"/>
                </a:cubicBezTo>
                <a:cubicBezTo>
                  <a:pt x="869" y="15456"/>
                  <a:pt x="641" y="15185"/>
                  <a:pt x="183" y="15168"/>
                </a:cubicBezTo>
                <a:close/>
                <a:moveTo>
                  <a:pt x="21600" y="15312"/>
                </a:moveTo>
                <a:cubicBezTo>
                  <a:pt x="21481" y="15332"/>
                  <a:pt x="21367" y="15378"/>
                  <a:pt x="21268" y="15426"/>
                </a:cubicBezTo>
                <a:cubicBezTo>
                  <a:pt x="20954" y="15576"/>
                  <a:pt x="20729" y="15827"/>
                  <a:pt x="20580" y="16191"/>
                </a:cubicBezTo>
                <a:cubicBezTo>
                  <a:pt x="20390" y="16655"/>
                  <a:pt x="20353" y="17157"/>
                  <a:pt x="20465" y="17723"/>
                </a:cubicBezTo>
                <a:cubicBezTo>
                  <a:pt x="20627" y="18545"/>
                  <a:pt x="20590" y="19370"/>
                  <a:pt x="20539" y="19998"/>
                </a:cubicBezTo>
                <a:cubicBezTo>
                  <a:pt x="20514" y="20314"/>
                  <a:pt x="20454" y="20506"/>
                  <a:pt x="20355" y="20582"/>
                </a:cubicBezTo>
                <a:cubicBezTo>
                  <a:pt x="20255" y="20658"/>
                  <a:pt x="20117" y="20617"/>
                  <a:pt x="19932" y="20458"/>
                </a:cubicBezTo>
                <a:cubicBezTo>
                  <a:pt x="19923" y="20450"/>
                  <a:pt x="19914" y="20441"/>
                  <a:pt x="19905" y="20432"/>
                </a:cubicBezTo>
                <a:cubicBezTo>
                  <a:pt x="19898" y="20425"/>
                  <a:pt x="19890" y="20418"/>
                  <a:pt x="19882" y="20411"/>
                </a:cubicBezTo>
                <a:cubicBezTo>
                  <a:pt x="19687" y="20237"/>
                  <a:pt x="19519" y="20004"/>
                  <a:pt x="19356" y="19779"/>
                </a:cubicBezTo>
                <a:cubicBezTo>
                  <a:pt x="19268" y="19658"/>
                  <a:pt x="19178" y="19534"/>
                  <a:pt x="19084" y="19420"/>
                </a:cubicBezTo>
                <a:cubicBezTo>
                  <a:pt x="18950" y="19255"/>
                  <a:pt x="18805" y="19094"/>
                  <a:pt x="18641" y="18980"/>
                </a:cubicBezTo>
                <a:lnTo>
                  <a:pt x="18560" y="18980"/>
                </a:lnTo>
                <a:cubicBezTo>
                  <a:pt x="18750" y="19092"/>
                  <a:pt x="18914" y="19270"/>
                  <a:pt x="19065" y="19454"/>
                </a:cubicBezTo>
                <a:cubicBezTo>
                  <a:pt x="19158" y="19568"/>
                  <a:pt x="19249" y="19693"/>
                  <a:pt x="19336" y="19812"/>
                </a:cubicBezTo>
                <a:cubicBezTo>
                  <a:pt x="19500" y="20039"/>
                  <a:pt x="19670" y="20273"/>
                  <a:pt x="19868" y="20449"/>
                </a:cubicBezTo>
                <a:cubicBezTo>
                  <a:pt x="19875" y="20456"/>
                  <a:pt x="19882" y="20464"/>
                  <a:pt x="19889" y="20471"/>
                </a:cubicBezTo>
                <a:cubicBezTo>
                  <a:pt x="19898" y="20480"/>
                  <a:pt x="19908" y="20489"/>
                  <a:pt x="19917" y="20497"/>
                </a:cubicBezTo>
                <a:cubicBezTo>
                  <a:pt x="20112" y="20664"/>
                  <a:pt x="20259" y="20705"/>
                  <a:pt x="20368" y="20621"/>
                </a:cubicBezTo>
                <a:cubicBezTo>
                  <a:pt x="20476" y="20538"/>
                  <a:pt x="20541" y="20336"/>
                  <a:pt x="20568" y="20003"/>
                </a:cubicBezTo>
                <a:cubicBezTo>
                  <a:pt x="20619" y="19371"/>
                  <a:pt x="20658" y="18539"/>
                  <a:pt x="20494" y="17709"/>
                </a:cubicBezTo>
                <a:cubicBezTo>
                  <a:pt x="20384" y="17156"/>
                  <a:pt x="20420" y="16668"/>
                  <a:pt x="20605" y="16215"/>
                </a:cubicBezTo>
                <a:cubicBezTo>
                  <a:pt x="20750" y="15860"/>
                  <a:pt x="20970" y="15617"/>
                  <a:pt x="21277" y="15469"/>
                </a:cubicBezTo>
                <a:cubicBezTo>
                  <a:pt x="21374" y="15423"/>
                  <a:pt x="21484" y="15376"/>
                  <a:pt x="21600" y="15356"/>
                </a:cubicBezTo>
                <a:lnTo>
                  <a:pt x="21600" y="15312"/>
                </a:lnTo>
                <a:close/>
                <a:moveTo>
                  <a:pt x="21600" y="15697"/>
                </a:moveTo>
                <a:cubicBezTo>
                  <a:pt x="21174" y="15824"/>
                  <a:pt x="20910" y="16112"/>
                  <a:pt x="20761" y="16619"/>
                </a:cubicBezTo>
                <a:cubicBezTo>
                  <a:pt x="20646" y="17008"/>
                  <a:pt x="20689" y="17413"/>
                  <a:pt x="20729" y="17805"/>
                </a:cubicBezTo>
                <a:lnTo>
                  <a:pt x="20732" y="17830"/>
                </a:lnTo>
                <a:cubicBezTo>
                  <a:pt x="20737" y="17881"/>
                  <a:pt x="20742" y="17933"/>
                  <a:pt x="20748" y="17984"/>
                </a:cubicBezTo>
                <a:cubicBezTo>
                  <a:pt x="20786" y="18341"/>
                  <a:pt x="20825" y="18710"/>
                  <a:pt x="20809" y="19079"/>
                </a:cubicBezTo>
                <a:cubicBezTo>
                  <a:pt x="20799" y="19313"/>
                  <a:pt x="20811" y="19549"/>
                  <a:pt x="20823" y="19777"/>
                </a:cubicBezTo>
                <a:cubicBezTo>
                  <a:pt x="20834" y="19998"/>
                  <a:pt x="20846" y="20226"/>
                  <a:pt x="20837" y="20451"/>
                </a:cubicBezTo>
                <a:lnTo>
                  <a:pt x="20834" y="20531"/>
                </a:lnTo>
                <a:cubicBezTo>
                  <a:pt x="20827" y="20743"/>
                  <a:pt x="20819" y="20962"/>
                  <a:pt x="20767" y="21163"/>
                </a:cubicBezTo>
                <a:cubicBezTo>
                  <a:pt x="20719" y="21348"/>
                  <a:pt x="20659" y="21459"/>
                  <a:pt x="20583" y="21501"/>
                </a:cubicBezTo>
                <a:cubicBezTo>
                  <a:pt x="20507" y="21543"/>
                  <a:pt x="20416" y="21519"/>
                  <a:pt x="20304" y="21428"/>
                </a:cubicBezTo>
                <a:cubicBezTo>
                  <a:pt x="20077" y="21243"/>
                  <a:pt x="19880" y="20984"/>
                  <a:pt x="19689" y="20732"/>
                </a:cubicBezTo>
                <a:lnTo>
                  <a:pt x="19656" y="20689"/>
                </a:lnTo>
                <a:cubicBezTo>
                  <a:pt x="19545" y="20542"/>
                  <a:pt x="19434" y="20393"/>
                  <a:pt x="19324" y="20245"/>
                </a:cubicBezTo>
                <a:cubicBezTo>
                  <a:pt x="19189" y="20064"/>
                  <a:pt x="19049" y="19877"/>
                  <a:pt x="18910" y="19696"/>
                </a:cubicBezTo>
                <a:cubicBezTo>
                  <a:pt x="18665" y="19376"/>
                  <a:pt x="18369" y="19181"/>
                  <a:pt x="18031" y="19114"/>
                </a:cubicBezTo>
                <a:lnTo>
                  <a:pt x="18020" y="19111"/>
                </a:lnTo>
                <a:cubicBezTo>
                  <a:pt x="17681" y="19043"/>
                  <a:pt x="17331" y="18974"/>
                  <a:pt x="16983" y="19074"/>
                </a:cubicBezTo>
                <a:cubicBezTo>
                  <a:pt x="16725" y="19148"/>
                  <a:pt x="16583" y="19465"/>
                  <a:pt x="16621" y="19881"/>
                </a:cubicBezTo>
                <a:cubicBezTo>
                  <a:pt x="16659" y="20291"/>
                  <a:pt x="16791" y="20641"/>
                  <a:pt x="16918" y="20979"/>
                </a:cubicBezTo>
                <a:cubicBezTo>
                  <a:pt x="16946" y="21053"/>
                  <a:pt x="16974" y="21127"/>
                  <a:pt x="17001" y="21202"/>
                </a:cubicBezTo>
                <a:cubicBezTo>
                  <a:pt x="17053" y="21346"/>
                  <a:pt x="17094" y="21475"/>
                  <a:pt x="17131" y="21600"/>
                </a:cubicBezTo>
                <a:lnTo>
                  <a:pt x="17164" y="21600"/>
                </a:lnTo>
                <a:cubicBezTo>
                  <a:pt x="17125" y="21469"/>
                  <a:pt x="17082" y="21332"/>
                  <a:pt x="17027" y="21180"/>
                </a:cubicBezTo>
                <a:cubicBezTo>
                  <a:pt x="17000" y="21105"/>
                  <a:pt x="16972" y="21030"/>
                  <a:pt x="16944" y="20956"/>
                </a:cubicBezTo>
                <a:cubicBezTo>
                  <a:pt x="16818" y="20621"/>
                  <a:pt x="16688" y="20277"/>
                  <a:pt x="16651" y="19876"/>
                </a:cubicBezTo>
                <a:cubicBezTo>
                  <a:pt x="16614" y="19479"/>
                  <a:pt x="16743" y="19188"/>
                  <a:pt x="16988" y="19118"/>
                </a:cubicBezTo>
                <a:cubicBezTo>
                  <a:pt x="17332" y="19019"/>
                  <a:pt x="17679" y="19088"/>
                  <a:pt x="18016" y="19156"/>
                </a:cubicBezTo>
                <a:lnTo>
                  <a:pt x="18028" y="19158"/>
                </a:lnTo>
                <a:cubicBezTo>
                  <a:pt x="18360" y="19224"/>
                  <a:pt x="18650" y="19416"/>
                  <a:pt x="18891" y="19731"/>
                </a:cubicBezTo>
                <a:cubicBezTo>
                  <a:pt x="19030" y="19912"/>
                  <a:pt x="19169" y="20099"/>
                  <a:pt x="19304" y="20279"/>
                </a:cubicBezTo>
                <a:cubicBezTo>
                  <a:pt x="19415" y="20427"/>
                  <a:pt x="19526" y="20575"/>
                  <a:pt x="19637" y="20721"/>
                </a:cubicBezTo>
                <a:lnTo>
                  <a:pt x="19670" y="20765"/>
                </a:lnTo>
                <a:cubicBezTo>
                  <a:pt x="19862" y="21018"/>
                  <a:pt x="20061" y="21281"/>
                  <a:pt x="20291" y="21468"/>
                </a:cubicBezTo>
                <a:cubicBezTo>
                  <a:pt x="20411" y="21565"/>
                  <a:pt x="20510" y="21589"/>
                  <a:pt x="20593" y="21542"/>
                </a:cubicBezTo>
                <a:cubicBezTo>
                  <a:pt x="20678" y="21495"/>
                  <a:pt x="20744" y="21378"/>
                  <a:pt x="20795" y="21180"/>
                </a:cubicBezTo>
                <a:cubicBezTo>
                  <a:pt x="20848" y="20972"/>
                  <a:pt x="20856" y="20749"/>
                  <a:pt x="20863" y="20534"/>
                </a:cubicBezTo>
                <a:lnTo>
                  <a:pt x="20866" y="20453"/>
                </a:lnTo>
                <a:cubicBezTo>
                  <a:pt x="20875" y="20226"/>
                  <a:pt x="20863" y="19997"/>
                  <a:pt x="20852" y="19774"/>
                </a:cubicBezTo>
                <a:cubicBezTo>
                  <a:pt x="20840" y="19548"/>
                  <a:pt x="20828" y="19313"/>
                  <a:pt x="20838" y="19082"/>
                </a:cubicBezTo>
                <a:cubicBezTo>
                  <a:pt x="20854" y="18708"/>
                  <a:pt x="20815" y="18336"/>
                  <a:pt x="20777" y="17976"/>
                </a:cubicBezTo>
                <a:cubicBezTo>
                  <a:pt x="20771" y="17925"/>
                  <a:pt x="20766" y="17874"/>
                  <a:pt x="20760" y="17823"/>
                </a:cubicBezTo>
                <a:lnTo>
                  <a:pt x="20758" y="17798"/>
                </a:lnTo>
                <a:cubicBezTo>
                  <a:pt x="20718" y="17413"/>
                  <a:pt x="20677" y="17016"/>
                  <a:pt x="20788" y="16638"/>
                </a:cubicBezTo>
                <a:cubicBezTo>
                  <a:pt x="20933" y="16148"/>
                  <a:pt x="21187" y="15866"/>
                  <a:pt x="21600" y="15741"/>
                </a:cubicBezTo>
                <a:lnTo>
                  <a:pt x="21600" y="15697"/>
                </a:lnTo>
                <a:close/>
                <a:moveTo>
                  <a:pt x="0" y="16088"/>
                </a:moveTo>
                <a:lnTo>
                  <a:pt x="0" y="16133"/>
                </a:lnTo>
                <a:cubicBezTo>
                  <a:pt x="341" y="16269"/>
                  <a:pt x="510" y="16697"/>
                  <a:pt x="639" y="17151"/>
                </a:cubicBezTo>
                <a:cubicBezTo>
                  <a:pt x="1037" y="18552"/>
                  <a:pt x="1529" y="19845"/>
                  <a:pt x="2102" y="20992"/>
                </a:cubicBezTo>
                <a:cubicBezTo>
                  <a:pt x="2177" y="21143"/>
                  <a:pt x="2263" y="21285"/>
                  <a:pt x="2346" y="21422"/>
                </a:cubicBezTo>
                <a:cubicBezTo>
                  <a:pt x="2382" y="21480"/>
                  <a:pt x="2418" y="21540"/>
                  <a:pt x="2453" y="21600"/>
                </a:cubicBezTo>
                <a:lnTo>
                  <a:pt x="2492" y="21600"/>
                </a:lnTo>
                <a:cubicBezTo>
                  <a:pt x="2451" y="21529"/>
                  <a:pt x="2409" y="21460"/>
                  <a:pt x="2368" y="21392"/>
                </a:cubicBezTo>
                <a:cubicBezTo>
                  <a:pt x="2285" y="21256"/>
                  <a:pt x="2200" y="21114"/>
                  <a:pt x="2125" y="20965"/>
                </a:cubicBezTo>
                <a:cubicBezTo>
                  <a:pt x="1553" y="19820"/>
                  <a:pt x="1063" y="18531"/>
                  <a:pt x="666" y="17133"/>
                </a:cubicBezTo>
                <a:cubicBezTo>
                  <a:pt x="539" y="16687"/>
                  <a:pt x="360" y="16228"/>
                  <a:pt x="0" y="16088"/>
                </a:cubicBezTo>
                <a:close/>
                <a:moveTo>
                  <a:pt x="21600" y="16124"/>
                </a:moveTo>
                <a:cubicBezTo>
                  <a:pt x="21131" y="16370"/>
                  <a:pt x="20935" y="16874"/>
                  <a:pt x="20987" y="17692"/>
                </a:cubicBezTo>
                <a:cubicBezTo>
                  <a:pt x="20992" y="17783"/>
                  <a:pt x="20999" y="17873"/>
                  <a:pt x="21005" y="17964"/>
                </a:cubicBezTo>
                <a:cubicBezTo>
                  <a:pt x="21023" y="18235"/>
                  <a:pt x="21042" y="18516"/>
                  <a:pt x="21048" y="18792"/>
                </a:cubicBezTo>
                <a:cubicBezTo>
                  <a:pt x="21062" y="19400"/>
                  <a:pt x="21115" y="20012"/>
                  <a:pt x="21166" y="20602"/>
                </a:cubicBezTo>
                <a:lnTo>
                  <a:pt x="21184" y="20816"/>
                </a:lnTo>
                <a:cubicBezTo>
                  <a:pt x="21189" y="20875"/>
                  <a:pt x="21195" y="20934"/>
                  <a:pt x="21201" y="20994"/>
                </a:cubicBezTo>
                <a:cubicBezTo>
                  <a:pt x="21221" y="21193"/>
                  <a:pt x="21240" y="21397"/>
                  <a:pt x="21231" y="21600"/>
                </a:cubicBezTo>
                <a:lnTo>
                  <a:pt x="21260" y="21600"/>
                </a:lnTo>
                <a:cubicBezTo>
                  <a:pt x="21268" y="21393"/>
                  <a:pt x="21250" y="21188"/>
                  <a:pt x="21230" y="20987"/>
                </a:cubicBezTo>
                <a:cubicBezTo>
                  <a:pt x="21224" y="20928"/>
                  <a:pt x="21219" y="20870"/>
                  <a:pt x="21214" y="20811"/>
                </a:cubicBezTo>
                <a:lnTo>
                  <a:pt x="21195" y="20596"/>
                </a:lnTo>
                <a:cubicBezTo>
                  <a:pt x="21144" y="20006"/>
                  <a:pt x="21091" y="19396"/>
                  <a:pt x="21078" y="18789"/>
                </a:cubicBezTo>
                <a:cubicBezTo>
                  <a:pt x="21071" y="18512"/>
                  <a:pt x="21053" y="18232"/>
                  <a:pt x="21034" y="17960"/>
                </a:cubicBezTo>
                <a:cubicBezTo>
                  <a:pt x="21028" y="17869"/>
                  <a:pt x="21022" y="17778"/>
                  <a:pt x="21016" y="17688"/>
                </a:cubicBezTo>
                <a:cubicBezTo>
                  <a:pt x="20966" y="16889"/>
                  <a:pt x="21148" y="16412"/>
                  <a:pt x="21600" y="16171"/>
                </a:cubicBezTo>
                <a:lnTo>
                  <a:pt x="21600" y="16124"/>
                </a:lnTo>
                <a:close/>
                <a:moveTo>
                  <a:pt x="0" y="16585"/>
                </a:moveTo>
                <a:lnTo>
                  <a:pt x="0" y="16636"/>
                </a:lnTo>
                <a:cubicBezTo>
                  <a:pt x="139" y="16746"/>
                  <a:pt x="251" y="16922"/>
                  <a:pt x="334" y="17165"/>
                </a:cubicBezTo>
                <a:cubicBezTo>
                  <a:pt x="484" y="17605"/>
                  <a:pt x="637" y="18086"/>
                  <a:pt x="816" y="18678"/>
                </a:cubicBezTo>
                <a:cubicBezTo>
                  <a:pt x="986" y="19240"/>
                  <a:pt x="1196" y="19801"/>
                  <a:pt x="1459" y="20392"/>
                </a:cubicBezTo>
                <a:cubicBezTo>
                  <a:pt x="1568" y="20638"/>
                  <a:pt x="1692" y="20872"/>
                  <a:pt x="1812" y="21099"/>
                </a:cubicBezTo>
                <a:cubicBezTo>
                  <a:pt x="1897" y="21262"/>
                  <a:pt x="1984" y="21428"/>
                  <a:pt x="2068" y="21600"/>
                </a:cubicBezTo>
                <a:lnTo>
                  <a:pt x="2104" y="21600"/>
                </a:lnTo>
                <a:cubicBezTo>
                  <a:pt x="2017" y="21419"/>
                  <a:pt x="1925" y="21243"/>
                  <a:pt x="1835" y="21072"/>
                </a:cubicBezTo>
                <a:cubicBezTo>
                  <a:pt x="1716" y="20845"/>
                  <a:pt x="1592" y="20610"/>
                  <a:pt x="1484" y="20366"/>
                </a:cubicBezTo>
                <a:cubicBezTo>
                  <a:pt x="1222" y="19777"/>
                  <a:pt x="1013" y="19219"/>
                  <a:pt x="843" y="18659"/>
                </a:cubicBezTo>
                <a:cubicBezTo>
                  <a:pt x="664" y="18067"/>
                  <a:pt x="510" y="17585"/>
                  <a:pt x="360" y="17144"/>
                </a:cubicBezTo>
                <a:cubicBezTo>
                  <a:pt x="272" y="16885"/>
                  <a:pt x="151" y="16698"/>
                  <a:pt x="0" y="16585"/>
                </a:cubicBezTo>
                <a:close/>
                <a:moveTo>
                  <a:pt x="21600" y="16683"/>
                </a:moveTo>
                <a:cubicBezTo>
                  <a:pt x="21359" y="16927"/>
                  <a:pt x="21251" y="17307"/>
                  <a:pt x="21272" y="17845"/>
                </a:cubicBezTo>
                <a:cubicBezTo>
                  <a:pt x="21290" y="18328"/>
                  <a:pt x="21317" y="18897"/>
                  <a:pt x="21378" y="19454"/>
                </a:cubicBezTo>
                <a:cubicBezTo>
                  <a:pt x="21420" y="19842"/>
                  <a:pt x="21476" y="20288"/>
                  <a:pt x="21600" y="20703"/>
                </a:cubicBezTo>
                <a:lnTo>
                  <a:pt x="21600" y="20591"/>
                </a:lnTo>
                <a:cubicBezTo>
                  <a:pt x="21496" y="20208"/>
                  <a:pt x="21445" y="19802"/>
                  <a:pt x="21407" y="19446"/>
                </a:cubicBezTo>
                <a:cubicBezTo>
                  <a:pt x="21346" y="18892"/>
                  <a:pt x="21320" y="18324"/>
                  <a:pt x="21301" y="17842"/>
                </a:cubicBezTo>
                <a:cubicBezTo>
                  <a:pt x="21282" y="17334"/>
                  <a:pt x="21380" y="16973"/>
                  <a:pt x="21600" y="16738"/>
                </a:cubicBezTo>
                <a:lnTo>
                  <a:pt x="21600" y="16683"/>
                </a:lnTo>
                <a:close/>
                <a:moveTo>
                  <a:pt x="21600" y="17128"/>
                </a:moveTo>
                <a:cubicBezTo>
                  <a:pt x="21546" y="17234"/>
                  <a:pt x="21514" y="17358"/>
                  <a:pt x="21491" y="17477"/>
                </a:cubicBezTo>
                <a:cubicBezTo>
                  <a:pt x="21396" y="17955"/>
                  <a:pt x="21454" y="18435"/>
                  <a:pt x="21504" y="18859"/>
                </a:cubicBezTo>
                <a:lnTo>
                  <a:pt x="21515" y="18958"/>
                </a:lnTo>
                <a:cubicBezTo>
                  <a:pt x="21537" y="19147"/>
                  <a:pt x="21560" y="19341"/>
                  <a:pt x="21600" y="19526"/>
                </a:cubicBezTo>
                <a:lnTo>
                  <a:pt x="21600" y="19355"/>
                </a:lnTo>
                <a:cubicBezTo>
                  <a:pt x="21578" y="19221"/>
                  <a:pt x="21560" y="19085"/>
                  <a:pt x="21545" y="18951"/>
                </a:cubicBezTo>
                <a:lnTo>
                  <a:pt x="21533" y="18852"/>
                </a:lnTo>
                <a:cubicBezTo>
                  <a:pt x="21483" y="18433"/>
                  <a:pt x="21427" y="17957"/>
                  <a:pt x="21519" y="17489"/>
                </a:cubicBezTo>
                <a:cubicBezTo>
                  <a:pt x="21538" y="17394"/>
                  <a:pt x="21563" y="17294"/>
                  <a:pt x="21600" y="17204"/>
                </a:cubicBezTo>
                <a:lnTo>
                  <a:pt x="21600" y="17128"/>
                </a:lnTo>
                <a:close/>
                <a:moveTo>
                  <a:pt x="0" y="18257"/>
                </a:moveTo>
                <a:lnTo>
                  <a:pt x="0" y="18343"/>
                </a:lnTo>
                <a:cubicBezTo>
                  <a:pt x="164" y="18779"/>
                  <a:pt x="234" y="19236"/>
                  <a:pt x="205" y="19710"/>
                </a:cubicBezTo>
                <a:cubicBezTo>
                  <a:pt x="193" y="19908"/>
                  <a:pt x="145" y="20145"/>
                  <a:pt x="0" y="20294"/>
                </a:cubicBezTo>
                <a:lnTo>
                  <a:pt x="0" y="20344"/>
                </a:lnTo>
                <a:cubicBezTo>
                  <a:pt x="135" y="20216"/>
                  <a:pt x="218" y="20001"/>
                  <a:pt x="235" y="19714"/>
                </a:cubicBezTo>
                <a:cubicBezTo>
                  <a:pt x="265" y="19208"/>
                  <a:pt x="185" y="18719"/>
                  <a:pt x="0" y="18257"/>
                </a:cubicBezTo>
                <a:close/>
                <a:moveTo>
                  <a:pt x="1837" y="18980"/>
                </a:moveTo>
                <a:cubicBezTo>
                  <a:pt x="1864" y="19069"/>
                  <a:pt x="1889" y="19158"/>
                  <a:pt x="1914" y="19245"/>
                </a:cubicBezTo>
                <a:cubicBezTo>
                  <a:pt x="2142" y="20072"/>
                  <a:pt x="2472" y="20660"/>
                  <a:pt x="2923" y="21042"/>
                </a:cubicBezTo>
                <a:lnTo>
                  <a:pt x="2943" y="21059"/>
                </a:lnTo>
                <a:cubicBezTo>
                  <a:pt x="3121" y="21210"/>
                  <a:pt x="3304" y="21366"/>
                  <a:pt x="3444" y="21600"/>
                </a:cubicBezTo>
                <a:lnTo>
                  <a:pt x="3484" y="21600"/>
                </a:lnTo>
                <a:cubicBezTo>
                  <a:pt x="3339" y="21344"/>
                  <a:pt x="3145" y="21180"/>
                  <a:pt x="2958" y="21021"/>
                </a:cubicBezTo>
                <a:lnTo>
                  <a:pt x="2937" y="21003"/>
                </a:lnTo>
                <a:cubicBezTo>
                  <a:pt x="2493" y="20626"/>
                  <a:pt x="2167" y="20044"/>
                  <a:pt x="1941" y="19227"/>
                </a:cubicBezTo>
                <a:cubicBezTo>
                  <a:pt x="1918" y="19145"/>
                  <a:pt x="1894" y="19063"/>
                  <a:pt x="1870" y="18980"/>
                </a:cubicBezTo>
                <a:lnTo>
                  <a:pt x="1837" y="18980"/>
                </a:lnTo>
                <a:close/>
                <a:moveTo>
                  <a:pt x="2155" y="18980"/>
                </a:moveTo>
                <a:cubicBezTo>
                  <a:pt x="2226" y="19290"/>
                  <a:pt x="2310" y="19556"/>
                  <a:pt x="2412" y="19789"/>
                </a:cubicBezTo>
                <a:cubicBezTo>
                  <a:pt x="2621" y="20267"/>
                  <a:pt x="2939" y="20500"/>
                  <a:pt x="3248" y="20699"/>
                </a:cubicBezTo>
                <a:cubicBezTo>
                  <a:pt x="3535" y="20884"/>
                  <a:pt x="3821" y="21125"/>
                  <a:pt x="3987" y="21600"/>
                </a:cubicBezTo>
                <a:lnTo>
                  <a:pt x="4020" y="21600"/>
                </a:lnTo>
                <a:cubicBezTo>
                  <a:pt x="3851" y="21097"/>
                  <a:pt x="3542" y="20841"/>
                  <a:pt x="3260" y="20659"/>
                </a:cubicBezTo>
                <a:cubicBezTo>
                  <a:pt x="2955" y="20462"/>
                  <a:pt x="2641" y="20232"/>
                  <a:pt x="2436" y="19765"/>
                </a:cubicBezTo>
                <a:cubicBezTo>
                  <a:pt x="2337" y="19539"/>
                  <a:pt x="2255" y="19279"/>
                  <a:pt x="2186" y="18980"/>
                </a:cubicBezTo>
                <a:lnTo>
                  <a:pt x="2155" y="18980"/>
                </a:lnTo>
                <a:close/>
                <a:moveTo>
                  <a:pt x="2224" y="18980"/>
                </a:moveTo>
                <a:cubicBezTo>
                  <a:pt x="2230" y="19007"/>
                  <a:pt x="2237" y="19035"/>
                  <a:pt x="2243" y="19061"/>
                </a:cubicBezTo>
                <a:cubicBezTo>
                  <a:pt x="2404" y="19806"/>
                  <a:pt x="2739" y="20323"/>
                  <a:pt x="3237" y="20599"/>
                </a:cubicBezTo>
                <a:cubicBezTo>
                  <a:pt x="3617" y="20810"/>
                  <a:pt x="3889" y="21140"/>
                  <a:pt x="4064" y="21600"/>
                </a:cubicBezTo>
                <a:lnTo>
                  <a:pt x="4097" y="21600"/>
                </a:lnTo>
                <a:cubicBezTo>
                  <a:pt x="3919" y="21119"/>
                  <a:pt x="3640" y="20775"/>
                  <a:pt x="3247" y="20557"/>
                </a:cubicBezTo>
                <a:cubicBezTo>
                  <a:pt x="2758" y="20286"/>
                  <a:pt x="2430" y="19778"/>
                  <a:pt x="2271" y="19048"/>
                </a:cubicBezTo>
                <a:cubicBezTo>
                  <a:pt x="2267" y="19026"/>
                  <a:pt x="2261" y="19002"/>
                  <a:pt x="2256" y="18980"/>
                </a:cubicBezTo>
                <a:lnTo>
                  <a:pt x="2224" y="18980"/>
                </a:lnTo>
                <a:close/>
                <a:moveTo>
                  <a:pt x="2496" y="18980"/>
                </a:moveTo>
                <a:cubicBezTo>
                  <a:pt x="2570" y="19277"/>
                  <a:pt x="2667" y="19576"/>
                  <a:pt x="2849" y="19802"/>
                </a:cubicBezTo>
                <a:cubicBezTo>
                  <a:pt x="3177" y="20208"/>
                  <a:pt x="3555" y="20195"/>
                  <a:pt x="3946" y="20144"/>
                </a:cubicBezTo>
                <a:cubicBezTo>
                  <a:pt x="4176" y="20114"/>
                  <a:pt x="4241" y="20144"/>
                  <a:pt x="4299" y="20490"/>
                </a:cubicBezTo>
                <a:cubicBezTo>
                  <a:pt x="4328" y="20661"/>
                  <a:pt x="4362" y="20833"/>
                  <a:pt x="4395" y="20999"/>
                </a:cubicBezTo>
                <a:cubicBezTo>
                  <a:pt x="4433" y="21195"/>
                  <a:pt x="4473" y="21397"/>
                  <a:pt x="4506" y="21600"/>
                </a:cubicBezTo>
                <a:lnTo>
                  <a:pt x="4536" y="21600"/>
                </a:lnTo>
                <a:cubicBezTo>
                  <a:pt x="4504" y="21393"/>
                  <a:pt x="4463" y="21186"/>
                  <a:pt x="4423" y="20986"/>
                </a:cubicBezTo>
                <a:cubicBezTo>
                  <a:pt x="4390" y="20820"/>
                  <a:pt x="4356" y="20648"/>
                  <a:pt x="4327" y="20478"/>
                </a:cubicBezTo>
                <a:cubicBezTo>
                  <a:pt x="4265" y="20110"/>
                  <a:pt x="4190" y="20066"/>
                  <a:pt x="3943" y="20099"/>
                </a:cubicBezTo>
                <a:cubicBezTo>
                  <a:pt x="3559" y="20149"/>
                  <a:pt x="3188" y="20163"/>
                  <a:pt x="2868" y="19768"/>
                </a:cubicBezTo>
                <a:cubicBezTo>
                  <a:pt x="2694" y="19552"/>
                  <a:pt x="2600" y="19266"/>
                  <a:pt x="2528" y="18980"/>
                </a:cubicBezTo>
                <a:lnTo>
                  <a:pt x="2496" y="18980"/>
                </a:lnTo>
                <a:close/>
                <a:moveTo>
                  <a:pt x="2574" y="18980"/>
                </a:moveTo>
                <a:cubicBezTo>
                  <a:pt x="2609" y="19111"/>
                  <a:pt x="2648" y="19232"/>
                  <a:pt x="2693" y="19343"/>
                </a:cubicBezTo>
                <a:cubicBezTo>
                  <a:pt x="2860" y="19750"/>
                  <a:pt x="3121" y="19979"/>
                  <a:pt x="3471" y="20024"/>
                </a:cubicBezTo>
                <a:cubicBezTo>
                  <a:pt x="3670" y="20049"/>
                  <a:pt x="3832" y="20041"/>
                  <a:pt x="3984" y="19998"/>
                </a:cubicBezTo>
                <a:cubicBezTo>
                  <a:pt x="4200" y="19936"/>
                  <a:pt x="4295" y="20033"/>
                  <a:pt x="4359" y="20382"/>
                </a:cubicBezTo>
                <a:cubicBezTo>
                  <a:pt x="4424" y="20730"/>
                  <a:pt x="4487" y="21085"/>
                  <a:pt x="4548" y="21429"/>
                </a:cubicBezTo>
                <a:cubicBezTo>
                  <a:pt x="4558" y="21486"/>
                  <a:pt x="4568" y="21543"/>
                  <a:pt x="4578" y="21600"/>
                </a:cubicBezTo>
                <a:lnTo>
                  <a:pt x="4609" y="21600"/>
                </a:lnTo>
                <a:cubicBezTo>
                  <a:pt x="4598" y="21539"/>
                  <a:pt x="4587" y="21478"/>
                  <a:pt x="4577" y="21417"/>
                </a:cubicBezTo>
                <a:cubicBezTo>
                  <a:pt x="4516" y="21073"/>
                  <a:pt x="4452" y="20718"/>
                  <a:pt x="4388" y="20370"/>
                </a:cubicBezTo>
                <a:cubicBezTo>
                  <a:pt x="4318" y="19997"/>
                  <a:pt x="4211" y="19887"/>
                  <a:pt x="3978" y="19954"/>
                </a:cubicBezTo>
                <a:cubicBezTo>
                  <a:pt x="3830" y="19996"/>
                  <a:pt x="3670" y="20005"/>
                  <a:pt x="3473" y="19980"/>
                </a:cubicBezTo>
                <a:cubicBezTo>
                  <a:pt x="3129" y="19936"/>
                  <a:pt x="2882" y="19720"/>
                  <a:pt x="2719" y="19320"/>
                </a:cubicBezTo>
                <a:cubicBezTo>
                  <a:pt x="2676" y="19216"/>
                  <a:pt x="2639" y="19103"/>
                  <a:pt x="2606" y="18980"/>
                </a:cubicBezTo>
                <a:lnTo>
                  <a:pt x="2574" y="18980"/>
                </a:lnTo>
                <a:close/>
                <a:moveTo>
                  <a:pt x="3130" y="18980"/>
                </a:moveTo>
                <a:cubicBezTo>
                  <a:pt x="3181" y="19044"/>
                  <a:pt x="3245" y="19091"/>
                  <a:pt x="3330" y="19098"/>
                </a:cubicBezTo>
                <a:cubicBezTo>
                  <a:pt x="3338" y="19099"/>
                  <a:pt x="3345" y="19100"/>
                  <a:pt x="3353" y="19100"/>
                </a:cubicBezTo>
                <a:cubicBezTo>
                  <a:pt x="3435" y="19100"/>
                  <a:pt x="3509" y="19060"/>
                  <a:pt x="3576" y="18980"/>
                </a:cubicBezTo>
                <a:lnTo>
                  <a:pt x="3525" y="18980"/>
                </a:lnTo>
                <a:cubicBezTo>
                  <a:pt x="3466" y="19036"/>
                  <a:pt x="3402" y="19061"/>
                  <a:pt x="3332" y="19054"/>
                </a:cubicBezTo>
                <a:cubicBezTo>
                  <a:pt x="3273" y="19049"/>
                  <a:pt x="3222" y="19025"/>
                  <a:pt x="3177" y="18980"/>
                </a:cubicBezTo>
                <a:lnTo>
                  <a:pt x="3130" y="18980"/>
                </a:lnTo>
                <a:close/>
                <a:moveTo>
                  <a:pt x="3257" y="18980"/>
                </a:moveTo>
                <a:cubicBezTo>
                  <a:pt x="3283" y="18994"/>
                  <a:pt x="3312" y="19004"/>
                  <a:pt x="3344" y="19007"/>
                </a:cubicBezTo>
                <a:cubicBezTo>
                  <a:pt x="3381" y="19010"/>
                  <a:pt x="3418" y="19000"/>
                  <a:pt x="3453" y="18980"/>
                </a:cubicBezTo>
                <a:lnTo>
                  <a:pt x="3257" y="18980"/>
                </a:lnTo>
                <a:close/>
                <a:moveTo>
                  <a:pt x="4321" y="18980"/>
                </a:moveTo>
                <a:cubicBezTo>
                  <a:pt x="4325" y="19023"/>
                  <a:pt x="4328" y="19066"/>
                  <a:pt x="4332" y="19108"/>
                </a:cubicBezTo>
                <a:cubicBezTo>
                  <a:pt x="4336" y="19145"/>
                  <a:pt x="4339" y="19182"/>
                  <a:pt x="4342" y="19219"/>
                </a:cubicBezTo>
                <a:cubicBezTo>
                  <a:pt x="4355" y="19361"/>
                  <a:pt x="4388" y="19460"/>
                  <a:pt x="4441" y="19512"/>
                </a:cubicBezTo>
                <a:cubicBezTo>
                  <a:pt x="4492" y="19562"/>
                  <a:pt x="4561" y="19567"/>
                  <a:pt x="4647" y="19528"/>
                </a:cubicBezTo>
                <a:cubicBezTo>
                  <a:pt x="5283" y="19239"/>
                  <a:pt x="5775" y="19623"/>
                  <a:pt x="6317" y="20286"/>
                </a:cubicBezTo>
                <a:cubicBezTo>
                  <a:pt x="6502" y="20513"/>
                  <a:pt x="6565" y="20825"/>
                  <a:pt x="6515" y="21270"/>
                </a:cubicBezTo>
                <a:cubicBezTo>
                  <a:pt x="6503" y="21380"/>
                  <a:pt x="6490" y="21490"/>
                  <a:pt x="6477" y="21600"/>
                </a:cubicBezTo>
                <a:lnTo>
                  <a:pt x="6507" y="21600"/>
                </a:lnTo>
                <a:cubicBezTo>
                  <a:pt x="6520" y="21492"/>
                  <a:pt x="6533" y="21384"/>
                  <a:pt x="6545" y="21277"/>
                </a:cubicBezTo>
                <a:cubicBezTo>
                  <a:pt x="6596" y="20821"/>
                  <a:pt x="6527" y="20486"/>
                  <a:pt x="6335" y="20251"/>
                </a:cubicBezTo>
                <a:cubicBezTo>
                  <a:pt x="5859" y="19669"/>
                  <a:pt x="5325" y="19174"/>
                  <a:pt x="4638" y="19486"/>
                </a:cubicBezTo>
                <a:cubicBezTo>
                  <a:pt x="4561" y="19521"/>
                  <a:pt x="4500" y="19516"/>
                  <a:pt x="4457" y="19473"/>
                </a:cubicBezTo>
                <a:cubicBezTo>
                  <a:pt x="4412" y="19429"/>
                  <a:pt x="4384" y="19342"/>
                  <a:pt x="4372" y="19213"/>
                </a:cubicBezTo>
                <a:cubicBezTo>
                  <a:pt x="4369" y="19176"/>
                  <a:pt x="4365" y="19138"/>
                  <a:pt x="4361" y="19101"/>
                </a:cubicBezTo>
                <a:cubicBezTo>
                  <a:pt x="4358" y="19061"/>
                  <a:pt x="4355" y="19020"/>
                  <a:pt x="4351" y="18980"/>
                </a:cubicBezTo>
                <a:lnTo>
                  <a:pt x="4321" y="18980"/>
                </a:lnTo>
                <a:close/>
                <a:moveTo>
                  <a:pt x="6066" y="18980"/>
                </a:moveTo>
                <a:cubicBezTo>
                  <a:pt x="6253" y="19102"/>
                  <a:pt x="6438" y="19164"/>
                  <a:pt x="6624" y="19164"/>
                </a:cubicBezTo>
                <a:cubicBezTo>
                  <a:pt x="6773" y="19164"/>
                  <a:pt x="6923" y="19126"/>
                  <a:pt x="7076" y="19049"/>
                </a:cubicBezTo>
                <a:cubicBezTo>
                  <a:pt x="7129" y="19023"/>
                  <a:pt x="7184" y="19002"/>
                  <a:pt x="7239" y="18980"/>
                </a:cubicBezTo>
                <a:lnTo>
                  <a:pt x="7130" y="18980"/>
                </a:lnTo>
                <a:cubicBezTo>
                  <a:pt x="7109" y="18990"/>
                  <a:pt x="7088" y="18997"/>
                  <a:pt x="7067" y="19007"/>
                </a:cubicBezTo>
                <a:cubicBezTo>
                  <a:pt x="6754" y="19163"/>
                  <a:pt x="6452" y="19155"/>
                  <a:pt x="6144" y="18980"/>
                </a:cubicBezTo>
                <a:lnTo>
                  <a:pt x="6066" y="18980"/>
                </a:lnTo>
                <a:close/>
                <a:moveTo>
                  <a:pt x="8519" y="18980"/>
                </a:moveTo>
                <a:cubicBezTo>
                  <a:pt x="8315" y="19220"/>
                  <a:pt x="8105" y="19467"/>
                  <a:pt x="7893" y="19701"/>
                </a:cubicBezTo>
                <a:cubicBezTo>
                  <a:pt x="7666" y="19951"/>
                  <a:pt x="7582" y="20238"/>
                  <a:pt x="7637" y="20576"/>
                </a:cubicBezTo>
                <a:cubicBezTo>
                  <a:pt x="7687" y="20886"/>
                  <a:pt x="7741" y="21201"/>
                  <a:pt x="7793" y="21504"/>
                </a:cubicBezTo>
                <a:cubicBezTo>
                  <a:pt x="7798" y="21536"/>
                  <a:pt x="7804" y="21568"/>
                  <a:pt x="7809" y="21600"/>
                </a:cubicBezTo>
                <a:lnTo>
                  <a:pt x="7840" y="21600"/>
                </a:lnTo>
                <a:cubicBezTo>
                  <a:pt x="7834" y="21564"/>
                  <a:pt x="7828" y="21529"/>
                  <a:pt x="7822" y="21493"/>
                </a:cubicBezTo>
                <a:cubicBezTo>
                  <a:pt x="7769" y="21190"/>
                  <a:pt x="7716" y="20876"/>
                  <a:pt x="7665" y="20567"/>
                </a:cubicBezTo>
                <a:cubicBezTo>
                  <a:pt x="7613" y="20244"/>
                  <a:pt x="7691" y="19980"/>
                  <a:pt x="7910" y="19738"/>
                </a:cubicBezTo>
                <a:cubicBezTo>
                  <a:pt x="8126" y="19498"/>
                  <a:pt x="8342" y="19246"/>
                  <a:pt x="8549" y="19001"/>
                </a:cubicBezTo>
                <a:cubicBezTo>
                  <a:pt x="8555" y="18994"/>
                  <a:pt x="8562" y="18987"/>
                  <a:pt x="8568" y="18980"/>
                </a:cubicBezTo>
                <a:lnTo>
                  <a:pt x="8519" y="18980"/>
                </a:lnTo>
                <a:close/>
                <a:moveTo>
                  <a:pt x="8894" y="18980"/>
                </a:moveTo>
                <a:cubicBezTo>
                  <a:pt x="8745" y="19154"/>
                  <a:pt x="8608" y="19351"/>
                  <a:pt x="8479" y="19541"/>
                </a:cubicBezTo>
                <a:cubicBezTo>
                  <a:pt x="8165" y="20003"/>
                  <a:pt x="8053" y="20514"/>
                  <a:pt x="8139" y="21101"/>
                </a:cubicBezTo>
                <a:cubicBezTo>
                  <a:pt x="8148" y="21164"/>
                  <a:pt x="8159" y="21226"/>
                  <a:pt x="8170" y="21289"/>
                </a:cubicBezTo>
                <a:cubicBezTo>
                  <a:pt x="8186" y="21391"/>
                  <a:pt x="8202" y="21495"/>
                  <a:pt x="8214" y="21600"/>
                </a:cubicBezTo>
                <a:lnTo>
                  <a:pt x="8243" y="21600"/>
                </a:lnTo>
                <a:cubicBezTo>
                  <a:pt x="8231" y="21491"/>
                  <a:pt x="8215" y="21385"/>
                  <a:pt x="8198" y="21280"/>
                </a:cubicBezTo>
                <a:cubicBezTo>
                  <a:pt x="8187" y="21217"/>
                  <a:pt x="8177" y="21152"/>
                  <a:pt x="8168" y="21089"/>
                </a:cubicBezTo>
                <a:cubicBezTo>
                  <a:pt x="8083" y="20511"/>
                  <a:pt x="8188" y="20030"/>
                  <a:pt x="8499" y="19573"/>
                </a:cubicBezTo>
                <a:cubicBezTo>
                  <a:pt x="8642" y="19362"/>
                  <a:pt x="8786" y="19159"/>
                  <a:pt x="8946" y="18980"/>
                </a:cubicBezTo>
                <a:lnTo>
                  <a:pt x="8894" y="18980"/>
                </a:lnTo>
                <a:close/>
                <a:moveTo>
                  <a:pt x="9019" y="18980"/>
                </a:moveTo>
                <a:cubicBezTo>
                  <a:pt x="8911" y="19086"/>
                  <a:pt x="8804" y="19214"/>
                  <a:pt x="8697" y="19371"/>
                </a:cubicBezTo>
                <a:cubicBezTo>
                  <a:pt x="8601" y="19511"/>
                  <a:pt x="8509" y="19656"/>
                  <a:pt x="8440" y="19766"/>
                </a:cubicBezTo>
                <a:cubicBezTo>
                  <a:pt x="8199" y="20151"/>
                  <a:pt x="8134" y="20617"/>
                  <a:pt x="8233" y="21233"/>
                </a:cubicBezTo>
                <a:cubicBezTo>
                  <a:pt x="8247" y="21322"/>
                  <a:pt x="8259" y="21414"/>
                  <a:pt x="8272" y="21502"/>
                </a:cubicBezTo>
                <a:cubicBezTo>
                  <a:pt x="8276" y="21535"/>
                  <a:pt x="8280" y="21568"/>
                  <a:pt x="8285" y="21600"/>
                </a:cubicBezTo>
                <a:lnTo>
                  <a:pt x="8316" y="21600"/>
                </a:lnTo>
                <a:cubicBezTo>
                  <a:pt x="8311" y="21564"/>
                  <a:pt x="8306" y="21529"/>
                  <a:pt x="8301" y="21493"/>
                </a:cubicBezTo>
                <a:cubicBezTo>
                  <a:pt x="8289" y="21404"/>
                  <a:pt x="8276" y="21313"/>
                  <a:pt x="8262" y="21224"/>
                </a:cubicBezTo>
                <a:cubicBezTo>
                  <a:pt x="8165" y="20624"/>
                  <a:pt x="8229" y="20171"/>
                  <a:pt x="8462" y="19798"/>
                </a:cubicBezTo>
                <a:cubicBezTo>
                  <a:pt x="8531" y="19687"/>
                  <a:pt x="8622" y="19543"/>
                  <a:pt x="8718" y="19404"/>
                </a:cubicBezTo>
                <a:cubicBezTo>
                  <a:pt x="8837" y="19229"/>
                  <a:pt x="8957" y="19090"/>
                  <a:pt x="9077" y="18980"/>
                </a:cubicBezTo>
                <a:lnTo>
                  <a:pt x="9019" y="18980"/>
                </a:lnTo>
                <a:close/>
                <a:moveTo>
                  <a:pt x="10671" y="18980"/>
                </a:moveTo>
                <a:cubicBezTo>
                  <a:pt x="10448" y="19211"/>
                  <a:pt x="10203" y="19265"/>
                  <a:pt x="9924" y="19141"/>
                </a:cubicBezTo>
                <a:cubicBezTo>
                  <a:pt x="9608" y="19000"/>
                  <a:pt x="9305" y="19056"/>
                  <a:pt x="9048" y="19302"/>
                </a:cubicBezTo>
                <a:cubicBezTo>
                  <a:pt x="8767" y="19572"/>
                  <a:pt x="8558" y="20057"/>
                  <a:pt x="8504" y="20569"/>
                </a:cubicBezTo>
                <a:cubicBezTo>
                  <a:pt x="8486" y="20743"/>
                  <a:pt x="8509" y="20912"/>
                  <a:pt x="8530" y="21076"/>
                </a:cubicBezTo>
                <a:cubicBezTo>
                  <a:pt x="8537" y="21127"/>
                  <a:pt x="8544" y="21181"/>
                  <a:pt x="8549" y="21233"/>
                </a:cubicBezTo>
                <a:cubicBezTo>
                  <a:pt x="8559" y="21327"/>
                  <a:pt x="8576" y="21420"/>
                  <a:pt x="8593" y="21509"/>
                </a:cubicBezTo>
                <a:cubicBezTo>
                  <a:pt x="8598" y="21539"/>
                  <a:pt x="8602" y="21570"/>
                  <a:pt x="8608" y="21600"/>
                </a:cubicBezTo>
                <a:lnTo>
                  <a:pt x="8638" y="21600"/>
                </a:lnTo>
                <a:cubicBezTo>
                  <a:pt x="8632" y="21566"/>
                  <a:pt x="8627" y="21531"/>
                  <a:pt x="8621" y="21498"/>
                </a:cubicBezTo>
                <a:cubicBezTo>
                  <a:pt x="8605" y="21409"/>
                  <a:pt x="8589" y="21318"/>
                  <a:pt x="8579" y="21226"/>
                </a:cubicBezTo>
                <a:cubicBezTo>
                  <a:pt x="8573" y="21173"/>
                  <a:pt x="8566" y="21118"/>
                  <a:pt x="8559" y="21066"/>
                </a:cubicBezTo>
                <a:cubicBezTo>
                  <a:pt x="8538" y="20907"/>
                  <a:pt x="8516" y="20742"/>
                  <a:pt x="8534" y="20576"/>
                </a:cubicBezTo>
                <a:cubicBezTo>
                  <a:pt x="8587" y="20077"/>
                  <a:pt x="8790" y="19603"/>
                  <a:pt x="9064" y="19341"/>
                </a:cubicBezTo>
                <a:cubicBezTo>
                  <a:pt x="9314" y="19101"/>
                  <a:pt x="9609" y="19046"/>
                  <a:pt x="9916" y="19183"/>
                </a:cubicBezTo>
                <a:cubicBezTo>
                  <a:pt x="10218" y="19318"/>
                  <a:pt x="10482" y="19250"/>
                  <a:pt x="10721" y="18980"/>
                </a:cubicBezTo>
                <a:lnTo>
                  <a:pt x="10671" y="18980"/>
                </a:lnTo>
                <a:close/>
                <a:moveTo>
                  <a:pt x="12356" y="18980"/>
                </a:moveTo>
                <a:cubicBezTo>
                  <a:pt x="12393" y="19009"/>
                  <a:pt x="12429" y="19038"/>
                  <a:pt x="12466" y="19066"/>
                </a:cubicBezTo>
                <a:cubicBezTo>
                  <a:pt x="12742" y="19276"/>
                  <a:pt x="13021" y="19299"/>
                  <a:pt x="13295" y="19136"/>
                </a:cubicBezTo>
                <a:cubicBezTo>
                  <a:pt x="13400" y="19073"/>
                  <a:pt x="13503" y="19021"/>
                  <a:pt x="13602" y="18980"/>
                </a:cubicBezTo>
                <a:lnTo>
                  <a:pt x="13501" y="18980"/>
                </a:lnTo>
                <a:cubicBezTo>
                  <a:pt x="13430" y="19014"/>
                  <a:pt x="13358" y="19050"/>
                  <a:pt x="13284" y="19094"/>
                </a:cubicBezTo>
                <a:cubicBezTo>
                  <a:pt x="13015" y="19255"/>
                  <a:pt x="12752" y="19232"/>
                  <a:pt x="12479" y="19026"/>
                </a:cubicBezTo>
                <a:cubicBezTo>
                  <a:pt x="12459" y="19011"/>
                  <a:pt x="12440" y="18995"/>
                  <a:pt x="12420" y="18980"/>
                </a:cubicBezTo>
                <a:lnTo>
                  <a:pt x="12356" y="18980"/>
                </a:lnTo>
                <a:close/>
                <a:moveTo>
                  <a:pt x="14706" y="18980"/>
                </a:moveTo>
                <a:cubicBezTo>
                  <a:pt x="15027" y="19110"/>
                  <a:pt x="15257" y="19318"/>
                  <a:pt x="15431" y="19635"/>
                </a:cubicBezTo>
                <a:cubicBezTo>
                  <a:pt x="15811" y="20330"/>
                  <a:pt x="16069" y="20961"/>
                  <a:pt x="16234" y="21600"/>
                </a:cubicBezTo>
                <a:lnTo>
                  <a:pt x="16266" y="21600"/>
                </a:lnTo>
                <a:cubicBezTo>
                  <a:pt x="16101" y="20951"/>
                  <a:pt x="15839" y="20310"/>
                  <a:pt x="15454" y="19606"/>
                </a:cubicBezTo>
                <a:cubicBezTo>
                  <a:pt x="15295" y="19316"/>
                  <a:pt x="15090" y="19114"/>
                  <a:pt x="14815" y="18980"/>
                </a:cubicBezTo>
                <a:lnTo>
                  <a:pt x="14706" y="18980"/>
                </a:lnTo>
                <a:close/>
                <a:moveTo>
                  <a:pt x="15266" y="18980"/>
                </a:moveTo>
                <a:cubicBezTo>
                  <a:pt x="15326" y="19038"/>
                  <a:pt x="15383" y="19104"/>
                  <a:pt x="15436" y="19183"/>
                </a:cubicBezTo>
                <a:cubicBezTo>
                  <a:pt x="15555" y="19363"/>
                  <a:pt x="15639" y="19584"/>
                  <a:pt x="15720" y="19796"/>
                </a:cubicBezTo>
                <a:cubicBezTo>
                  <a:pt x="15747" y="19864"/>
                  <a:pt x="15774" y="19934"/>
                  <a:pt x="15802" y="20002"/>
                </a:cubicBezTo>
                <a:cubicBezTo>
                  <a:pt x="16027" y="20553"/>
                  <a:pt x="16227" y="21056"/>
                  <a:pt x="16395" y="21600"/>
                </a:cubicBezTo>
                <a:lnTo>
                  <a:pt x="16428" y="21600"/>
                </a:lnTo>
                <a:cubicBezTo>
                  <a:pt x="16258" y="21046"/>
                  <a:pt x="16056" y="20536"/>
                  <a:pt x="15827" y="19977"/>
                </a:cubicBezTo>
                <a:cubicBezTo>
                  <a:pt x="15799" y="19910"/>
                  <a:pt x="15772" y="19840"/>
                  <a:pt x="15746" y="19773"/>
                </a:cubicBezTo>
                <a:cubicBezTo>
                  <a:pt x="15664" y="19558"/>
                  <a:pt x="15578" y="19336"/>
                  <a:pt x="15456" y="19152"/>
                </a:cubicBezTo>
                <a:cubicBezTo>
                  <a:pt x="15413" y="19087"/>
                  <a:pt x="15367" y="19031"/>
                  <a:pt x="15319" y="18980"/>
                </a:cubicBezTo>
                <a:lnTo>
                  <a:pt x="15266" y="18980"/>
                </a:lnTo>
                <a:close/>
                <a:moveTo>
                  <a:pt x="15396" y="18980"/>
                </a:moveTo>
                <a:cubicBezTo>
                  <a:pt x="15469" y="19070"/>
                  <a:pt x="15533" y="19179"/>
                  <a:pt x="15586" y="19304"/>
                </a:cubicBezTo>
                <a:lnTo>
                  <a:pt x="15642" y="19436"/>
                </a:lnTo>
                <a:cubicBezTo>
                  <a:pt x="15933" y="20126"/>
                  <a:pt x="16232" y="20839"/>
                  <a:pt x="16459" y="21600"/>
                </a:cubicBezTo>
                <a:lnTo>
                  <a:pt x="16491" y="21600"/>
                </a:lnTo>
                <a:cubicBezTo>
                  <a:pt x="16263" y="20829"/>
                  <a:pt x="15961" y="20110"/>
                  <a:pt x="15667" y="19413"/>
                </a:cubicBezTo>
                <a:lnTo>
                  <a:pt x="15611" y="19279"/>
                </a:lnTo>
                <a:cubicBezTo>
                  <a:pt x="15564" y="19166"/>
                  <a:pt x="15507" y="19066"/>
                  <a:pt x="15443" y="18980"/>
                </a:cubicBezTo>
                <a:lnTo>
                  <a:pt x="15396" y="18980"/>
                </a:lnTo>
                <a:close/>
                <a:moveTo>
                  <a:pt x="15865" y="18980"/>
                </a:moveTo>
                <a:cubicBezTo>
                  <a:pt x="16002" y="19674"/>
                  <a:pt x="16231" y="20307"/>
                  <a:pt x="16453" y="20920"/>
                </a:cubicBezTo>
                <a:cubicBezTo>
                  <a:pt x="16534" y="21142"/>
                  <a:pt x="16616" y="21371"/>
                  <a:pt x="16694" y="21600"/>
                </a:cubicBezTo>
                <a:lnTo>
                  <a:pt x="16727" y="21600"/>
                </a:lnTo>
                <a:cubicBezTo>
                  <a:pt x="16647" y="21363"/>
                  <a:pt x="16562" y="21127"/>
                  <a:pt x="16479" y="20898"/>
                </a:cubicBezTo>
                <a:cubicBezTo>
                  <a:pt x="16258" y="20291"/>
                  <a:pt x="16032" y="19664"/>
                  <a:pt x="15895" y="18980"/>
                </a:cubicBezTo>
                <a:lnTo>
                  <a:pt x="15865" y="18980"/>
                </a:lnTo>
                <a:close/>
                <a:moveTo>
                  <a:pt x="16321" y="18980"/>
                </a:moveTo>
                <a:cubicBezTo>
                  <a:pt x="16286" y="19117"/>
                  <a:pt x="16271" y="19281"/>
                  <a:pt x="16278" y="19468"/>
                </a:cubicBezTo>
                <a:cubicBezTo>
                  <a:pt x="16286" y="19704"/>
                  <a:pt x="16332" y="19941"/>
                  <a:pt x="16418" y="20196"/>
                </a:cubicBezTo>
                <a:cubicBezTo>
                  <a:pt x="16557" y="20604"/>
                  <a:pt x="16701" y="21017"/>
                  <a:pt x="16839" y="21417"/>
                </a:cubicBezTo>
                <a:cubicBezTo>
                  <a:pt x="16861" y="21478"/>
                  <a:pt x="16882" y="21539"/>
                  <a:pt x="16903" y="21600"/>
                </a:cubicBezTo>
                <a:lnTo>
                  <a:pt x="16937" y="21600"/>
                </a:lnTo>
                <a:cubicBezTo>
                  <a:pt x="16913" y="21532"/>
                  <a:pt x="16889" y="21463"/>
                  <a:pt x="16866" y="21395"/>
                </a:cubicBezTo>
                <a:cubicBezTo>
                  <a:pt x="16727" y="20996"/>
                  <a:pt x="16583" y="20584"/>
                  <a:pt x="16444" y="20176"/>
                </a:cubicBezTo>
                <a:cubicBezTo>
                  <a:pt x="16360" y="19927"/>
                  <a:pt x="16314" y="19694"/>
                  <a:pt x="16307" y="19465"/>
                </a:cubicBezTo>
                <a:cubicBezTo>
                  <a:pt x="16300" y="19277"/>
                  <a:pt x="16316" y="19113"/>
                  <a:pt x="16352" y="18980"/>
                </a:cubicBezTo>
                <a:lnTo>
                  <a:pt x="16321" y="18980"/>
                </a:lnTo>
                <a:close/>
                <a:moveTo>
                  <a:pt x="17771" y="19459"/>
                </a:moveTo>
                <a:cubicBezTo>
                  <a:pt x="17645" y="19457"/>
                  <a:pt x="17516" y="19477"/>
                  <a:pt x="17384" y="19519"/>
                </a:cubicBezTo>
                <a:cubicBezTo>
                  <a:pt x="17235" y="19565"/>
                  <a:pt x="17131" y="19658"/>
                  <a:pt x="17075" y="19795"/>
                </a:cubicBezTo>
                <a:cubicBezTo>
                  <a:pt x="17018" y="19936"/>
                  <a:pt x="17011" y="20129"/>
                  <a:pt x="17053" y="20367"/>
                </a:cubicBezTo>
                <a:cubicBezTo>
                  <a:pt x="17091" y="20584"/>
                  <a:pt x="17155" y="20788"/>
                  <a:pt x="17217" y="20986"/>
                </a:cubicBezTo>
                <a:cubicBezTo>
                  <a:pt x="17228" y="21019"/>
                  <a:pt x="17237" y="21052"/>
                  <a:pt x="17248" y="21086"/>
                </a:cubicBezTo>
                <a:lnTo>
                  <a:pt x="17269" y="21157"/>
                </a:lnTo>
                <a:cubicBezTo>
                  <a:pt x="17314" y="21300"/>
                  <a:pt x="17358" y="21447"/>
                  <a:pt x="17389" y="21600"/>
                </a:cubicBezTo>
                <a:lnTo>
                  <a:pt x="17420" y="21600"/>
                </a:lnTo>
                <a:cubicBezTo>
                  <a:pt x="17389" y="21439"/>
                  <a:pt x="17343" y="21286"/>
                  <a:pt x="17297" y="21138"/>
                </a:cubicBezTo>
                <a:lnTo>
                  <a:pt x="17275" y="21068"/>
                </a:lnTo>
                <a:cubicBezTo>
                  <a:pt x="17264" y="21034"/>
                  <a:pt x="17254" y="21000"/>
                  <a:pt x="17243" y="20966"/>
                </a:cubicBezTo>
                <a:cubicBezTo>
                  <a:pt x="17182" y="20770"/>
                  <a:pt x="17119" y="20567"/>
                  <a:pt x="17081" y="20354"/>
                </a:cubicBezTo>
                <a:cubicBezTo>
                  <a:pt x="17041" y="20129"/>
                  <a:pt x="17048" y="19948"/>
                  <a:pt x="17101" y="19818"/>
                </a:cubicBezTo>
                <a:cubicBezTo>
                  <a:pt x="17152" y="19692"/>
                  <a:pt x="17249" y="19606"/>
                  <a:pt x="17389" y="19562"/>
                </a:cubicBezTo>
                <a:cubicBezTo>
                  <a:pt x="17519" y="19522"/>
                  <a:pt x="17647" y="19503"/>
                  <a:pt x="17771" y="19505"/>
                </a:cubicBezTo>
                <a:cubicBezTo>
                  <a:pt x="18143" y="19511"/>
                  <a:pt x="18487" y="19709"/>
                  <a:pt x="18798" y="20096"/>
                </a:cubicBezTo>
                <a:cubicBezTo>
                  <a:pt x="19192" y="20588"/>
                  <a:pt x="19497" y="21007"/>
                  <a:pt x="19757" y="21417"/>
                </a:cubicBezTo>
                <a:cubicBezTo>
                  <a:pt x="19794" y="21475"/>
                  <a:pt x="19830" y="21536"/>
                  <a:pt x="19866" y="21600"/>
                </a:cubicBezTo>
                <a:lnTo>
                  <a:pt x="19904" y="21600"/>
                </a:lnTo>
                <a:cubicBezTo>
                  <a:pt x="19864" y="21525"/>
                  <a:pt x="19821" y="21453"/>
                  <a:pt x="19779" y="21386"/>
                </a:cubicBezTo>
                <a:cubicBezTo>
                  <a:pt x="19518" y="20975"/>
                  <a:pt x="19212" y="20555"/>
                  <a:pt x="18817" y="20062"/>
                </a:cubicBezTo>
                <a:cubicBezTo>
                  <a:pt x="18501" y="19668"/>
                  <a:pt x="18150" y="19466"/>
                  <a:pt x="17771" y="19459"/>
                </a:cubicBezTo>
                <a:close/>
                <a:moveTo>
                  <a:pt x="14135" y="19508"/>
                </a:moveTo>
                <a:cubicBezTo>
                  <a:pt x="13922" y="19533"/>
                  <a:pt x="13711" y="19663"/>
                  <a:pt x="13506" y="19895"/>
                </a:cubicBezTo>
                <a:cubicBezTo>
                  <a:pt x="13134" y="20316"/>
                  <a:pt x="12910" y="20889"/>
                  <a:pt x="12836" y="21600"/>
                </a:cubicBezTo>
                <a:lnTo>
                  <a:pt x="12866" y="21600"/>
                </a:lnTo>
                <a:cubicBezTo>
                  <a:pt x="12940" y="20905"/>
                  <a:pt x="13159" y="20344"/>
                  <a:pt x="13523" y="19932"/>
                </a:cubicBezTo>
                <a:cubicBezTo>
                  <a:pt x="13723" y="19705"/>
                  <a:pt x="13930" y="19579"/>
                  <a:pt x="14137" y="19554"/>
                </a:cubicBezTo>
                <a:cubicBezTo>
                  <a:pt x="14344" y="19529"/>
                  <a:pt x="14552" y="19605"/>
                  <a:pt x="14754" y="19782"/>
                </a:cubicBezTo>
                <a:cubicBezTo>
                  <a:pt x="15263" y="20229"/>
                  <a:pt x="15589" y="20840"/>
                  <a:pt x="15726" y="21600"/>
                </a:cubicBezTo>
                <a:lnTo>
                  <a:pt x="15757" y="21600"/>
                </a:lnTo>
                <a:cubicBezTo>
                  <a:pt x="15619" y="20823"/>
                  <a:pt x="15287" y="20198"/>
                  <a:pt x="14768" y="19743"/>
                </a:cubicBezTo>
                <a:cubicBezTo>
                  <a:pt x="14560" y="19561"/>
                  <a:pt x="14347" y="19482"/>
                  <a:pt x="14135" y="19508"/>
                </a:cubicBezTo>
                <a:close/>
                <a:moveTo>
                  <a:pt x="14251" y="19985"/>
                </a:moveTo>
                <a:cubicBezTo>
                  <a:pt x="14046" y="19989"/>
                  <a:pt x="13839" y="20116"/>
                  <a:pt x="13678" y="20353"/>
                </a:cubicBezTo>
                <a:cubicBezTo>
                  <a:pt x="13454" y="20682"/>
                  <a:pt x="13328" y="21093"/>
                  <a:pt x="13290" y="21600"/>
                </a:cubicBezTo>
                <a:lnTo>
                  <a:pt x="13324" y="21600"/>
                </a:lnTo>
                <a:cubicBezTo>
                  <a:pt x="13362" y="21108"/>
                  <a:pt x="13481" y="20704"/>
                  <a:pt x="13698" y="20385"/>
                </a:cubicBezTo>
                <a:cubicBezTo>
                  <a:pt x="13854" y="20156"/>
                  <a:pt x="14053" y="20035"/>
                  <a:pt x="14251" y="20031"/>
                </a:cubicBezTo>
                <a:cubicBezTo>
                  <a:pt x="14370" y="20028"/>
                  <a:pt x="14487" y="20069"/>
                  <a:pt x="14595" y="20154"/>
                </a:cubicBezTo>
                <a:cubicBezTo>
                  <a:pt x="15053" y="20515"/>
                  <a:pt x="15322" y="20990"/>
                  <a:pt x="15420" y="21600"/>
                </a:cubicBezTo>
                <a:lnTo>
                  <a:pt x="15450" y="21600"/>
                </a:lnTo>
                <a:cubicBezTo>
                  <a:pt x="15352" y="20971"/>
                  <a:pt x="15078" y="20482"/>
                  <a:pt x="14610" y="20112"/>
                </a:cubicBezTo>
                <a:cubicBezTo>
                  <a:pt x="14497" y="20024"/>
                  <a:pt x="14375" y="19982"/>
                  <a:pt x="14251" y="19985"/>
                </a:cubicBezTo>
                <a:close/>
                <a:moveTo>
                  <a:pt x="17923" y="20012"/>
                </a:moveTo>
                <a:cubicBezTo>
                  <a:pt x="17840" y="20009"/>
                  <a:pt x="17755" y="20039"/>
                  <a:pt x="17671" y="20101"/>
                </a:cubicBezTo>
                <a:cubicBezTo>
                  <a:pt x="17542" y="20197"/>
                  <a:pt x="17489" y="20358"/>
                  <a:pt x="17512" y="20581"/>
                </a:cubicBezTo>
                <a:cubicBezTo>
                  <a:pt x="17534" y="20793"/>
                  <a:pt x="17574" y="21002"/>
                  <a:pt x="17612" y="21204"/>
                </a:cubicBezTo>
                <a:cubicBezTo>
                  <a:pt x="17634" y="21324"/>
                  <a:pt x="17659" y="21448"/>
                  <a:pt x="17678" y="21570"/>
                </a:cubicBezTo>
                <a:cubicBezTo>
                  <a:pt x="17680" y="21581"/>
                  <a:pt x="17680" y="21590"/>
                  <a:pt x="17681" y="21600"/>
                </a:cubicBezTo>
                <a:lnTo>
                  <a:pt x="17712" y="21600"/>
                </a:lnTo>
                <a:cubicBezTo>
                  <a:pt x="17710" y="21586"/>
                  <a:pt x="17709" y="21572"/>
                  <a:pt x="17707" y="21559"/>
                </a:cubicBezTo>
                <a:cubicBezTo>
                  <a:pt x="17687" y="21436"/>
                  <a:pt x="17663" y="21311"/>
                  <a:pt x="17641" y="21192"/>
                </a:cubicBezTo>
                <a:cubicBezTo>
                  <a:pt x="17603" y="20991"/>
                  <a:pt x="17563" y="20784"/>
                  <a:pt x="17542" y="20574"/>
                </a:cubicBezTo>
                <a:cubicBezTo>
                  <a:pt x="17521" y="20373"/>
                  <a:pt x="17569" y="20227"/>
                  <a:pt x="17684" y="20141"/>
                </a:cubicBezTo>
                <a:cubicBezTo>
                  <a:pt x="17791" y="20062"/>
                  <a:pt x="17897" y="20038"/>
                  <a:pt x="18001" y="20070"/>
                </a:cubicBezTo>
                <a:cubicBezTo>
                  <a:pt x="18226" y="20139"/>
                  <a:pt x="18387" y="20235"/>
                  <a:pt x="18523" y="20381"/>
                </a:cubicBezTo>
                <a:cubicBezTo>
                  <a:pt x="18841" y="20720"/>
                  <a:pt x="19170" y="21104"/>
                  <a:pt x="19444" y="21600"/>
                </a:cubicBezTo>
                <a:lnTo>
                  <a:pt x="19483" y="21600"/>
                </a:lnTo>
                <a:cubicBezTo>
                  <a:pt x="19204" y="21085"/>
                  <a:pt x="18866" y="20692"/>
                  <a:pt x="18540" y="20344"/>
                </a:cubicBezTo>
                <a:cubicBezTo>
                  <a:pt x="18400" y="20195"/>
                  <a:pt x="18236" y="20097"/>
                  <a:pt x="18007" y="20026"/>
                </a:cubicBezTo>
                <a:cubicBezTo>
                  <a:pt x="17979" y="20018"/>
                  <a:pt x="17951" y="20013"/>
                  <a:pt x="17923" y="20012"/>
                </a:cubicBezTo>
                <a:close/>
                <a:moveTo>
                  <a:pt x="14184" y="20090"/>
                </a:moveTo>
                <a:cubicBezTo>
                  <a:pt x="13894" y="20112"/>
                  <a:pt x="13623" y="20407"/>
                  <a:pt x="13470" y="20902"/>
                </a:cubicBezTo>
                <a:cubicBezTo>
                  <a:pt x="13402" y="21123"/>
                  <a:pt x="13355" y="21358"/>
                  <a:pt x="13328" y="21600"/>
                </a:cubicBezTo>
                <a:lnTo>
                  <a:pt x="13359" y="21600"/>
                </a:lnTo>
                <a:cubicBezTo>
                  <a:pt x="13385" y="21365"/>
                  <a:pt x="13430" y="21137"/>
                  <a:pt x="13497" y="20921"/>
                </a:cubicBezTo>
                <a:cubicBezTo>
                  <a:pt x="13645" y="20443"/>
                  <a:pt x="13906" y="20158"/>
                  <a:pt x="14185" y="20136"/>
                </a:cubicBezTo>
                <a:cubicBezTo>
                  <a:pt x="14278" y="20128"/>
                  <a:pt x="14374" y="20151"/>
                  <a:pt x="14467" y="20204"/>
                </a:cubicBezTo>
                <a:cubicBezTo>
                  <a:pt x="14902" y="20454"/>
                  <a:pt x="15189" y="20912"/>
                  <a:pt x="15323" y="21563"/>
                </a:cubicBezTo>
                <a:cubicBezTo>
                  <a:pt x="15325" y="21575"/>
                  <a:pt x="15327" y="21588"/>
                  <a:pt x="15329" y="21600"/>
                </a:cubicBezTo>
                <a:lnTo>
                  <a:pt x="15360" y="21600"/>
                </a:lnTo>
                <a:cubicBezTo>
                  <a:pt x="15357" y="21583"/>
                  <a:pt x="15354" y="21566"/>
                  <a:pt x="15351" y="21549"/>
                </a:cubicBezTo>
                <a:cubicBezTo>
                  <a:pt x="15214" y="20884"/>
                  <a:pt x="14920" y="20417"/>
                  <a:pt x="14477" y="20162"/>
                </a:cubicBezTo>
                <a:cubicBezTo>
                  <a:pt x="14380" y="20106"/>
                  <a:pt x="14281" y="20083"/>
                  <a:pt x="14184" y="20090"/>
                </a:cubicBezTo>
                <a:close/>
                <a:moveTo>
                  <a:pt x="5515" y="20337"/>
                </a:moveTo>
                <a:cubicBezTo>
                  <a:pt x="5482" y="20340"/>
                  <a:pt x="5448" y="20350"/>
                  <a:pt x="5413" y="20367"/>
                </a:cubicBezTo>
                <a:cubicBezTo>
                  <a:pt x="5304" y="20419"/>
                  <a:pt x="5229" y="20561"/>
                  <a:pt x="5194" y="20778"/>
                </a:cubicBezTo>
                <a:cubicBezTo>
                  <a:pt x="5148" y="21058"/>
                  <a:pt x="5174" y="21333"/>
                  <a:pt x="5200" y="21600"/>
                </a:cubicBezTo>
                <a:lnTo>
                  <a:pt x="5230" y="21600"/>
                </a:lnTo>
                <a:cubicBezTo>
                  <a:pt x="5230" y="21599"/>
                  <a:pt x="5230" y="21598"/>
                  <a:pt x="5229" y="21598"/>
                </a:cubicBezTo>
                <a:cubicBezTo>
                  <a:pt x="5204" y="21334"/>
                  <a:pt x="5177" y="21060"/>
                  <a:pt x="5221" y="20787"/>
                </a:cubicBezTo>
                <a:cubicBezTo>
                  <a:pt x="5244" y="20647"/>
                  <a:pt x="5298" y="20469"/>
                  <a:pt x="5421" y="20409"/>
                </a:cubicBezTo>
                <a:cubicBezTo>
                  <a:pt x="5454" y="20394"/>
                  <a:pt x="5485" y="20385"/>
                  <a:pt x="5516" y="20382"/>
                </a:cubicBezTo>
                <a:cubicBezTo>
                  <a:pt x="5609" y="20372"/>
                  <a:pt x="5695" y="20418"/>
                  <a:pt x="5774" y="20518"/>
                </a:cubicBezTo>
                <a:cubicBezTo>
                  <a:pt x="6021" y="20829"/>
                  <a:pt x="5997" y="21211"/>
                  <a:pt x="5935" y="21578"/>
                </a:cubicBezTo>
                <a:cubicBezTo>
                  <a:pt x="5933" y="21586"/>
                  <a:pt x="5931" y="21593"/>
                  <a:pt x="5930" y="21600"/>
                </a:cubicBezTo>
                <a:lnTo>
                  <a:pt x="5961" y="21600"/>
                </a:lnTo>
                <a:cubicBezTo>
                  <a:pt x="5962" y="21597"/>
                  <a:pt x="5963" y="21594"/>
                  <a:pt x="5964" y="21591"/>
                </a:cubicBezTo>
                <a:cubicBezTo>
                  <a:pt x="6025" y="21227"/>
                  <a:pt x="6053" y="20810"/>
                  <a:pt x="5793" y="20482"/>
                </a:cubicBezTo>
                <a:cubicBezTo>
                  <a:pt x="5708" y="20374"/>
                  <a:pt x="5615" y="20326"/>
                  <a:pt x="5515" y="20337"/>
                </a:cubicBezTo>
                <a:close/>
                <a:moveTo>
                  <a:pt x="5524" y="20469"/>
                </a:moveTo>
                <a:cubicBezTo>
                  <a:pt x="5484" y="20469"/>
                  <a:pt x="5446" y="20482"/>
                  <a:pt x="5410" y="20508"/>
                </a:cubicBezTo>
                <a:cubicBezTo>
                  <a:pt x="5335" y="20563"/>
                  <a:pt x="5279" y="20669"/>
                  <a:pt x="5257" y="20802"/>
                </a:cubicBezTo>
                <a:cubicBezTo>
                  <a:pt x="5225" y="20985"/>
                  <a:pt x="5218" y="21166"/>
                  <a:pt x="5233" y="21356"/>
                </a:cubicBezTo>
                <a:cubicBezTo>
                  <a:pt x="5236" y="21396"/>
                  <a:pt x="5242" y="21438"/>
                  <a:pt x="5247" y="21478"/>
                </a:cubicBezTo>
                <a:cubicBezTo>
                  <a:pt x="5252" y="21520"/>
                  <a:pt x="5255" y="21560"/>
                  <a:pt x="5258" y="21600"/>
                </a:cubicBezTo>
                <a:lnTo>
                  <a:pt x="5288" y="21600"/>
                </a:lnTo>
                <a:cubicBezTo>
                  <a:pt x="5285" y="21556"/>
                  <a:pt x="5281" y="21513"/>
                  <a:pt x="5276" y="21470"/>
                </a:cubicBezTo>
                <a:cubicBezTo>
                  <a:pt x="5270" y="21429"/>
                  <a:pt x="5265" y="21391"/>
                  <a:pt x="5262" y="21352"/>
                </a:cubicBezTo>
                <a:cubicBezTo>
                  <a:pt x="5247" y="21168"/>
                  <a:pt x="5255" y="20992"/>
                  <a:pt x="5285" y="20814"/>
                </a:cubicBezTo>
                <a:cubicBezTo>
                  <a:pt x="5306" y="20695"/>
                  <a:pt x="5357" y="20598"/>
                  <a:pt x="5424" y="20549"/>
                </a:cubicBezTo>
                <a:cubicBezTo>
                  <a:pt x="5456" y="20525"/>
                  <a:pt x="5490" y="20513"/>
                  <a:pt x="5524" y="20513"/>
                </a:cubicBezTo>
                <a:cubicBezTo>
                  <a:pt x="5559" y="20513"/>
                  <a:pt x="5594" y="20525"/>
                  <a:pt x="5629" y="20549"/>
                </a:cubicBezTo>
                <a:cubicBezTo>
                  <a:pt x="5756" y="20635"/>
                  <a:pt x="5839" y="20775"/>
                  <a:pt x="5875" y="20965"/>
                </a:cubicBezTo>
                <a:cubicBezTo>
                  <a:pt x="5917" y="21187"/>
                  <a:pt x="5887" y="21408"/>
                  <a:pt x="5853" y="21600"/>
                </a:cubicBezTo>
                <a:lnTo>
                  <a:pt x="5883" y="21600"/>
                </a:lnTo>
                <a:cubicBezTo>
                  <a:pt x="5917" y="21404"/>
                  <a:pt x="5947" y="21181"/>
                  <a:pt x="5903" y="20952"/>
                </a:cubicBezTo>
                <a:cubicBezTo>
                  <a:pt x="5865" y="20753"/>
                  <a:pt x="5775" y="20599"/>
                  <a:pt x="5642" y="20508"/>
                </a:cubicBezTo>
                <a:cubicBezTo>
                  <a:pt x="5603" y="20482"/>
                  <a:pt x="5563" y="20469"/>
                  <a:pt x="5524" y="20469"/>
                </a:cubicBezTo>
                <a:close/>
                <a:moveTo>
                  <a:pt x="18143" y="20556"/>
                </a:moveTo>
                <a:cubicBezTo>
                  <a:pt x="18087" y="20562"/>
                  <a:pt x="18036" y="20588"/>
                  <a:pt x="17994" y="20634"/>
                </a:cubicBezTo>
                <a:cubicBezTo>
                  <a:pt x="17911" y="20725"/>
                  <a:pt x="17866" y="20886"/>
                  <a:pt x="17864" y="21102"/>
                </a:cubicBezTo>
                <a:cubicBezTo>
                  <a:pt x="17862" y="21268"/>
                  <a:pt x="17862" y="21436"/>
                  <a:pt x="17863" y="21600"/>
                </a:cubicBezTo>
                <a:lnTo>
                  <a:pt x="17892" y="21600"/>
                </a:lnTo>
                <a:cubicBezTo>
                  <a:pt x="17892" y="21436"/>
                  <a:pt x="17892" y="21268"/>
                  <a:pt x="17893" y="21102"/>
                </a:cubicBezTo>
                <a:cubicBezTo>
                  <a:pt x="17895" y="20901"/>
                  <a:pt x="17937" y="20752"/>
                  <a:pt x="18012" y="20669"/>
                </a:cubicBezTo>
                <a:cubicBezTo>
                  <a:pt x="18050" y="20628"/>
                  <a:pt x="18096" y="20606"/>
                  <a:pt x="18148" y="20601"/>
                </a:cubicBezTo>
                <a:cubicBezTo>
                  <a:pt x="18200" y="20596"/>
                  <a:pt x="18257" y="20608"/>
                  <a:pt x="18321" y="20639"/>
                </a:cubicBezTo>
                <a:cubicBezTo>
                  <a:pt x="18591" y="20772"/>
                  <a:pt x="18808" y="21039"/>
                  <a:pt x="19044" y="21348"/>
                </a:cubicBezTo>
                <a:cubicBezTo>
                  <a:pt x="19103" y="21426"/>
                  <a:pt x="19159" y="21511"/>
                  <a:pt x="19211" y="21600"/>
                </a:cubicBezTo>
                <a:lnTo>
                  <a:pt x="19249" y="21600"/>
                </a:lnTo>
                <a:cubicBezTo>
                  <a:pt x="19192" y="21498"/>
                  <a:pt x="19130" y="21402"/>
                  <a:pt x="19063" y="21314"/>
                </a:cubicBezTo>
                <a:cubicBezTo>
                  <a:pt x="18825" y="21001"/>
                  <a:pt x="18606" y="20732"/>
                  <a:pt x="18330" y="20597"/>
                </a:cubicBezTo>
                <a:cubicBezTo>
                  <a:pt x="18263" y="20564"/>
                  <a:pt x="18200" y="20549"/>
                  <a:pt x="18143" y="20556"/>
                </a:cubicBezTo>
                <a:close/>
                <a:moveTo>
                  <a:pt x="14327" y="20556"/>
                </a:moveTo>
                <a:cubicBezTo>
                  <a:pt x="14175" y="20539"/>
                  <a:pt x="14020" y="20623"/>
                  <a:pt x="13894" y="20802"/>
                </a:cubicBezTo>
                <a:cubicBezTo>
                  <a:pt x="13738" y="21022"/>
                  <a:pt x="13679" y="21286"/>
                  <a:pt x="13660" y="21600"/>
                </a:cubicBezTo>
                <a:lnTo>
                  <a:pt x="13691" y="21600"/>
                </a:lnTo>
                <a:cubicBezTo>
                  <a:pt x="13710" y="21299"/>
                  <a:pt x="13766" y="21044"/>
                  <a:pt x="13914" y="20835"/>
                </a:cubicBezTo>
                <a:cubicBezTo>
                  <a:pt x="14034" y="20665"/>
                  <a:pt x="14180" y="20586"/>
                  <a:pt x="14324" y="20602"/>
                </a:cubicBezTo>
                <a:cubicBezTo>
                  <a:pt x="14410" y="20612"/>
                  <a:pt x="14496" y="20656"/>
                  <a:pt x="14574" y="20735"/>
                </a:cubicBezTo>
                <a:cubicBezTo>
                  <a:pt x="14807" y="20970"/>
                  <a:pt x="14958" y="21256"/>
                  <a:pt x="15035" y="21600"/>
                </a:cubicBezTo>
                <a:lnTo>
                  <a:pt x="15067" y="21600"/>
                </a:lnTo>
                <a:cubicBezTo>
                  <a:pt x="14988" y="21241"/>
                  <a:pt x="14829" y="20938"/>
                  <a:pt x="14591" y="20697"/>
                </a:cubicBezTo>
                <a:cubicBezTo>
                  <a:pt x="14508" y="20613"/>
                  <a:pt x="14418" y="20566"/>
                  <a:pt x="14327" y="20556"/>
                </a:cubicBezTo>
                <a:close/>
                <a:moveTo>
                  <a:pt x="14268" y="20668"/>
                </a:moveTo>
                <a:cubicBezTo>
                  <a:pt x="14230" y="20669"/>
                  <a:pt x="14192" y="20677"/>
                  <a:pt x="14154" y="20692"/>
                </a:cubicBezTo>
                <a:cubicBezTo>
                  <a:pt x="13996" y="20759"/>
                  <a:pt x="13866" y="20958"/>
                  <a:pt x="13785" y="21254"/>
                </a:cubicBezTo>
                <a:cubicBezTo>
                  <a:pt x="13754" y="21365"/>
                  <a:pt x="13742" y="21484"/>
                  <a:pt x="13730" y="21600"/>
                </a:cubicBezTo>
                <a:lnTo>
                  <a:pt x="13761" y="21600"/>
                </a:lnTo>
                <a:cubicBezTo>
                  <a:pt x="13772" y="21489"/>
                  <a:pt x="13783" y="21374"/>
                  <a:pt x="13812" y="21270"/>
                </a:cubicBezTo>
                <a:cubicBezTo>
                  <a:pt x="13889" y="20987"/>
                  <a:pt x="14013" y="20798"/>
                  <a:pt x="14162" y="20735"/>
                </a:cubicBezTo>
                <a:cubicBezTo>
                  <a:pt x="14197" y="20720"/>
                  <a:pt x="14234" y="20714"/>
                  <a:pt x="14270" y="20713"/>
                </a:cubicBezTo>
                <a:cubicBezTo>
                  <a:pt x="14378" y="20712"/>
                  <a:pt x="14490" y="20774"/>
                  <a:pt x="14600" y="20897"/>
                </a:cubicBezTo>
                <a:cubicBezTo>
                  <a:pt x="14787" y="21107"/>
                  <a:pt x="14908" y="21337"/>
                  <a:pt x="14967" y="21600"/>
                </a:cubicBezTo>
                <a:lnTo>
                  <a:pt x="14997" y="21600"/>
                </a:lnTo>
                <a:cubicBezTo>
                  <a:pt x="14937" y="21322"/>
                  <a:pt x="14813" y="21079"/>
                  <a:pt x="14618" y="20859"/>
                </a:cubicBezTo>
                <a:cubicBezTo>
                  <a:pt x="14503" y="20730"/>
                  <a:pt x="14384" y="20666"/>
                  <a:pt x="14268" y="20668"/>
                </a:cubicBezTo>
                <a:close/>
                <a:moveTo>
                  <a:pt x="11083" y="20689"/>
                </a:moveTo>
                <a:cubicBezTo>
                  <a:pt x="11034" y="20696"/>
                  <a:pt x="10993" y="20718"/>
                  <a:pt x="10960" y="20757"/>
                </a:cubicBezTo>
                <a:cubicBezTo>
                  <a:pt x="10891" y="20837"/>
                  <a:pt x="10855" y="20983"/>
                  <a:pt x="10853" y="21194"/>
                </a:cubicBezTo>
                <a:cubicBezTo>
                  <a:pt x="10851" y="21329"/>
                  <a:pt x="10852" y="21466"/>
                  <a:pt x="10852" y="21600"/>
                </a:cubicBezTo>
                <a:lnTo>
                  <a:pt x="10882" y="21600"/>
                </a:lnTo>
                <a:cubicBezTo>
                  <a:pt x="10881" y="21466"/>
                  <a:pt x="10881" y="21330"/>
                  <a:pt x="10883" y="21195"/>
                </a:cubicBezTo>
                <a:cubicBezTo>
                  <a:pt x="10885" y="20999"/>
                  <a:pt x="10917" y="20863"/>
                  <a:pt x="10978" y="20792"/>
                </a:cubicBezTo>
                <a:cubicBezTo>
                  <a:pt x="11008" y="20758"/>
                  <a:pt x="11045" y="20738"/>
                  <a:pt x="11089" y="20732"/>
                </a:cubicBezTo>
                <a:cubicBezTo>
                  <a:pt x="11133" y="20727"/>
                  <a:pt x="11185" y="20735"/>
                  <a:pt x="11243" y="20758"/>
                </a:cubicBezTo>
                <a:lnTo>
                  <a:pt x="11258" y="20764"/>
                </a:lnTo>
                <a:cubicBezTo>
                  <a:pt x="11434" y="20833"/>
                  <a:pt x="11615" y="20905"/>
                  <a:pt x="11790" y="20989"/>
                </a:cubicBezTo>
                <a:cubicBezTo>
                  <a:pt x="12046" y="21113"/>
                  <a:pt x="12135" y="21263"/>
                  <a:pt x="12126" y="21600"/>
                </a:cubicBezTo>
                <a:lnTo>
                  <a:pt x="12155" y="21600"/>
                </a:lnTo>
                <a:cubicBezTo>
                  <a:pt x="12165" y="21243"/>
                  <a:pt x="12068" y="21076"/>
                  <a:pt x="11798" y="20946"/>
                </a:cubicBezTo>
                <a:cubicBezTo>
                  <a:pt x="11623" y="20861"/>
                  <a:pt x="11441" y="20790"/>
                  <a:pt x="11266" y="20721"/>
                </a:cubicBezTo>
                <a:lnTo>
                  <a:pt x="11250" y="20714"/>
                </a:lnTo>
                <a:cubicBezTo>
                  <a:pt x="11187" y="20690"/>
                  <a:pt x="11131" y="20682"/>
                  <a:pt x="11083" y="20689"/>
                </a:cubicBezTo>
                <a:close/>
                <a:moveTo>
                  <a:pt x="9785" y="20861"/>
                </a:moveTo>
                <a:cubicBezTo>
                  <a:pt x="9768" y="20863"/>
                  <a:pt x="9750" y="20873"/>
                  <a:pt x="9729" y="20894"/>
                </a:cubicBezTo>
                <a:cubicBezTo>
                  <a:pt x="9625" y="20997"/>
                  <a:pt x="9590" y="21120"/>
                  <a:pt x="9623" y="21271"/>
                </a:cubicBezTo>
                <a:cubicBezTo>
                  <a:pt x="9647" y="21380"/>
                  <a:pt x="9670" y="21490"/>
                  <a:pt x="9693" y="21600"/>
                </a:cubicBezTo>
                <a:lnTo>
                  <a:pt x="9724" y="21600"/>
                </a:lnTo>
                <a:cubicBezTo>
                  <a:pt x="9700" y="21486"/>
                  <a:pt x="9677" y="21372"/>
                  <a:pt x="9652" y="21258"/>
                </a:cubicBezTo>
                <a:cubicBezTo>
                  <a:pt x="9623" y="21127"/>
                  <a:pt x="9653" y="21022"/>
                  <a:pt x="9746" y="20931"/>
                </a:cubicBezTo>
                <a:cubicBezTo>
                  <a:pt x="9760" y="20917"/>
                  <a:pt x="9772" y="20909"/>
                  <a:pt x="9784" y="20906"/>
                </a:cubicBezTo>
                <a:cubicBezTo>
                  <a:pt x="9818" y="20898"/>
                  <a:pt x="9844" y="20938"/>
                  <a:pt x="9877" y="20996"/>
                </a:cubicBezTo>
                <a:cubicBezTo>
                  <a:pt x="9886" y="21013"/>
                  <a:pt x="9896" y="21029"/>
                  <a:pt x="9905" y="21043"/>
                </a:cubicBezTo>
                <a:cubicBezTo>
                  <a:pt x="10013" y="21203"/>
                  <a:pt x="10040" y="21394"/>
                  <a:pt x="10046" y="21600"/>
                </a:cubicBezTo>
                <a:lnTo>
                  <a:pt x="10075" y="21600"/>
                </a:lnTo>
                <a:cubicBezTo>
                  <a:pt x="10069" y="21389"/>
                  <a:pt x="10040" y="21182"/>
                  <a:pt x="9926" y="21011"/>
                </a:cubicBezTo>
                <a:cubicBezTo>
                  <a:pt x="9917" y="20998"/>
                  <a:pt x="9908" y="20983"/>
                  <a:pt x="9900" y="20968"/>
                </a:cubicBezTo>
                <a:cubicBezTo>
                  <a:pt x="9872" y="20918"/>
                  <a:pt x="9836" y="20855"/>
                  <a:pt x="9785" y="20861"/>
                </a:cubicBezTo>
                <a:close/>
                <a:moveTo>
                  <a:pt x="18490" y="21537"/>
                </a:moveTo>
                <a:cubicBezTo>
                  <a:pt x="18451" y="21535"/>
                  <a:pt x="18418" y="21555"/>
                  <a:pt x="18383" y="21600"/>
                </a:cubicBezTo>
                <a:lnTo>
                  <a:pt x="18435" y="21600"/>
                </a:lnTo>
                <a:cubicBezTo>
                  <a:pt x="18467" y="21577"/>
                  <a:pt x="18502" y="21579"/>
                  <a:pt x="18544" y="21600"/>
                </a:cubicBezTo>
                <a:lnTo>
                  <a:pt x="18621" y="21600"/>
                </a:lnTo>
                <a:cubicBezTo>
                  <a:pt x="18569" y="21563"/>
                  <a:pt x="18526" y="21539"/>
                  <a:pt x="18490" y="21537"/>
                </a:cubicBezTo>
                <a:close/>
              </a:path>
            </a:pathLst>
          </a:custGeom>
          <a:gradFill>
            <a:gsLst>
              <a:gs pos="0">
                <a:srgbClr val="929292">
                  <a:alpha val="0"/>
                </a:srgbClr>
              </a:gs>
              <a:gs pos="100000">
                <a:srgbClr val="929292">
                  <a:alpha val="25000"/>
                </a:srgbClr>
              </a:gs>
            </a:gsLst>
            <a:lin ang="7199999"/>
          </a:gradFill>
        </p:spPr>
        <p:txBody>
          <a:bodyPr lIns="38100" tIns="38100" rIns="38100" bIns="38100" anchor="ctr">
            <a:noAutofit/>
          </a:bodyPr>
          <a:lstStyle/>
          <a:p>
            <a:pPr algn="ctr" defTabSz="457200">
              <a:lnSpc>
                <a:spcPct val="100000"/>
              </a:lnSpc>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64" name="Insert Picture Here 2018.png"/>
          <p:cNvSpPr>
            <a:spLocks noGrp="1"/>
          </p:cNvSpPr>
          <p:nvPr>
            <p:ph type="pic" idx="21"/>
          </p:nvPr>
        </p:nvSpPr>
        <p:spPr>
          <a:xfrm>
            <a:off x="-6096000" y="-1"/>
            <a:ext cx="24384000" cy="13716001"/>
          </a:xfrm>
          <a:prstGeom prst="rect">
            <a:avLst/>
          </a:prstGeom>
        </p:spPr>
        <p:txBody>
          <a:bodyPr lIns="91439" tIns="45719" rIns="91439" bIns="45719">
            <a:noAutofit/>
          </a:bodyPr>
          <a:lstStyle/>
          <a:p>
            <a:endParaRPr/>
          </a:p>
        </p:txBody>
      </p:sp>
      <p:sp>
        <p:nvSpPr>
          <p:cNvPr id="65" name="Shape"/>
          <p:cNvSpPr>
            <a:spLocks noGrp="1"/>
          </p:cNvSpPr>
          <p:nvPr>
            <p:ph type="body" idx="22"/>
          </p:nvPr>
        </p:nvSpPr>
        <p:spPr>
          <a:xfrm>
            <a:off x="8433985" y="0"/>
            <a:ext cx="15950015" cy="13716000"/>
          </a:xfrm>
          <a:custGeom>
            <a:avLst/>
            <a:gdLst/>
            <a:ahLst/>
            <a:cxnLst>
              <a:cxn ang="0">
                <a:pos x="wd2" y="hd2"/>
              </a:cxn>
              <a:cxn ang="5400000">
                <a:pos x="wd2" y="hd2"/>
              </a:cxn>
              <a:cxn ang="10800000">
                <a:pos x="wd2" y="hd2"/>
              </a:cxn>
              <a:cxn ang="16200000">
                <a:pos x="wd2" y="hd2"/>
              </a:cxn>
            </a:cxnLst>
            <a:rect l="0" t="0" r="r" b="b"/>
            <a:pathLst>
              <a:path w="21600" h="21600" extrusionOk="0">
                <a:moveTo>
                  <a:pt x="4838" y="0"/>
                </a:moveTo>
                <a:lnTo>
                  <a:pt x="0" y="21600"/>
                </a:lnTo>
                <a:lnTo>
                  <a:pt x="21600" y="21600"/>
                </a:lnTo>
                <a:lnTo>
                  <a:pt x="21600" y="0"/>
                </a:lnTo>
                <a:lnTo>
                  <a:pt x="4838" y="0"/>
                </a:lnTo>
                <a:close/>
              </a:path>
            </a:pathLst>
          </a:custGeom>
          <a:solidFill>
            <a:srgbClr val="FFFFFF"/>
          </a:solidFill>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6" name="Shape"/>
          <p:cNvSpPr/>
          <p:nvPr/>
        </p:nvSpPr>
        <p:spPr>
          <a:xfrm rot="10800000">
            <a:off x="8502225" y="0"/>
            <a:ext cx="15881775"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6742" y="21600"/>
                </a:lnTo>
                <a:lnTo>
                  <a:pt x="21600" y="0"/>
                </a:lnTo>
                <a:lnTo>
                  <a:pt x="0" y="0"/>
                </a:lnTo>
                <a:close/>
              </a:path>
            </a:pathLst>
          </a:custGeom>
          <a:solidFill>
            <a:srgbClr val="FFFFFF"/>
          </a:soli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67" name="Shape"/>
          <p:cNvSpPr>
            <a:spLocks noGrp="1"/>
          </p:cNvSpPr>
          <p:nvPr>
            <p:ph type="body" idx="23"/>
          </p:nvPr>
        </p:nvSpPr>
        <p:spPr>
          <a:xfrm>
            <a:off x="5303837" y="0"/>
            <a:ext cx="22695695" cy="13716000"/>
          </a:xfrm>
          <a:custGeom>
            <a:avLst/>
            <a:gdLst/>
            <a:ahLst/>
            <a:cxnLst>
              <a:cxn ang="0">
                <a:pos x="wd2" y="hd2"/>
              </a:cxn>
              <a:cxn ang="5400000">
                <a:pos x="wd2" y="hd2"/>
              </a:cxn>
              <a:cxn ang="10800000">
                <a:pos x="wd2" y="hd2"/>
              </a:cxn>
              <a:cxn ang="16200000">
                <a:pos x="wd2" y="hd2"/>
              </a:cxn>
            </a:cxnLst>
            <a:rect l="0" t="0" r="r" b="b"/>
            <a:pathLst>
              <a:path w="21600" h="21600" extrusionOk="0">
                <a:moveTo>
                  <a:pt x="3400" y="0"/>
                </a:moveTo>
                <a:lnTo>
                  <a:pt x="0" y="21600"/>
                </a:lnTo>
                <a:lnTo>
                  <a:pt x="16761" y="21600"/>
                </a:lnTo>
                <a:lnTo>
                  <a:pt x="18159" y="21600"/>
                </a:lnTo>
                <a:lnTo>
                  <a:pt x="18200" y="21600"/>
                </a:lnTo>
                <a:lnTo>
                  <a:pt x="21600" y="0"/>
                </a:lnTo>
                <a:lnTo>
                  <a:pt x="18159" y="0"/>
                </a:lnTo>
                <a:lnTo>
                  <a:pt x="16761" y="0"/>
                </a:lnTo>
                <a:lnTo>
                  <a:pt x="3400" y="0"/>
                </a:lnTo>
                <a:close/>
              </a:path>
            </a:pathLst>
          </a:custGeom>
          <a:solidFill>
            <a:srgbClr val="454546"/>
          </a:solidFill>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8" name="Shape"/>
          <p:cNvSpPr>
            <a:spLocks noGrp="1"/>
          </p:cNvSpPr>
          <p:nvPr>
            <p:ph type="body" idx="24"/>
          </p:nvPr>
        </p:nvSpPr>
        <p:spPr>
          <a:xfrm>
            <a:off x="5662215" y="0"/>
            <a:ext cx="18721785" cy="13716000"/>
          </a:xfrm>
          <a:custGeom>
            <a:avLst/>
            <a:gdLst/>
            <a:ahLst/>
            <a:cxnLst>
              <a:cxn ang="0">
                <a:pos x="wd2" y="hd2"/>
              </a:cxn>
              <a:cxn ang="5400000">
                <a:pos x="wd2" y="hd2"/>
              </a:cxn>
              <a:cxn ang="10800000">
                <a:pos x="wd2" y="hd2"/>
              </a:cxn>
              <a:cxn ang="16200000">
                <a:pos x="wd2" y="hd2"/>
              </a:cxn>
            </a:cxnLst>
            <a:rect l="0" t="0" r="r" b="b"/>
            <a:pathLst>
              <a:path w="21600" h="21600" extrusionOk="0">
                <a:moveTo>
                  <a:pt x="4235" y="0"/>
                </a:moveTo>
                <a:cubicBezTo>
                  <a:pt x="4082" y="176"/>
                  <a:pt x="3903" y="319"/>
                  <a:pt x="3730" y="459"/>
                </a:cubicBezTo>
                <a:cubicBezTo>
                  <a:pt x="3686" y="493"/>
                  <a:pt x="3643" y="528"/>
                  <a:pt x="3600" y="563"/>
                </a:cubicBezTo>
                <a:lnTo>
                  <a:pt x="3588" y="629"/>
                </a:lnTo>
                <a:cubicBezTo>
                  <a:pt x="3592" y="626"/>
                  <a:pt x="3594" y="623"/>
                  <a:pt x="3598" y="620"/>
                </a:cubicBezTo>
                <a:cubicBezTo>
                  <a:pt x="3649" y="578"/>
                  <a:pt x="3701" y="537"/>
                  <a:pt x="3752" y="496"/>
                </a:cubicBezTo>
                <a:cubicBezTo>
                  <a:pt x="3937" y="347"/>
                  <a:pt x="4127" y="194"/>
                  <a:pt x="4288" y="0"/>
                </a:cubicBezTo>
                <a:lnTo>
                  <a:pt x="4235" y="0"/>
                </a:lnTo>
                <a:close/>
                <a:moveTo>
                  <a:pt x="4366" y="0"/>
                </a:moveTo>
                <a:cubicBezTo>
                  <a:pt x="4246" y="155"/>
                  <a:pt x="4104" y="283"/>
                  <a:pt x="3961" y="405"/>
                </a:cubicBezTo>
                <a:cubicBezTo>
                  <a:pt x="3917" y="443"/>
                  <a:pt x="3873" y="480"/>
                  <a:pt x="3829" y="519"/>
                </a:cubicBezTo>
                <a:cubicBezTo>
                  <a:pt x="3803" y="542"/>
                  <a:pt x="3774" y="563"/>
                  <a:pt x="3746" y="584"/>
                </a:cubicBezTo>
                <a:cubicBezTo>
                  <a:pt x="3732" y="595"/>
                  <a:pt x="3718" y="605"/>
                  <a:pt x="3704" y="616"/>
                </a:cubicBezTo>
                <a:cubicBezTo>
                  <a:pt x="3653" y="655"/>
                  <a:pt x="3610" y="693"/>
                  <a:pt x="3568" y="732"/>
                </a:cubicBezTo>
                <a:lnTo>
                  <a:pt x="3556" y="800"/>
                </a:lnTo>
                <a:cubicBezTo>
                  <a:pt x="3605" y="752"/>
                  <a:pt x="3660" y="703"/>
                  <a:pt x="3725" y="652"/>
                </a:cubicBezTo>
                <a:cubicBezTo>
                  <a:pt x="3739" y="642"/>
                  <a:pt x="3752" y="633"/>
                  <a:pt x="3766" y="622"/>
                </a:cubicBezTo>
                <a:cubicBezTo>
                  <a:pt x="3795" y="601"/>
                  <a:pt x="3825" y="579"/>
                  <a:pt x="3853" y="554"/>
                </a:cubicBezTo>
                <a:cubicBezTo>
                  <a:pt x="3896" y="516"/>
                  <a:pt x="3941" y="478"/>
                  <a:pt x="3985" y="441"/>
                </a:cubicBezTo>
                <a:cubicBezTo>
                  <a:pt x="4139" y="309"/>
                  <a:pt x="4295" y="173"/>
                  <a:pt x="4421" y="0"/>
                </a:cubicBezTo>
                <a:lnTo>
                  <a:pt x="4366" y="0"/>
                </a:lnTo>
                <a:close/>
                <a:moveTo>
                  <a:pt x="5652" y="0"/>
                </a:moveTo>
                <a:cubicBezTo>
                  <a:pt x="5073" y="203"/>
                  <a:pt x="4682" y="685"/>
                  <a:pt x="4372" y="1144"/>
                </a:cubicBezTo>
                <a:cubicBezTo>
                  <a:pt x="4214" y="1379"/>
                  <a:pt x="4159" y="1630"/>
                  <a:pt x="4213" y="1871"/>
                </a:cubicBezTo>
                <a:cubicBezTo>
                  <a:pt x="4275" y="2140"/>
                  <a:pt x="4476" y="2379"/>
                  <a:pt x="4751" y="2510"/>
                </a:cubicBezTo>
                <a:cubicBezTo>
                  <a:pt x="4881" y="2572"/>
                  <a:pt x="5023" y="2603"/>
                  <a:pt x="5160" y="2634"/>
                </a:cubicBezTo>
                <a:cubicBezTo>
                  <a:pt x="5239" y="2652"/>
                  <a:pt x="5320" y="2672"/>
                  <a:pt x="5398" y="2696"/>
                </a:cubicBezTo>
                <a:cubicBezTo>
                  <a:pt x="5633" y="2768"/>
                  <a:pt x="5849" y="2901"/>
                  <a:pt x="6058" y="3030"/>
                </a:cubicBezTo>
                <a:cubicBezTo>
                  <a:pt x="6174" y="3101"/>
                  <a:pt x="6293" y="3175"/>
                  <a:pt x="6414" y="3238"/>
                </a:cubicBezTo>
                <a:cubicBezTo>
                  <a:pt x="6957" y="3519"/>
                  <a:pt x="7429" y="3522"/>
                  <a:pt x="7858" y="3249"/>
                </a:cubicBezTo>
                <a:cubicBezTo>
                  <a:pt x="8134" y="3073"/>
                  <a:pt x="8390" y="3106"/>
                  <a:pt x="8688" y="3354"/>
                </a:cubicBezTo>
                <a:cubicBezTo>
                  <a:pt x="8710" y="3373"/>
                  <a:pt x="8733" y="3390"/>
                  <a:pt x="8754" y="3409"/>
                </a:cubicBezTo>
                <a:cubicBezTo>
                  <a:pt x="8916" y="3545"/>
                  <a:pt x="9082" y="3686"/>
                  <a:pt x="9281" y="3759"/>
                </a:cubicBezTo>
                <a:cubicBezTo>
                  <a:pt x="10016" y="4030"/>
                  <a:pt x="10724" y="3909"/>
                  <a:pt x="11387" y="3398"/>
                </a:cubicBezTo>
                <a:cubicBezTo>
                  <a:pt x="12105" y="2845"/>
                  <a:pt x="12840" y="2207"/>
                  <a:pt x="13355" y="1294"/>
                </a:cubicBezTo>
                <a:cubicBezTo>
                  <a:pt x="13399" y="1218"/>
                  <a:pt x="13443" y="1142"/>
                  <a:pt x="13487" y="1065"/>
                </a:cubicBezTo>
                <a:cubicBezTo>
                  <a:pt x="13682" y="723"/>
                  <a:pt x="13880" y="372"/>
                  <a:pt x="14047" y="0"/>
                </a:cubicBezTo>
                <a:lnTo>
                  <a:pt x="14005" y="0"/>
                </a:lnTo>
                <a:cubicBezTo>
                  <a:pt x="13840" y="362"/>
                  <a:pt x="13645" y="706"/>
                  <a:pt x="13454" y="1040"/>
                </a:cubicBezTo>
                <a:cubicBezTo>
                  <a:pt x="13410" y="1117"/>
                  <a:pt x="13366" y="1193"/>
                  <a:pt x="13323" y="1270"/>
                </a:cubicBezTo>
                <a:cubicBezTo>
                  <a:pt x="12812" y="2176"/>
                  <a:pt x="12080" y="2809"/>
                  <a:pt x="11366" y="3359"/>
                </a:cubicBezTo>
                <a:cubicBezTo>
                  <a:pt x="10713" y="3862"/>
                  <a:pt x="10016" y="3983"/>
                  <a:pt x="9293" y="3717"/>
                </a:cubicBezTo>
                <a:cubicBezTo>
                  <a:pt x="9100" y="3645"/>
                  <a:pt x="8936" y="3506"/>
                  <a:pt x="8777" y="3372"/>
                </a:cubicBezTo>
                <a:cubicBezTo>
                  <a:pt x="8755" y="3353"/>
                  <a:pt x="8733" y="3336"/>
                  <a:pt x="8711" y="3318"/>
                </a:cubicBezTo>
                <a:cubicBezTo>
                  <a:pt x="8403" y="3061"/>
                  <a:pt x="8127" y="3027"/>
                  <a:pt x="7841" y="3209"/>
                </a:cubicBezTo>
                <a:cubicBezTo>
                  <a:pt x="7423" y="3476"/>
                  <a:pt x="6962" y="3472"/>
                  <a:pt x="6431" y="3197"/>
                </a:cubicBezTo>
                <a:cubicBezTo>
                  <a:pt x="6311" y="3135"/>
                  <a:pt x="6192" y="3061"/>
                  <a:pt x="6077" y="2990"/>
                </a:cubicBezTo>
                <a:cubicBezTo>
                  <a:pt x="5866" y="2860"/>
                  <a:pt x="5648" y="2725"/>
                  <a:pt x="5409" y="2652"/>
                </a:cubicBezTo>
                <a:cubicBezTo>
                  <a:pt x="5330" y="2627"/>
                  <a:pt x="5246" y="2609"/>
                  <a:pt x="5167" y="2591"/>
                </a:cubicBezTo>
                <a:cubicBezTo>
                  <a:pt x="5032" y="2560"/>
                  <a:pt x="4892" y="2528"/>
                  <a:pt x="4765" y="2468"/>
                </a:cubicBezTo>
                <a:cubicBezTo>
                  <a:pt x="4501" y="2342"/>
                  <a:pt x="4309" y="2114"/>
                  <a:pt x="4251" y="1858"/>
                </a:cubicBezTo>
                <a:cubicBezTo>
                  <a:pt x="4200" y="1632"/>
                  <a:pt x="4252" y="1394"/>
                  <a:pt x="4403" y="1171"/>
                </a:cubicBezTo>
                <a:cubicBezTo>
                  <a:pt x="4733" y="681"/>
                  <a:pt x="5156" y="166"/>
                  <a:pt x="5804" y="0"/>
                </a:cubicBezTo>
                <a:lnTo>
                  <a:pt x="5652" y="0"/>
                </a:lnTo>
                <a:close/>
                <a:moveTo>
                  <a:pt x="9709" y="0"/>
                </a:moveTo>
                <a:cubicBezTo>
                  <a:pt x="9633" y="86"/>
                  <a:pt x="9556" y="172"/>
                  <a:pt x="9476" y="252"/>
                </a:cubicBezTo>
                <a:cubicBezTo>
                  <a:pt x="9188" y="536"/>
                  <a:pt x="9070" y="904"/>
                  <a:pt x="9114" y="1379"/>
                </a:cubicBezTo>
                <a:cubicBezTo>
                  <a:pt x="9137" y="1629"/>
                  <a:pt x="9238" y="1844"/>
                  <a:pt x="9335" y="2021"/>
                </a:cubicBezTo>
                <a:cubicBezTo>
                  <a:pt x="9660" y="2614"/>
                  <a:pt x="10027" y="2908"/>
                  <a:pt x="10446" y="2908"/>
                </a:cubicBezTo>
                <a:cubicBezTo>
                  <a:pt x="10696" y="2908"/>
                  <a:pt x="10964" y="2803"/>
                  <a:pt x="11252" y="2594"/>
                </a:cubicBezTo>
                <a:cubicBezTo>
                  <a:pt x="11364" y="2513"/>
                  <a:pt x="11476" y="2425"/>
                  <a:pt x="11583" y="2340"/>
                </a:cubicBezTo>
                <a:cubicBezTo>
                  <a:pt x="11677" y="2266"/>
                  <a:pt x="11773" y="2189"/>
                  <a:pt x="11870" y="2117"/>
                </a:cubicBezTo>
                <a:cubicBezTo>
                  <a:pt x="12569" y="1598"/>
                  <a:pt x="13059" y="886"/>
                  <a:pt x="13331" y="0"/>
                </a:cubicBezTo>
                <a:lnTo>
                  <a:pt x="13290" y="0"/>
                </a:lnTo>
                <a:cubicBezTo>
                  <a:pt x="13019" y="869"/>
                  <a:pt x="12536" y="1568"/>
                  <a:pt x="11848" y="2079"/>
                </a:cubicBezTo>
                <a:cubicBezTo>
                  <a:pt x="11751" y="2151"/>
                  <a:pt x="11654" y="2229"/>
                  <a:pt x="11561" y="2303"/>
                </a:cubicBezTo>
                <a:cubicBezTo>
                  <a:pt x="11454" y="2388"/>
                  <a:pt x="11344" y="2475"/>
                  <a:pt x="11232" y="2556"/>
                </a:cubicBezTo>
                <a:cubicBezTo>
                  <a:pt x="10472" y="3108"/>
                  <a:pt x="9880" y="2931"/>
                  <a:pt x="9367" y="1997"/>
                </a:cubicBezTo>
                <a:cubicBezTo>
                  <a:pt x="9273" y="1824"/>
                  <a:pt x="9173" y="1616"/>
                  <a:pt x="9151" y="1376"/>
                </a:cubicBezTo>
                <a:cubicBezTo>
                  <a:pt x="9109" y="917"/>
                  <a:pt x="9223" y="560"/>
                  <a:pt x="9500" y="286"/>
                </a:cubicBezTo>
                <a:cubicBezTo>
                  <a:pt x="9591" y="196"/>
                  <a:pt x="9678" y="98"/>
                  <a:pt x="9764" y="0"/>
                </a:cubicBezTo>
                <a:lnTo>
                  <a:pt x="9709" y="0"/>
                </a:lnTo>
                <a:close/>
                <a:moveTo>
                  <a:pt x="10397" y="0"/>
                </a:moveTo>
                <a:cubicBezTo>
                  <a:pt x="10351" y="46"/>
                  <a:pt x="10305" y="92"/>
                  <a:pt x="10259" y="136"/>
                </a:cubicBezTo>
                <a:cubicBezTo>
                  <a:pt x="10141" y="247"/>
                  <a:pt x="10018" y="363"/>
                  <a:pt x="9911" y="496"/>
                </a:cubicBezTo>
                <a:cubicBezTo>
                  <a:pt x="9672" y="793"/>
                  <a:pt x="9570" y="1165"/>
                  <a:pt x="9630" y="1518"/>
                </a:cubicBezTo>
                <a:cubicBezTo>
                  <a:pt x="9689" y="1861"/>
                  <a:pt x="9898" y="2150"/>
                  <a:pt x="10205" y="2311"/>
                </a:cubicBezTo>
                <a:cubicBezTo>
                  <a:pt x="10402" y="2415"/>
                  <a:pt x="10617" y="2421"/>
                  <a:pt x="10812" y="2325"/>
                </a:cubicBezTo>
                <a:cubicBezTo>
                  <a:pt x="11614" y="1932"/>
                  <a:pt x="12183" y="1461"/>
                  <a:pt x="12598" y="846"/>
                </a:cubicBezTo>
                <a:cubicBezTo>
                  <a:pt x="12772" y="588"/>
                  <a:pt x="12897" y="305"/>
                  <a:pt x="12975" y="0"/>
                </a:cubicBezTo>
                <a:lnTo>
                  <a:pt x="12935" y="0"/>
                </a:lnTo>
                <a:cubicBezTo>
                  <a:pt x="12858" y="294"/>
                  <a:pt x="12736" y="569"/>
                  <a:pt x="12567" y="818"/>
                </a:cubicBezTo>
                <a:cubicBezTo>
                  <a:pt x="12156" y="1428"/>
                  <a:pt x="11594" y="1892"/>
                  <a:pt x="10797" y="2282"/>
                </a:cubicBezTo>
                <a:cubicBezTo>
                  <a:pt x="10612" y="2373"/>
                  <a:pt x="10407" y="2369"/>
                  <a:pt x="10220" y="2271"/>
                </a:cubicBezTo>
                <a:cubicBezTo>
                  <a:pt x="9925" y="2115"/>
                  <a:pt x="9724" y="1837"/>
                  <a:pt x="9668" y="1508"/>
                </a:cubicBezTo>
                <a:cubicBezTo>
                  <a:pt x="9610" y="1170"/>
                  <a:pt x="9709" y="812"/>
                  <a:pt x="9939" y="526"/>
                </a:cubicBezTo>
                <a:cubicBezTo>
                  <a:pt x="10044" y="395"/>
                  <a:pt x="10165" y="281"/>
                  <a:pt x="10282" y="170"/>
                </a:cubicBezTo>
                <a:cubicBezTo>
                  <a:pt x="10340" y="115"/>
                  <a:pt x="10398" y="58"/>
                  <a:pt x="10455" y="0"/>
                </a:cubicBezTo>
                <a:lnTo>
                  <a:pt x="10397" y="0"/>
                </a:lnTo>
                <a:close/>
                <a:moveTo>
                  <a:pt x="14396" y="0"/>
                </a:moveTo>
                <a:cubicBezTo>
                  <a:pt x="14352" y="69"/>
                  <a:pt x="14309" y="139"/>
                  <a:pt x="14265" y="208"/>
                </a:cubicBezTo>
                <a:cubicBezTo>
                  <a:pt x="14074" y="512"/>
                  <a:pt x="13877" y="825"/>
                  <a:pt x="13692" y="1142"/>
                </a:cubicBezTo>
                <a:cubicBezTo>
                  <a:pt x="13446" y="1566"/>
                  <a:pt x="13191" y="2004"/>
                  <a:pt x="12858" y="2369"/>
                </a:cubicBezTo>
                <a:cubicBezTo>
                  <a:pt x="12622" y="2628"/>
                  <a:pt x="12369" y="2872"/>
                  <a:pt x="12124" y="3108"/>
                </a:cubicBezTo>
                <a:lnTo>
                  <a:pt x="12024" y="3204"/>
                </a:lnTo>
                <a:cubicBezTo>
                  <a:pt x="11019" y="4172"/>
                  <a:pt x="9827" y="4545"/>
                  <a:pt x="8481" y="4309"/>
                </a:cubicBezTo>
                <a:cubicBezTo>
                  <a:pt x="7759" y="4183"/>
                  <a:pt x="6989" y="3953"/>
                  <a:pt x="6127" y="3608"/>
                </a:cubicBezTo>
                <a:cubicBezTo>
                  <a:pt x="5914" y="3522"/>
                  <a:pt x="5680" y="3454"/>
                  <a:pt x="5369" y="3387"/>
                </a:cubicBezTo>
                <a:cubicBezTo>
                  <a:pt x="5289" y="3370"/>
                  <a:pt x="5207" y="3358"/>
                  <a:pt x="5128" y="3346"/>
                </a:cubicBezTo>
                <a:cubicBezTo>
                  <a:pt x="4944" y="3318"/>
                  <a:pt x="4753" y="3289"/>
                  <a:pt x="4576" y="3197"/>
                </a:cubicBezTo>
                <a:cubicBezTo>
                  <a:pt x="4014" y="2905"/>
                  <a:pt x="3684" y="2336"/>
                  <a:pt x="3458" y="1872"/>
                </a:cubicBezTo>
                <a:cubicBezTo>
                  <a:pt x="3429" y="1811"/>
                  <a:pt x="3405" y="1754"/>
                  <a:pt x="3384" y="1699"/>
                </a:cubicBezTo>
                <a:lnTo>
                  <a:pt x="3371" y="1767"/>
                </a:lnTo>
                <a:cubicBezTo>
                  <a:pt x="3388" y="1809"/>
                  <a:pt x="3404" y="1849"/>
                  <a:pt x="3425" y="1894"/>
                </a:cubicBezTo>
                <a:cubicBezTo>
                  <a:pt x="3654" y="2363"/>
                  <a:pt x="3988" y="2941"/>
                  <a:pt x="4560" y="3238"/>
                </a:cubicBezTo>
                <a:cubicBezTo>
                  <a:pt x="4741" y="3332"/>
                  <a:pt x="4936" y="3361"/>
                  <a:pt x="5123" y="3390"/>
                </a:cubicBezTo>
                <a:cubicBezTo>
                  <a:pt x="5202" y="3402"/>
                  <a:pt x="5283" y="3414"/>
                  <a:pt x="5362" y="3431"/>
                </a:cubicBezTo>
                <a:cubicBezTo>
                  <a:pt x="5671" y="3497"/>
                  <a:pt x="5903" y="3565"/>
                  <a:pt x="6115" y="3650"/>
                </a:cubicBezTo>
                <a:cubicBezTo>
                  <a:pt x="6978" y="3996"/>
                  <a:pt x="7751" y="4226"/>
                  <a:pt x="8475" y="4353"/>
                </a:cubicBezTo>
                <a:cubicBezTo>
                  <a:pt x="9832" y="4591"/>
                  <a:pt x="11034" y="4217"/>
                  <a:pt x="12048" y="3239"/>
                </a:cubicBezTo>
                <a:lnTo>
                  <a:pt x="12148" y="3143"/>
                </a:lnTo>
                <a:cubicBezTo>
                  <a:pt x="12394" y="2907"/>
                  <a:pt x="12647" y="2662"/>
                  <a:pt x="12884" y="2402"/>
                </a:cubicBezTo>
                <a:cubicBezTo>
                  <a:pt x="13220" y="2034"/>
                  <a:pt x="13477" y="1593"/>
                  <a:pt x="13725" y="1168"/>
                </a:cubicBezTo>
                <a:cubicBezTo>
                  <a:pt x="13910" y="851"/>
                  <a:pt x="14106" y="537"/>
                  <a:pt x="14297" y="234"/>
                </a:cubicBezTo>
                <a:cubicBezTo>
                  <a:pt x="14346" y="156"/>
                  <a:pt x="14394" y="78"/>
                  <a:pt x="14443" y="0"/>
                </a:cubicBezTo>
                <a:lnTo>
                  <a:pt x="14396" y="0"/>
                </a:lnTo>
                <a:close/>
                <a:moveTo>
                  <a:pt x="14492" y="0"/>
                </a:moveTo>
                <a:cubicBezTo>
                  <a:pt x="14224" y="406"/>
                  <a:pt x="13955" y="844"/>
                  <a:pt x="13646" y="1379"/>
                </a:cubicBezTo>
                <a:cubicBezTo>
                  <a:pt x="13344" y="1903"/>
                  <a:pt x="13078" y="2272"/>
                  <a:pt x="12782" y="2576"/>
                </a:cubicBezTo>
                <a:lnTo>
                  <a:pt x="12681" y="2679"/>
                </a:lnTo>
                <a:cubicBezTo>
                  <a:pt x="12178" y="3198"/>
                  <a:pt x="11658" y="3734"/>
                  <a:pt x="11018" y="4049"/>
                </a:cubicBezTo>
                <a:cubicBezTo>
                  <a:pt x="10263" y="4422"/>
                  <a:pt x="9472" y="4554"/>
                  <a:pt x="8666" y="4438"/>
                </a:cubicBezTo>
                <a:cubicBezTo>
                  <a:pt x="7907" y="4329"/>
                  <a:pt x="7118" y="4109"/>
                  <a:pt x="6252" y="3766"/>
                </a:cubicBezTo>
                <a:cubicBezTo>
                  <a:pt x="5820" y="3595"/>
                  <a:pt x="5370" y="3477"/>
                  <a:pt x="4915" y="3413"/>
                </a:cubicBezTo>
                <a:cubicBezTo>
                  <a:pt x="4580" y="3366"/>
                  <a:pt x="4268" y="3184"/>
                  <a:pt x="3989" y="2874"/>
                </a:cubicBezTo>
                <a:cubicBezTo>
                  <a:pt x="3716" y="2570"/>
                  <a:pt x="3502" y="2234"/>
                  <a:pt x="3349" y="1879"/>
                </a:cubicBezTo>
                <a:lnTo>
                  <a:pt x="3336" y="1948"/>
                </a:lnTo>
                <a:cubicBezTo>
                  <a:pt x="3490" y="2289"/>
                  <a:pt x="3699" y="2611"/>
                  <a:pt x="3963" y="2905"/>
                </a:cubicBezTo>
                <a:cubicBezTo>
                  <a:pt x="4249" y="3223"/>
                  <a:pt x="4567" y="3409"/>
                  <a:pt x="4911" y="3457"/>
                </a:cubicBezTo>
                <a:cubicBezTo>
                  <a:pt x="5363" y="3520"/>
                  <a:pt x="5809" y="3639"/>
                  <a:pt x="6239" y="3809"/>
                </a:cubicBezTo>
                <a:cubicBezTo>
                  <a:pt x="7107" y="4153"/>
                  <a:pt x="7900" y="4373"/>
                  <a:pt x="8661" y="4482"/>
                </a:cubicBezTo>
                <a:cubicBezTo>
                  <a:pt x="8852" y="4509"/>
                  <a:pt x="9043" y="4523"/>
                  <a:pt x="9232" y="4523"/>
                </a:cubicBezTo>
                <a:cubicBezTo>
                  <a:pt x="9848" y="4523"/>
                  <a:pt x="10451" y="4378"/>
                  <a:pt x="11034" y="4091"/>
                </a:cubicBezTo>
                <a:cubicBezTo>
                  <a:pt x="11679" y="3772"/>
                  <a:pt x="12201" y="3234"/>
                  <a:pt x="12707" y="2714"/>
                </a:cubicBezTo>
                <a:lnTo>
                  <a:pt x="12808" y="2610"/>
                </a:lnTo>
                <a:cubicBezTo>
                  <a:pt x="13106" y="2304"/>
                  <a:pt x="13374" y="1932"/>
                  <a:pt x="13678" y="1404"/>
                </a:cubicBezTo>
                <a:cubicBezTo>
                  <a:pt x="13989" y="866"/>
                  <a:pt x="14259" y="426"/>
                  <a:pt x="14528" y="18"/>
                </a:cubicBezTo>
                <a:cubicBezTo>
                  <a:pt x="14532" y="12"/>
                  <a:pt x="14536" y="6"/>
                  <a:pt x="14540" y="0"/>
                </a:cubicBezTo>
                <a:lnTo>
                  <a:pt x="14492" y="0"/>
                </a:lnTo>
                <a:close/>
                <a:moveTo>
                  <a:pt x="14649" y="0"/>
                </a:moveTo>
                <a:cubicBezTo>
                  <a:pt x="14571" y="110"/>
                  <a:pt x="14491" y="219"/>
                  <a:pt x="14412" y="323"/>
                </a:cubicBezTo>
                <a:cubicBezTo>
                  <a:pt x="14274" y="505"/>
                  <a:pt x="14130" y="693"/>
                  <a:pt x="14005" y="894"/>
                </a:cubicBezTo>
                <a:cubicBezTo>
                  <a:pt x="13927" y="1017"/>
                  <a:pt x="13852" y="1143"/>
                  <a:pt x="13776" y="1268"/>
                </a:cubicBezTo>
                <a:cubicBezTo>
                  <a:pt x="13408" y="1870"/>
                  <a:pt x="13027" y="2494"/>
                  <a:pt x="12507" y="2964"/>
                </a:cubicBezTo>
                <a:cubicBezTo>
                  <a:pt x="12415" y="3048"/>
                  <a:pt x="12324" y="3134"/>
                  <a:pt x="12235" y="3219"/>
                </a:cubicBezTo>
                <a:cubicBezTo>
                  <a:pt x="11996" y="3445"/>
                  <a:pt x="11749" y="3679"/>
                  <a:pt x="11475" y="3861"/>
                </a:cubicBezTo>
                <a:cubicBezTo>
                  <a:pt x="11032" y="4155"/>
                  <a:pt x="10531" y="4398"/>
                  <a:pt x="9851" y="4649"/>
                </a:cubicBezTo>
                <a:cubicBezTo>
                  <a:pt x="9054" y="4943"/>
                  <a:pt x="8322" y="4915"/>
                  <a:pt x="7617" y="4564"/>
                </a:cubicBezTo>
                <a:cubicBezTo>
                  <a:pt x="7308" y="4410"/>
                  <a:pt x="6978" y="4270"/>
                  <a:pt x="6633" y="4148"/>
                </a:cubicBezTo>
                <a:cubicBezTo>
                  <a:pt x="6199" y="3994"/>
                  <a:pt x="5745" y="3960"/>
                  <a:pt x="5306" y="3926"/>
                </a:cubicBezTo>
                <a:lnTo>
                  <a:pt x="5222" y="3921"/>
                </a:lnTo>
                <a:cubicBezTo>
                  <a:pt x="5012" y="3905"/>
                  <a:pt x="4738" y="3865"/>
                  <a:pt x="4481" y="3706"/>
                </a:cubicBezTo>
                <a:cubicBezTo>
                  <a:pt x="4188" y="3524"/>
                  <a:pt x="3915" y="3267"/>
                  <a:pt x="3648" y="2921"/>
                </a:cubicBezTo>
                <a:cubicBezTo>
                  <a:pt x="3510" y="2742"/>
                  <a:pt x="3375" y="2588"/>
                  <a:pt x="3242" y="2442"/>
                </a:cubicBezTo>
                <a:lnTo>
                  <a:pt x="3233" y="2492"/>
                </a:lnTo>
                <a:cubicBezTo>
                  <a:pt x="3360" y="2632"/>
                  <a:pt x="3488" y="2781"/>
                  <a:pt x="3619" y="2951"/>
                </a:cubicBezTo>
                <a:cubicBezTo>
                  <a:pt x="3890" y="3301"/>
                  <a:pt x="4167" y="3561"/>
                  <a:pt x="4464" y="3746"/>
                </a:cubicBezTo>
                <a:cubicBezTo>
                  <a:pt x="4727" y="3909"/>
                  <a:pt x="5006" y="3948"/>
                  <a:pt x="5220" y="3964"/>
                </a:cubicBezTo>
                <a:lnTo>
                  <a:pt x="5303" y="3971"/>
                </a:lnTo>
                <a:cubicBezTo>
                  <a:pt x="5740" y="4004"/>
                  <a:pt x="6192" y="4039"/>
                  <a:pt x="6622" y="4192"/>
                </a:cubicBezTo>
                <a:cubicBezTo>
                  <a:pt x="6965" y="4314"/>
                  <a:pt x="7295" y="4453"/>
                  <a:pt x="7602" y="4606"/>
                </a:cubicBezTo>
                <a:cubicBezTo>
                  <a:pt x="8316" y="4961"/>
                  <a:pt x="9056" y="4990"/>
                  <a:pt x="9863" y="4692"/>
                </a:cubicBezTo>
                <a:cubicBezTo>
                  <a:pt x="10546" y="4441"/>
                  <a:pt x="11049" y="4196"/>
                  <a:pt x="11495" y="3900"/>
                </a:cubicBezTo>
                <a:cubicBezTo>
                  <a:pt x="11771" y="3716"/>
                  <a:pt x="12018" y="3481"/>
                  <a:pt x="12258" y="3253"/>
                </a:cubicBezTo>
                <a:cubicBezTo>
                  <a:pt x="12347" y="3169"/>
                  <a:pt x="12439" y="3081"/>
                  <a:pt x="12531" y="2998"/>
                </a:cubicBezTo>
                <a:cubicBezTo>
                  <a:pt x="13055" y="2524"/>
                  <a:pt x="13436" y="1899"/>
                  <a:pt x="13806" y="1293"/>
                </a:cubicBezTo>
                <a:cubicBezTo>
                  <a:pt x="13882" y="1169"/>
                  <a:pt x="13959" y="1043"/>
                  <a:pt x="14036" y="919"/>
                </a:cubicBezTo>
                <a:cubicBezTo>
                  <a:pt x="14161" y="721"/>
                  <a:pt x="14302" y="533"/>
                  <a:pt x="14440" y="352"/>
                </a:cubicBezTo>
                <a:cubicBezTo>
                  <a:pt x="14526" y="238"/>
                  <a:pt x="14614" y="120"/>
                  <a:pt x="14698" y="0"/>
                </a:cubicBezTo>
                <a:lnTo>
                  <a:pt x="14649" y="0"/>
                </a:lnTo>
                <a:close/>
                <a:moveTo>
                  <a:pt x="14795" y="0"/>
                </a:moveTo>
                <a:cubicBezTo>
                  <a:pt x="14730" y="100"/>
                  <a:pt x="14657" y="192"/>
                  <a:pt x="14583" y="282"/>
                </a:cubicBezTo>
                <a:cubicBezTo>
                  <a:pt x="14562" y="308"/>
                  <a:pt x="14540" y="335"/>
                  <a:pt x="14519" y="361"/>
                </a:cubicBezTo>
                <a:cubicBezTo>
                  <a:pt x="14281" y="658"/>
                  <a:pt x="14078" y="991"/>
                  <a:pt x="13881" y="1314"/>
                </a:cubicBezTo>
                <a:cubicBezTo>
                  <a:pt x="13753" y="1524"/>
                  <a:pt x="13621" y="1742"/>
                  <a:pt x="13481" y="1946"/>
                </a:cubicBezTo>
                <a:cubicBezTo>
                  <a:pt x="12650" y="3155"/>
                  <a:pt x="11711" y="3977"/>
                  <a:pt x="10608" y="4460"/>
                </a:cubicBezTo>
                <a:cubicBezTo>
                  <a:pt x="10036" y="4711"/>
                  <a:pt x="9422" y="4955"/>
                  <a:pt x="8761" y="4955"/>
                </a:cubicBezTo>
                <a:cubicBezTo>
                  <a:pt x="8753" y="4955"/>
                  <a:pt x="8744" y="4955"/>
                  <a:pt x="8736" y="4955"/>
                </a:cubicBezTo>
                <a:cubicBezTo>
                  <a:pt x="8232" y="4950"/>
                  <a:pt x="7777" y="4749"/>
                  <a:pt x="7388" y="4560"/>
                </a:cubicBezTo>
                <a:cubicBezTo>
                  <a:pt x="6675" y="4213"/>
                  <a:pt x="5941" y="4033"/>
                  <a:pt x="5145" y="4014"/>
                </a:cubicBezTo>
                <a:cubicBezTo>
                  <a:pt x="4591" y="4000"/>
                  <a:pt x="4180" y="3632"/>
                  <a:pt x="3883" y="3312"/>
                </a:cubicBezTo>
                <a:cubicBezTo>
                  <a:pt x="3718" y="3133"/>
                  <a:pt x="3558" y="2942"/>
                  <a:pt x="3402" y="2758"/>
                </a:cubicBezTo>
                <a:cubicBezTo>
                  <a:pt x="3344" y="2688"/>
                  <a:pt x="3282" y="2618"/>
                  <a:pt x="3222" y="2548"/>
                </a:cubicBezTo>
                <a:lnTo>
                  <a:pt x="3212" y="2600"/>
                </a:lnTo>
                <a:cubicBezTo>
                  <a:pt x="3266" y="2663"/>
                  <a:pt x="3321" y="2726"/>
                  <a:pt x="3374" y="2789"/>
                </a:cubicBezTo>
                <a:cubicBezTo>
                  <a:pt x="3530" y="2974"/>
                  <a:pt x="3692" y="3165"/>
                  <a:pt x="3858" y="3344"/>
                </a:cubicBezTo>
                <a:cubicBezTo>
                  <a:pt x="4159" y="3670"/>
                  <a:pt x="4578" y="4045"/>
                  <a:pt x="5145" y="4059"/>
                </a:cubicBezTo>
                <a:cubicBezTo>
                  <a:pt x="5936" y="4078"/>
                  <a:pt x="6664" y="4256"/>
                  <a:pt x="7373" y="4601"/>
                </a:cubicBezTo>
                <a:cubicBezTo>
                  <a:pt x="7765" y="4791"/>
                  <a:pt x="8225" y="4995"/>
                  <a:pt x="8736" y="4999"/>
                </a:cubicBezTo>
                <a:cubicBezTo>
                  <a:pt x="8744" y="4999"/>
                  <a:pt x="8753" y="5001"/>
                  <a:pt x="8761" y="5001"/>
                </a:cubicBezTo>
                <a:cubicBezTo>
                  <a:pt x="9429" y="5001"/>
                  <a:pt x="10046" y="4755"/>
                  <a:pt x="10621" y="4502"/>
                </a:cubicBezTo>
                <a:cubicBezTo>
                  <a:pt x="11730" y="4017"/>
                  <a:pt x="12675" y="3190"/>
                  <a:pt x="13510" y="1975"/>
                </a:cubicBezTo>
                <a:cubicBezTo>
                  <a:pt x="13651" y="1769"/>
                  <a:pt x="13784" y="1551"/>
                  <a:pt x="13913" y="1340"/>
                </a:cubicBezTo>
                <a:cubicBezTo>
                  <a:pt x="14109" y="1019"/>
                  <a:pt x="14311" y="687"/>
                  <a:pt x="14547" y="392"/>
                </a:cubicBezTo>
                <a:cubicBezTo>
                  <a:pt x="14568" y="366"/>
                  <a:pt x="14590" y="340"/>
                  <a:pt x="14612" y="313"/>
                </a:cubicBezTo>
                <a:cubicBezTo>
                  <a:pt x="14692" y="214"/>
                  <a:pt x="14773" y="112"/>
                  <a:pt x="14843" y="0"/>
                </a:cubicBezTo>
                <a:lnTo>
                  <a:pt x="14795" y="0"/>
                </a:lnTo>
                <a:close/>
                <a:moveTo>
                  <a:pt x="15129" y="0"/>
                </a:moveTo>
                <a:cubicBezTo>
                  <a:pt x="15070" y="95"/>
                  <a:pt x="14999" y="191"/>
                  <a:pt x="14913" y="286"/>
                </a:cubicBezTo>
                <a:cubicBezTo>
                  <a:pt x="14537" y="708"/>
                  <a:pt x="14226" y="1199"/>
                  <a:pt x="13926" y="1675"/>
                </a:cubicBezTo>
                <a:cubicBezTo>
                  <a:pt x="13809" y="1860"/>
                  <a:pt x="13689" y="2051"/>
                  <a:pt x="13566" y="2235"/>
                </a:cubicBezTo>
                <a:cubicBezTo>
                  <a:pt x="12995" y="3092"/>
                  <a:pt x="12292" y="3781"/>
                  <a:pt x="11479" y="4279"/>
                </a:cubicBezTo>
                <a:cubicBezTo>
                  <a:pt x="10984" y="4583"/>
                  <a:pt x="10326" y="4966"/>
                  <a:pt x="9622" y="5236"/>
                </a:cubicBezTo>
                <a:cubicBezTo>
                  <a:pt x="8868" y="5525"/>
                  <a:pt x="8166" y="5481"/>
                  <a:pt x="7475" y="5101"/>
                </a:cubicBezTo>
                <a:cubicBezTo>
                  <a:pt x="7042" y="4863"/>
                  <a:pt x="6579" y="4633"/>
                  <a:pt x="6070" y="4632"/>
                </a:cubicBezTo>
                <a:cubicBezTo>
                  <a:pt x="6032" y="4632"/>
                  <a:pt x="5992" y="4634"/>
                  <a:pt x="5953" y="4636"/>
                </a:cubicBezTo>
                <a:cubicBezTo>
                  <a:pt x="5780" y="4648"/>
                  <a:pt x="5611" y="4689"/>
                  <a:pt x="5447" y="4729"/>
                </a:cubicBezTo>
                <a:cubicBezTo>
                  <a:pt x="5367" y="4749"/>
                  <a:pt x="5285" y="4769"/>
                  <a:pt x="5203" y="4786"/>
                </a:cubicBezTo>
                <a:cubicBezTo>
                  <a:pt x="5008" y="4825"/>
                  <a:pt x="4809" y="4819"/>
                  <a:pt x="4617" y="4813"/>
                </a:cubicBezTo>
                <a:cubicBezTo>
                  <a:pt x="4580" y="4812"/>
                  <a:pt x="4542" y="4811"/>
                  <a:pt x="4505" y="4810"/>
                </a:cubicBezTo>
                <a:cubicBezTo>
                  <a:pt x="4333" y="4807"/>
                  <a:pt x="4209" y="4663"/>
                  <a:pt x="4106" y="4528"/>
                </a:cubicBezTo>
                <a:lnTo>
                  <a:pt x="4055" y="4462"/>
                </a:lnTo>
                <a:cubicBezTo>
                  <a:pt x="3827" y="4165"/>
                  <a:pt x="3592" y="3857"/>
                  <a:pt x="3378" y="3539"/>
                </a:cubicBezTo>
                <a:cubicBezTo>
                  <a:pt x="3296" y="3416"/>
                  <a:pt x="3200" y="3303"/>
                  <a:pt x="3098" y="3196"/>
                </a:cubicBezTo>
                <a:lnTo>
                  <a:pt x="3089" y="3246"/>
                </a:lnTo>
                <a:cubicBezTo>
                  <a:pt x="3183" y="3347"/>
                  <a:pt x="3271" y="3452"/>
                  <a:pt x="3348" y="3566"/>
                </a:cubicBezTo>
                <a:cubicBezTo>
                  <a:pt x="3563" y="3886"/>
                  <a:pt x="3799" y="4193"/>
                  <a:pt x="4027" y="4491"/>
                </a:cubicBezTo>
                <a:lnTo>
                  <a:pt x="4077" y="4558"/>
                </a:lnTo>
                <a:cubicBezTo>
                  <a:pt x="4185" y="4700"/>
                  <a:pt x="4317" y="4852"/>
                  <a:pt x="4505" y="4856"/>
                </a:cubicBezTo>
                <a:cubicBezTo>
                  <a:pt x="4542" y="4856"/>
                  <a:pt x="4580" y="4857"/>
                  <a:pt x="4617" y="4858"/>
                </a:cubicBezTo>
                <a:cubicBezTo>
                  <a:pt x="4811" y="4864"/>
                  <a:pt x="5012" y="4869"/>
                  <a:pt x="5210" y="4829"/>
                </a:cubicBezTo>
                <a:cubicBezTo>
                  <a:pt x="5292" y="4813"/>
                  <a:pt x="5375" y="4793"/>
                  <a:pt x="5455" y="4773"/>
                </a:cubicBezTo>
                <a:cubicBezTo>
                  <a:pt x="5618" y="4733"/>
                  <a:pt x="5786" y="4692"/>
                  <a:pt x="5956" y="4680"/>
                </a:cubicBezTo>
                <a:cubicBezTo>
                  <a:pt x="6503" y="4642"/>
                  <a:pt x="6998" y="4887"/>
                  <a:pt x="7458" y="5140"/>
                </a:cubicBezTo>
                <a:cubicBezTo>
                  <a:pt x="7855" y="5359"/>
                  <a:pt x="8255" y="5469"/>
                  <a:pt x="8667" y="5469"/>
                </a:cubicBezTo>
                <a:cubicBezTo>
                  <a:pt x="8982" y="5469"/>
                  <a:pt x="9303" y="5405"/>
                  <a:pt x="9634" y="5278"/>
                </a:cubicBezTo>
                <a:cubicBezTo>
                  <a:pt x="10340" y="5007"/>
                  <a:pt x="11000" y="4623"/>
                  <a:pt x="11496" y="4319"/>
                </a:cubicBezTo>
                <a:cubicBezTo>
                  <a:pt x="12315" y="3817"/>
                  <a:pt x="13022" y="3126"/>
                  <a:pt x="13597" y="2264"/>
                </a:cubicBezTo>
                <a:cubicBezTo>
                  <a:pt x="13720" y="2079"/>
                  <a:pt x="13841" y="1887"/>
                  <a:pt x="13957" y="1702"/>
                </a:cubicBezTo>
                <a:cubicBezTo>
                  <a:pt x="14257" y="1228"/>
                  <a:pt x="14567" y="737"/>
                  <a:pt x="14940" y="319"/>
                </a:cubicBezTo>
                <a:cubicBezTo>
                  <a:pt x="15035" y="212"/>
                  <a:pt x="15113" y="107"/>
                  <a:pt x="15175" y="0"/>
                </a:cubicBezTo>
                <a:lnTo>
                  <a:pt x="15129" y="0"/>
                </a:lnTo>
                <a:close/>
                <a:moveTo>
                  <a:pt x="15607" y="0"/>
                </a:moveTo>
                <a:cubicBezTo>
                  <a:pt x="15534" y="139"/>
                  <a:pt x="15451" y="268"/>
                  <a:pt x="15357" y="379"/>
                </a:cubicBezTo>
                <a:cubicBezTo>
                  <a:pt x="14811" y="1030"/>
                  <a:pt x="14352" y="1778"/>
                  <a:pt x="13908" y="2502"/>
                </a:cubicBezTo>
                <a:lnTo>
                  <a:pt x="13847" y="2603"/>
                </a:lnTo>
                <a:cubicBezTo>
                  <a:pt x="13269" y="3545"/>
                  <a:pt x="12565" y="4235"/>
                  <a:pt x="11754" y="4657"/>
                </a:cubicBezTo>
                <a:cubicBezTo>
                  <a:pt x="11305" y="4890"/>
                  <a:pt x="10859" y="5149"/>
                  <a:pt x="10427" y="5399"/>
                </a:cubicBezTo>
                <a:cubicBezTo>
                  <a:pt x="10259" y="5496"/>
                  <a:pt x="10090" y="5593"/>
                  <a:pt x="9922" y="5689"/>
                </a:cubicBezTo>
                <a:cubicBezTo>
                  <a:pt x="9231" y="6081"/>
                  <a:pt x="8546" y="6219"/>
                  <a:pt x="7827" y="6109"/>
                </a:cubicBezTo>
                <a:lnTo>
                  <a:pt x="7804" y="6105"/>
                </a:lnTo>
                <a:cubicBezTo>
                  <a:pt x="7551" y="6066"/>
                  <a:pt x="7289" y="6026"/>
                  <a:pt x="7027" y="6052"/>
                </a:cubicBezTo>
                <a:cubicBezTo>
                  <a:pt x="6725" y="6083"/>
                  <a:pt x="6539" y="6278"/>
                  <a:pt x="6504" y="6601"/>
                </a:cubicBezTo>
                <a:cubicBezTo>
                  <a:pt x="6499" y="6648"/>
                  <a:pt x="6493" y="6695"/>
                  <a:pt x="6488" y="6741"/>
                </a:cubicBezTo>
                <a:cubicBezTo>
                  <a:pt x="6473" y="6861"/>
                  <a:pt x="6459" y="6985"/>
                  <a:pt x="6454" y="7109"/>
                </a:cubicBezTo>
                <a:cubicBezTo>
                  <a:pt x="6432" y="7622"/>
                  <a:pt x="6247" y="8065"/>
                  <a:pt x="5917" y="8393"/>
                </a:cubicBezTo>
                <a:lnTo>
                  <a:pt x="5903" y="8406"/>
                </a:lnTo>
                <a:cubicBezTo>
                  <a:pt x="5386" y="8921"/>
                  <a:pt x="4852" y="9454"/>
                  <a:pt x="4426" y="10101"/>
                </a:cubicBezTo>
                <a:cubicBezTo>
                  <a:pt x="4344" y="10225"/>
                  <a:pt x="4257" y="10350"/>
                  <a:pt x="4174" y="10470"/>
                </a:cubicBezTo>
                <a:cubicBezTo>
                  <a:pt x="3927" y="10825"/>
                  <a:pt x="3672" y="11192"/>
                  <a:pt x="3494" y="11613"/>
                </a:cubicBezTo>
                <a:cubicBezTo>
                  <a:pt x="3242" y="12207"/>
                  <a:pt x="2874" y="12648"/>
                  <a:pt x="2371" y="12964"/>
                </a:cubicBezTo>
                <a:cubicBezTo>
                  <a:pt x="2015" y="13187"/>
                  <a:pt x="1734" y="13480"/>
                  <a:pt x="1534" y="13835"/>
                </a:cubicBezTo>
                <a:cubicBezTo>
                  <a:pt x="1300" y="14250"/>
                  <a:pt x="1060" y="14685"/>
                  <a:pt x="822" y="15126"/>
                </a:cubicBezTo>
                <a:lnTo>
                  <a:pt x="797" y="15258"/>
                </a:lnTo>
                <a:cubicBezTo>
                  <a:pt x="1052" y="14781"/>
                  <a:pt x="1313" y="14308"/>
                  <a:pt x="1566" y="13860"/>
                </a:cubicBezTo>
                <a:cubicBezTo>
                  <a:pt x="1762" y="13511"/>
                  <a:pt x="2039" y="13223"/>
                  <a:pt x="2390" y="13003"/>
                </a:cubicBezTo>
                <a:cubicBezTo>
                  <a:pt x="2900" y="12683"/>
                  <a:pt x="3272" y="12235"/>
                  <a:pt x="3528" y="11633"/>
                </a:cubicBezTo>
                <a:cubicBezTo>
                  <a:pt x="3704" y="11217"/>
                  <a:pt x="3958" y="10852"/>
                  <a:pt x="4203" y="10499"/>
                </a:cubicBezTo>
                <a:cubicBezTo>
                  <a:pt x="4287" y="10378"/>
                  <a:pt x="4374" y="10253"/>
                  <a:pt x="4457" y="10128"/>
                </a:cubicBezTo>
                <a:cubicBezTo>
                  <a:pt x="4880" y="9485"/>
                  <a:pt x="5412" y="8954"/>
                  <a:pt x="5928" y="8441"/>
                </a:cubicBezTo>
                <a:lnTo>
                  <a:pt x="5942" y="8427"/>
                </a:lnTo>
                <a:cubicBezTo>
                  <a:pt x="6280" y="8091"/>
                  <a:pt x="6471" y="7635"/>
                  <a:pt x="6493" y="7111"/>
                </a:cubicBezTo>
                <a:cubicBezTo>
                  <a:pt x="6498" y="6989"/>
                  <a:pt x="6512" y="6867"/>
                  <a:pt x="6527" y="6748"/>
                </a:cubicBezTo>
                <a:cubicBezTo>
                  <a:pt x="6532" y="6701"/>
                  <a:pt x="6538" y="6654"/>
                  <a:pt x="6543" y="6607"/>
                </a:cubicBezTo>
                <a:cubicBezTo>
                  <a:pt x="6576" y="6307"/>
                  <a:pt x="6749" y="6127"/>
                  <a:pt x="7030" y="6098"/>
                </a:cubicBezTo>
                <a:cubicBezTo>
                  <a:pt x="7089" y="6092"/>
                  <a:pt x="7146" y="6090"/>
                  <a:pt x="7204" y="6090"/>
                </a:cubicBezTo>
                <a:cubicBezTo>
                  <a:pt x="7405" y="6090"/>
                  <a:pt x="7605" y="6120"/>
                  <a:pt x="7800" y="6150"/>
                </a:cubicBezTo>
                <a:lnTo>
                  <a:pt x="7822" y="6152"/>
                </a:lnTo>
                <a:cubicBezTo>
                  <a:pt x="8549" y="6264"/>
                  <a:pt x="9241" y="6125"/>
                  <a:pt x="9938" y="5729"/>
                </a:cubicBezTo>
                <a:cubicBezTo>
                  <a:pt x="10107" y="5633"/>
                  <a:pt x="10275" y="5535"/>
                  <a:pt x="10443" y="5438"/>
                </a:cubicBezTo>
                <a:cubicBezTo>
                  <a:pt x="10875" y="5189"/>
                  <a:pt x="11322" y="4931"/>
                  <a:pt x="11770" y="4698"/>
                </a:cubicBezTo>
                <a:cubicBezTo>
                  <a:pt x="12587" y="4273"/>
                  <a:pt x="13296" y="3577"/>
                  <a:pt x="13879" y="2629"/>
                </a:cubicBezTo>
                <a:lnTo>
                  <a:pt x="13940" y="2528"/>
                </a:lnTo>
                <a:cubicBezTo>
                  <a:pt x="14383" y="1805"/>
                  <a:pt x="14842" y="1059"/>
                  <a:pt x="15386" y="411"/>
                </a:cubicBezTo>
                <a:cubicBezTo>
                  <a:pt x="15487" y="290"/>
                  <a:pt x="15575" y="151"/>
                  <a:pt x="15652" y="0"/>
                </a:cubicBezTo>
                <a:lnTo>
                  <a:pt x="15607" y="0"/>
                </a:lnTo>
                <a:close/>
                <a:moveTo>
                  <a:pt x="16027" y="0"/>
                </a:moveTo>
                <a:cubicBezTo>
                  <a:pt x="15930" y="225"/>
                  <a:pt x="15793" y="442"/>
                  <a:pt x="15611" y="658"/>
                </a:cubicBezTo>
                <a:cubicBezTo>
                  <a:pt x="15096" y="1268"/>
                  <a:pt x="14696" y="1989"/>
                  <a:pt x="14310" y="2686"/>
                </a:cubicBezTo>
                <a:cubicBezTo>
                  <a:pt x="14232" y="2827"/>
                  <a:pt x="14154" y="2968"/>
                  <a:pt x="14075" y="3108"/>
                </a:cubicBezTo>
                <a:cubicBezTo>
                  <a:pt x="13681" y="3806"/>
                  <a:pt x="13258" y="4326"/>
                  <a:pt x="12780" y="4698"/>
                </a:cubicBezTo>
                <a:cubicBezTo>
                  <a:pt x="12534" y="4889"/>
                  <a:pt x="12243" y="5034"/>
                  <a:pt x="11862" y="5155"/>
                </a:cubicBezTo>
                <a:cubicBezTo>
                  <a:pt x="11335" y="5322"/>
                  <a:pt x="10860" y="5605"/>
                  <a:pt x="10464" y="5860"/>
                </a:cubicBezTo>
                <a:cubicBezTo>
                  <a:pt x="9801" y="6288"/>
                  <a:pt x="9070" y="6685"/>
                  <a:pt x="8231" y="6686"/>
                </a:cubicBezTo>
                <a:cubicBezTo>
                  <a:pt x="8095" y="6686"/>
                  <a:pt x="7958" y="6727"/>
                  <a:pt x="7825" y="6766"/>
                </a:cubicBezTo>
                <a:lnTo>
                  <a:pt x="7779" y="6779"/>
                </a:lnTo>
                <a:cubicBezTo>
                  <a:pt x="7463" y="6871"/>
                  <a:pt x="7238" y="7083"/>
                  <a:pt x="7109" y="7409"/>
                </a:cubicBezTo>
                <a:cubicBezTo>
                  <a:pt x="6879" y="7990"/>
                  <a:pt x="6638" y="8387"/>
                  <a:pt x="6329" y="8695"/>
                </a:cubicBezTo>
                <a:cubicBezTo>
                  <a:pt x="6196" y="8828"/>
                  <a:pt x="6048" y="8942"/>
                  <a:pt x="5904" y="9052"/>
                </a:cubicBezTo>
                <a:cubicBezTo>
                  <a:pt x="5809" y="9126"/>
                  <a:pt x="5710" y="9201"/>
                  <a:pt x="5616" y="9282"/>
                </a:cubicBezTo>
                <a:cubicBezTo>
                  <a:pt x="4970" y="9841"/>
                  <a:pt x="4525" y="10598"/>
                  <a:pt x="4210" y="11194"/>
                </a:cubicBezTo>
                <a:cubicBezTo>
                  <a:pt x="3959" y="11669"/>
                  <a:pt x="3846" y="12178"/>
                  <a:pt x="3873" y="12706"/>
                </a:cubicBezTo>
                <a:cubicBezTo>
                  <a:pt x="3884" y="12914"/>
                  <a:pt x="3800" y="13035"/>
                  <a:pt x="3610" y="13087"/>
                </a:cubicBezTo>
                <a:cubicBezTo>
                  <a:pt x="3557" y="13102"/>
                  <a:pt x="3502" y="13115"/>
                  <a:pt x="3449" y="13129"/>
                </a:cubicBezTo>
                <a:cubicBezTo>
                  <a:pt x="3161" y="13205"/>
                  <a:pt x="2864" y="13283"/>
                  <a:pt x="2588" y="13445"/>
                </a:cubicBezTo>
                <a:cubicBezTo>
                  <a:pt x="2232" y="13654"/>
                  <a:pt x="1977" y="13930"/>
                  <a:pt x="1810" y="14284"/>
                </a:cubicBezTo>
                <a:cubicBezTo>
                  <a:pt x="1562" y="14808"/>
                  <a:pt x="1276" y="15429"/>
                  <a:pt x="1018" y="16078"/>
                </a:cubicBezTo>
                <a:cubicBezTo>
                  <a:pt x="837" y="16535"/>
                  <a:pt x="784" y="16956"/>
                  <a:pt x="855" y="17366"/>
                </a:cubicBezTo>
                <a:cubicBezTo>
                  <a:pt x="984" y="18107"/>
                  <a:pt x="1486" y="18559"/>
                  <a:pt x="2104" y="18491"/>
                </a:cubicBezTo>
                <a:cubicBezTo>
                  <a:pt x="2843" y="18409"/>
                  <a:pt x="3696" y="18230"/>
                  <a:pt x="4424" y="17526"/>
                </a:cubicBezTo>
                <a:cubicBezTo>
                  <a:pt x="4619" y="17337"/>
                  <a:pt x="4838" y="17173"/>
                  <a:pt x="5050" y="17013"/>
                </a:cubicBezTo>
                <a:cubicBezTo>
                  <a:pt x="5163" y="16928"/>
                  <a:pt x="5280" y="16840"/>
                  <a:pt x="5393" y="16749"/>
                </a:cubicBezTo>
                <a:cubicBezTo>
                  <a:pt x="5529" y="16638"/>
                  <a:pt x="5631" y="16517"/>
                  <a:pt x="5703" y="16379"/>
                </a:cubicBezTo>
                <a:cubicBezTo>
                  <a:pt x="5949" y="15905"/>
                  <a:pt x="5858" y="15530"/>
                  <a:pt x="5399" y="15126"/>
                </a:cubicBezTo>
                <a:cubicBezTo>
                  <a:pt x="4916" y="14700"/>
                  <a:pt x="4562" y="14310"/>
                  <a:pt x="4289" y="13898"/>
                </a:cubicBezTo>
                <a:cubicBezTo>
                  <a:pt x="4170" y="13720"/>
                  <a:pt x="4101" y="13561"/>
                  <a:pt x="4072" y="13396"/>
                </a:cubicBezTo>
                <a:cubicBezTo>
                  <a:pt x="4057" y="13310"/>
                  <a:pt x="4064" y="13247"/>
                  <a:pt x="4091" y="13210"/>
                </a:cubicBezTo>
                <a:cubicBezTo>
                  <a:pt x="4116" y="13176"/>
                  <a:pt x="4160" y="13159"/>
                  <a:pt x="4223" y="13162"/>
                </a:cubicBezTo>
                <a:cubicBezTo>
                  <a:pt x="5224" y="13203"/>
                  <a:pt x="5983" y="13473"/>
                  <a:pt x="6610" y="14012"/>
                </a:cubicBezTo>
                <a:cubicBezTo>
                  <a:pt x="7044" y="14385"/>
                  <a:pt x="7437" y="14617"/>
                  <a:pt x="7848" y="14741"/>
                </a:cubicBezTo>
                <a:cubicBezTo>
                  <a:pt x="8028" y="14796"/>
                  <a:pt x="8221" y="14875"/>
                  <a:pt x="8455" y="14990"/>
                </a:cubicBezTo>
                <a:cubicBezTo>
                  <a:pt x="8870" y="15194"/>
                  <a:pt x="9261" y="15278"/>
                  <a:pt x="9650" y="15246"/>
                </a:cubicBezTo>
                <a:cubicBezTo>
                  <a:pt x="10293" y="15194"/>
                  <a:pt x="10929" y="15369"/>
                  <a:pt x="11650" y="15801"/>
                </a:cubicBezTo>
                <a:cubicBezTo>
                  <a:pt x="11852" y="15922"/>
                  <a:pt x="12067" y="15982"/>
                  <a:pt x="12269" y="16033"/>
                </a:cubicBezTo>
                <a:cubicBezTo>
                  <a:pt x="12465" y="16083"/>
                  <a:pt x="12679" y="15967"/>
                  <a:pt x="12792" y="15751"/>
                </a:cubicBezTo>
                <a:cubicBezTo>
                  <a:pt x="12913" y="15518"/>
                  <a:pt x="12971" y="15237"/>
                  <a:pt x="12972" y="14866"/>
                </a:cubicBezTo>
                <a:cubicBezTo>
                  <a:pt x="12976" y="13931"/>
                  <a:pt x="13273" y="13134"/>
                  <a:pt x="13880" y="12430"/>
                </a:cubicBezTo>
                <a:cubicBezTo>
                  <a:pt x="14217" y="12040"/>
                  <a:pt x="14498" y="11588"/>
                  <a:pt x="14770" y="11151"/>
                </a:cubicBezTo>
                <a:cubicBezTo>
                  <a:pt x="14912" y="10923"/>
                  <a:pt x="15059" y="10687"/>
                  <a:pt x="15212" y="10463"/>
                </a:cubicBezTo>
                <a:cubicBezTo>
                  <a:pt x="15600" y="9893"/>
                  <a:pt x="15854" y="9211"/>
                  <a:pt x="16009" y="8318"/>
                </a:cubicBezTo>
                <a:cubicBezTo>
                  <a:pt x="16094" y="7831"/>
                  <a:pt x="15957" y="7383"/>
                  <a:pt x="15799" y="6928"/>
                </a:cubicBezTo>
                <a:lnTo>
                  <a:pt x="15793" y="6909"/>
                </a:lnTo>
                <a:cubicBezTo>
                  <a:pt x="15715" y="6687"/>
                  <a:pt x="15642" y="6475"/>
                  <a:pt x="15641" y="6233"/>
                </a:cubicBezTo>
                <a:cubicBezTo>
                  <a:pt x="15641" y="5988"/>
                  <a:pt x="15710" y="5847"/>
                  <a:pt x="15866" y="5772"/>
                </a:cubicBezTo>
                <a:cubicBezTo>
                  <a:pt x="16002" y="5707"/>
                  <a:pt x="16229" y="5794"/>
                  <a:pt x="16340" y="5954"/>
                </a:cubicBezTo>
                <a:cubicBezTo>
                  <a:pt x="16536" y="6236"/>
                  <a:pt x="16596" y="6573"/>
                  <a:pt x="16538" y="7051"/>
                </a:cubicBezTo>
                <a:cubicBezTo>
                  <a:pt x="16514" y="7252"/>
                  <a:pt x="16495" y="7489"/>
                  <a:pt x="16541" y="7719"/>
                </a:cubicBezTo>
                <a:cubicBezTo>
                  <a:pt x="16622" y="8133"/>
                  <a:pt x="17021" y="8477"/>
                  <a:pt x="17447" y="8501"/>
                </a:cubicBezTo>
                <a:cubicBezTo>
                  <a:pt x="17643" y="8512"/>
                  <a:pt x="17896" y="8506"/>
                  <a:pt x="18123" y="8354"/>
                </a:cubicBezTo>
                <a:cubicBezTo>
                  <a:pt x="18611" y="8028"/>
                  <a:pt x="19126" y="8027"/>
                  <a:pt x="19746" y="8352"/>
                </a:cubicBezTo>
                <a:cubicBezTo>
                  <a:pt x="19963" y="8466"/>
                  <a:pt x="20183" y="8550"/>
                  <a:pt x="20399" y="8602"/>
                </a:cubicBezTo>
                <a:cubicBezTo>
                  <a:pt x="20744" y="8686"/>
                  <a:pt x="21064" y="8862"/>
                  <a:pt x="21373" y="9033"/>
                </a:cubicBezTo>
                <a:cubicBezTo>
                  <a:pt x="21447" y="9074"/>
                  <a:pt x="21524" y="9114"/>
                  <a:pt x="21600" y="9154"/>
                </a:cubicBezTo>
                <a:lnTo>
                  <a:pt x="21600" y="9104"/>
                </a:lnTo>
                <a:cubicBezTo>
                  <a:pt x="21530" y="9066"/>
                  <a:pt x="21458" y="9030"/>
                  <a:pt x="21389" y="8992"/>
                </a:cubicBezTo>
                <a:cubicBezTo>
                  <a:pt x="21078" y="8821"/>
                  <a:pt x="20757" y="8643"/>
                  <a:pt x="20408" y="8559"/>
                </a:cubicBezTo>
                <a:cubicBezTo>
                  <a:pt x="20194" y="8507"/>
                  <a:pt x="19977" y="8423"/>
                  <a:pt x="19762" y="8311"/>
                </a:cubicBezTo>
                <a:cubicBezTo>
                  <a:pt x="19131" y="7980"/>
                  <a:pt x="18604" y="7982"/>
                  <a:pt x="18104" y="8316"/>
                </a:cubicBezTo>
                <a:cubicBezTo>
                  <a:pt x="17886" y="8462"/>
                  <a:pt x="17639" y="8468"/>
                  <a:pt x="17449" y="8457"/>
                </a:cubicBezTo>
                <a:cubicBezTo>
                  <a:pt x="17045" y="8434"/>
                  <a:pt x="16655" y="8099"/>
                  <a:pt x="16578" y="7710"/>
                </a:cubicBezTo>
                <a:cubicBezTo>
                  <a:pt x="16534" y="7487"/>
                  <a:pt x="16553" y="7255"/>
                  <a:pt x="16577" y="7058"/>
                </a:cubicBezTo>
                <a:cubicBezTo>
                  <a:pt x="16637" y="6567"/>
                  <a:pt x="16573" y="6217"/>
                  <a:pt x="16370" y="5926"/>
                </a:cubicBezTo>
                <a:cubicBezTo>
                  <a:pt x="16246" y="5749"/>
                  <a:pt x="16005" y="5657"/>
                  <a:pt x="15852" y="5730"/>
                </a:cubicBezTo>
                <a:cubicBezTo>
                  <a:pt x="15681" y="5811"/>
                  <a:pt x="15602" y="5971"/>
                  <a:pt x="15603" y="6233"/>
                </a:cubicBezTo>
                <a:cubicBezTo>
                  <a:pt x="15603" y="6484"/>
                  <a:pt x="15682" y="6709"/>
                  <a:pt x="15758" y="6926"/>
                </a:cubicBezTo>
                <a:lnTo>
                  <a:pt x="15764" y="6944"/>
                </a:lnTo>
                <a:cubicBezTo>
                  <a:pt x="15920" y="7392"/>
                  <a:pt x="16054" y="7834"/>
                  <a:pt x="15971" y="8308"/>
                </a:cubicBezTo>
                <a:cubicBezTo>
                  <a:pt x="15817" y="9195"/>
                  <a:pt x="15566" y="9872"/>
                  <a:pt x="15181" y="10436"/>
                </a:cubicBezTo>
                <a:cubicBezTo>
                  <a:pt x="15028" y="10661"/>
                  <a:pt x="14881" y="10896"/>
                  <a:pt x="14739" y="11124"/>
                </a:cubicBezTo>
                <a:cubicBezTo>
                  <a:pt x="14468" y="11560"/>
                  <a:pt x="14188" y="12009"/>
                  <a:pt x="13853" y="12397"/>
                </a:cubicBezTo>
                <a:cubicBezTo>
                  <a:pt x="13238" y="13110"/>
                  <a:pt x="12937" y="13917"/>
                  <a:pt x="12934" y="14864"/>
                </a:cubicBezTo>
                <a:cubicBezTo>
                  <a:pt x="12932" y="15228"/>
                  <a:pt x="12876" y="15502"/>
                  <a:pt x="12759" y="15728"/>
                </a:cubicBezTo>
                <a:cubicBezTo>
                  <a:pt x="12655" y="15927"/>
                  <a:pt x="12457" y="16035"/>
                  <a:pt x="12277" y="15989"/>
                </a:cubicBezTo>
                <a:cubicBezTo>
                  <a:pt x="12077" y="15939"/>
                  <a:pt x="11866" y="15879"/>
                  <a:pt x="11667" y="15761"/>
                </a:cubicBezTo>
                <a:cubicBezTo>
                  <a:pt x="10940" y="15325"/>
                  <a:pt x="10298" y="15148"/>
                  <a:pt x="9648" y="15201"/>
                </a:cubicBezTo>
                <a:cubicBezTo>
                  <a:pt x="9264" y="15233"/>
                  <a:pt x="8879" y="15151"/>
                  <a:pt x="8470" y="14949"/>
                </a:cubicBezTo>
                <a:cubicBezTo>
                  <a:pt x="8234" y="14833"/>
                  <a:pt x="8040" y="14753"/>
                  <a:pt x="7857" y="14698"/>
                </a:cubicBezTo>
                <a:cubicBezTo>
                  <a:pt x="7452" y="14575"/>
                  <a:pt x="7063" y="14345"/>
                  <a:pt x="6633" y="13976"/>
                </a:cubicBezTo>
                <a:cubicBezTo>
                  <a:pt x="5999" y="13431"/>
                  <a:pt x="5234" y="13158"/>
                  <a:pt x="4224" y="13117"/>
                </a:cubicBezTo>
                <a:cubicBezTo>
                  <a:pt x="4149" y="13114"/>
                  <a:pt x="4094" y="13135"/>
                  <a:pt x="4062" y="13180"/>
                </a:cubicBezTo>
                <a:cubicBezTo>
                  <a:pt x="4026" y="13229"/>
                  <a:pt x="4017" y="13302"/>
                  <a:pt x="4035" y="13404"/>
                </a:cubicBezTo>
                <a:cubicBezTo>
                  <a:pt x="4065" y="13576"/>
                  <a:pt x="4135" y="13742"/>
                  <a:pt x="4258" y="13926"/>
                </a:cubicBezTo>
                <a:cubicBezTo>
                  <a:pt x="4534" y="14340"/>
                  <a:pt x="4890" y="14733"/>
                  <a:pt x="5376" y="15161"/>
                </a:cubicBezTo>
                <a:cubicBezTo>
                  <a:pt x="5815" y="15548"/>
                  <a:pt x="5903" y="15906"/>
                  <a:pt x="5670" y="16356"/>
                </a:cubicBezTo>
                <a:cubicBezTo>
                  <a:pt x="5601" y="16489"/>
                  <a:pt x="5502" y="16605"/>
                  <a:pt x="5370" y="16712"/>
                </a:cubicBezTo>
                <a:cubicBezTo>
                  <a:pt x="5258" y="16803"/>
                  <a:pt x="5142" y="16891"/>
                  <a:pt x="5029" y="16976"/>
                </a:cubicBezTo>
                <a:cubicBezTo>
                  <a:pt x="4816" y="17136"/>
                  <a:pt x="4596" y="17301"/>
                  <a:pt x="4399" y="17492"/>
                </a:cubicBezTo>
                <a:cubicBezTo>
                  <a:pt x="3680" y="18188"/>
                  <a:pt x="2833" y="18364"/>
                  <a:pt x="2101" y="18446"/>
                </a:cubicBezTo>
                <a:cubicBezTo>
                  <a:pt x="1503" y="18512"/>
                  <a:pt x="1017" y="18074"/>
                  <a:pt x="892" y="17356"/>
                </a:cubicBezTo>
                <a:cubicBezTo>
                  <a:pt x="823" y="16957"/>
                  <a:pt x="876" y="16545"/>
                  <a:pt x="1054" y="16098"/>
                </a:cubicBezTo>
                <a:cubicBezTo>
                  <a:pt x="1310" y="15450"/>
                  <a:pt x="1597" y="14827"/>
                  <a:pt x="1844" y="14304"/>
                </a:cubicBezTo>
                <a:cubicBezTo>
                  <a:pt x="2008" y="13958"/>
                  <a:pt x="2256" y="13691"/>
                  <a:pt x="2606" y="13486"/>
                </a:cubicBezTo>
                <a:cubicBezTo>
                  <a:pt x="2877" y="13327"/>
                  <a:pt x="3172" y="13248"/>
                  <a:pt x="3457" y="13173"/>
                </a:cubicBezTo>
                <a:cubicBezTo>
                  <a:pt x="3511" y="13159"/>
                  <a:pt x="3565" y="13145"/>
                  <a:pt x="3618" y="13131"/>
                </a:cubicBezTo>
                <a:cubicBezTo>
                  <a:pt x="3827" y="13073"/>
                  <a:pt x="3924" y="12934"/>
                  <a:pt x="3912" y="12704"/>
                </a:cubicBezTo>
                <a:cubicBezTo>
                  <a:pt x="3885" y="12185"/>
                  <a:pt x="3996" y="11685"/>
                  <a:pt x="4243" y="11218"/>
                </a:cubicBezTo>
                <a:cubicBezTo>
                  <a:pt x="4556" y="10624"/>
                  <a:pt x="5000" y="9874"/>
                  <a:pt x="5640" y="9319"/>
                </a:cubicBezTo>
                <a:cubicBezTo>
                  <a:pt x="5733" y="9239"/>
                  <a:pt x="5831" y="9163"/>
                  <a:pt x="5926" y="9089"/>
                </a:cubicBezTo>
                <a:cubicBezTo>
                  <a:pt x="6070" y="8978"/>
                  <a:pt x="6219" y="8863"/>
                  <a:pt x="6354" y="8728"/>
                </a:cubicBezTo>
                <a:cubicBezTo>
                  <a:pt x="6667" y="8416"/>
                  <a:pt x="6910" y="8015"/>
                  <a:pt x="7143" y="7428"/>
                </a:cubicBezTo>
                <a:cubicBezTo>
                  <a:pt x="7269" y="7111"/>
                  <a:pt x="7480" y="6913"/>
                  <a:pt x="7788" y="6823"/>
                </a:cubicBezTo>
                <a:lnTo>
                  <a:pt x="7835" y="6809"/>
                </a:lnTo>
                <a:cubicBezTo>
                  <a:pt x="7965" y="6771"/>
                  <a:pt x="8101" y="6731"/>
                  <a:pt x="8232" y="6731"/>
                </a:cubicBezTo>
                <a:cubicBezTo>
                  <a:pt x="9080" y="6730"/>
                  <a:pt x="9815" y="6331"/>
                  <a:pt x="10483" y="5899"/>
                </a:cubicBezTo>
                <a:cubicBezTo>
                  <a:pt x="10876" y="5645"/>
                  <a:pt x="11348" y="5364"/>
                  <a:pt x="11871" y="5199"/>
                </a:cubicBezTo>
                <a:cubicBezTo>
                  <a:pt x="12256" y="5077"/>
                  <a:pt x="12552" y="4929"/>
                  <a:pt x="12801" y="4735"/>
                </a:cubicBezTo>
                <a:cubicBezTo>
                  <a:pt x="13283" y="4360"/>
                  <a:pt x="13710" y="3835"/>
                  <a:pt x="14107" y="3132"/>
                </a:cubicBezTo>
                <a:cubicBezTo>
                  <a:pt x="14186" y="2992"/>
                  <a:pt x="14264" y="2852"/>
                  <a:pt x="14342" y="2711"/>
                </a:cubicBezTo>
                <a:cubicBezTo>
                  <a:pt x="14728" y="2016"/>
                  <a:pt x="15126" y="1297"/>
                  <a:pt x="15638" y="690"/>
                </a:cubicBezTo>
                <a:cubicBezTo>
                  <a:pt x="15828" y="464"/>
                  <a:pt x="15971" y="236"/>
                  <a:pt x="16071" y="0"/>
                </a:cubicBezTo>
                <a:lnTo>
                  <a:pt x="16027" y="0"/>
                </a:lnTo>
                <a:close/>
                <a:moveTo>
                  <a:pt x="16338" y="0"/>
                </a:moveTo>
                <a:cubicBezTo>
                  <a:pt x="16259" y="190"/>
                  <a:pt x="16157" y="356"/>
                  <a:pt x="16065" y="488"/>
                </a:cubicBezTo>
                <a:cubicBezTo>
                  <a:pt x="15973" y="620"/>
                  <a:pt x="15877" y="751"/>
                  <a:pt x="15783" y="879"/>
                </a:cubicBezTo>
                <a:cubicBezTo>
                  <a:pt x="15543" y="1203"/>
                  <a:pt x="15295" y="1538"/>
                  <a:pt x="15107" y="1919"/>
                </a:cubicBezTo>
                <a:cubicBezTo>
                  <a:pt x="15061" y="2012"/>
                  <a:pt x="15016" y="2105"/>
                  <a:pt x="14970" y="2198"/>
                </a:cubicBezTo>
                <a:cubicBezTo>
                  <a:pt x="14762" y="2616"/>
                  <a:pt x="14547" y="3049"/>
                  <a:pt x="14362" y="3489"/>
                </a:cubicBezTo>
                <a:cubicBezTo>
                  <a:pt x="14215" y="3838"/>
                  <a:pt x="14056" y="4256"/>
                  <a:pt x="13996" y="4705"/>
                </a:cubicBezTo>
                <a:cubicBezTo>
                  <a:pt x="13972" y="4887"/>
                  <a:pt x="14014" y="5056"/>
                  <a:pt x="14110" y="5168"/>
                </a:cubicBezTo>
                <a:cubicBezTo>
                  <a:pt x="14207" y="5279"/>
                  <a:pt x="14346" y="5325"/>
                  <a:pt x="14501" y="5294"/>
                </a:cubicBezTo>
                <a:cubicBezTo>
                  <a:pt x="14592" y="5277"/>
                  <a:pt x="14682" y="5240"/>
                  <a:pt x="14760" y="5207"/>
                </a:cubicBezTo>
                <a:cubicBezTo>
                  <a:pt x="14837" y="5174"/>
                  <a:pt x="14915" y="5138"/>
                  <a:pt x="14990" y="5103"/>
                </a:cubicBezTo>
                <a:cubicBezTo>
                  <a:pt x="15123" y="5041"/>
                  <a:pt x="15261" y="4976"/>
                  <a:pt x="15400" y="4929"/>
                </a:cubicBezTo>
                <a:cubicBezTo>
                  <a:pt x="15992" y="4731"/>
                  <a:pt x="16444" y="4858"/>
                  <a:pt x="16782" y="5318"/>
                </a:cubicBezTo>
                <a:cubicBezTo>
                  <a:pt x="16941" y="5536"/>
                  <a:pt x="17053" y="5750"/>
                  <a:pt x="17121" y="5972"/>
                </a:cubicBezTo>
                <a:cubicBezTo>
                  <a:pt x="17172" y="6138"/>
                  <a:pt x="17222" y="6309"/>
                  <a:pt x="17270" y="6473"/>
                </a:cubicBezTo>
                <a:cubicBezTo>
                  <a:pt x="17333" y="6687"/>
                  <a:pt x="17397" y="6906"/>
                  <a:pt x="17465" y="7121"/>
                </a:cubicBezTo>
                <a:cubicBezTo>
                  <a:pt x="17579" y="7480"/>
                  <a:pt x="17780" y="7605"/>
                  <a:pt x="18098" y="7513"/>
                </a:cubicBezTo>
                <a:cubicBezTo>
                  <a:pt x="18158" y="7496"/>
                  <a:pt x="18217" y="7478"/>
                  <a:pt x="18278" y="7459"/>
                </a:cubicBezTo>
                <a:lnTo>
                  <a:pt x="18301" y="7452"/>
                </a:lnTo>
                <a:cubicBezTo>
                  <a:pt x="18732" y="7321"/>
                  <a:pt x="19108" y="7385"/>
                  <a:pt x="19450" y="7646"/>
                </a:cubicBezTo>
                <a:cubicBezTo>
                  <a:pt x="19898" y="7987"/>
                  <a:pt x="20392" y="8188"/>
                  <a:pt x="20915" y="8244"/>
                </a:cubicBezTo>
                <a:cubicBezTo>
                  <a:pt x="21147" y="8268"/>
                  <a:pt x="21377" y="8331"/>
                  <a:pt x="21600" y="8431"/>
                </a:cubicBezTo>
                <a:lnTo>
                  <a:pt x="21600" y="8384"/>
                </a:lnTo>
                <a:cubicBezTo>
                  <a:pt x="21378" y="8286"/>
                  <a:pt x="21149" y="8223"/>
                  <a:pt x="20919" y="8199"/>
                </a:cubicBezTo>
                <a:cubicBezTo>
                  <a:pt x="20402" y="8144"/>
                  <a:pt x="19914" y="7945"/>
                  <a:pt x="19471" y="7608"/>
                </a:cubicBezTo>
                <a:cubicBezTo>
                  <a:pt x="19237" y="7430"/>
                  <a:pt x="18989" y="7342"/>
                  <a:pt x="18719" y="7342"/>
                </a:cubicBezTo>
                <a:cubicBezTo>
                  <a:pt x="18582" y="7342"/>
                  <a:pt x="18439" y="7364"/>
                  <a:pt x="18290" y="7409"/>
                </a:cubicBezTo>
                <a:lnTo>
                  <a:pt x="18268" y="7416"/>
                </a:lnTo>
                <a:cubicBezTo>
                  <a:pt x="18208" y="7434"/>
                  <a:pt x="18149" y="7453"/>
                  <a:pt x="18088" y="7471"/>
                </a:cubicBezTo>
                <a:cubicBezTo>
                  <a:pt x="17789" y="7557"/>
                  <a:pt x="17608" y="7444"/>
                  <a:pt x="17501" y="7106"/>
                </a:cubicBezTo>
                <a:cubicBezTo>
                  <a:pt x="17433" y="6891"/>
                  <a:pt x="17369" y="6671"/>
                  <a:pt x="17306" y="6458"/>
                </a:cubicBezTo>
                <a:cubicBezTo>
                  <a:pt x="17258" y="6294"/>
                  <a:pt x="17209" y="6123"/>
                  <a:pt x="17158" y="5957"/>
                </a:cubicBezTo>
                <a:cubicBezTo>
                  <a:pt x="17088" y="5729"/>
                  <a:pt x="16974" y="5511"/>
                  <a:pt x="16811" y="5289"/>
                </a:cubicBezTo>
                <a:cubicBezTo>
                  <a:pt x="16462" y="4814"/>
                  <a:pt x="15997" y="4681"/>
                  <a:pt x="15389" y="4886"/>
                </a:cubicBezTo>
                <a:cubicBezTo>
                  <a:pt x="15248" y="4933"/>
                  <a:pt x="15110" y="4998"/>
                  <a:pt x="14976" y="5061"/>
                </a:cubicBezTo>
                <a:cubicBezTo>
                  <a:pt x="14901" y="5096"/>
                  <a:pt x="14824" y="5132"/>
                  <a:pt x="14747" y="5164"/>
                </a:cubicBezTo>
                <a:cubicBezTo>
                  <a:pt x="14671" y="5197"/>
                  <a:pt x="14582" y="5232"/>
                  <a:pt x="14494" y="5249"/>
                </a:cubicBezTo>
                <a:cubicBezTo>
                  <a:pt x="14351" y="5277"/>
                  <a:pt x="14225" y="5237"/>
                  <a:pt x="14137" y="5136"/>
                </a:cubicBezTo>
                <a:cubicBezTo>
                  <a:pt x="14048" y="5033"/>
                  <a:pt x="14011" y="4884"/>
                  <a:pt x="14034" y="4713"/>
                </a:cubicBezTo>
                <a:cubicBezTo>
                  <a:pt x="14093" y="4270"/>
                  <a:pt x="14250" y="3855"/>
                  <a:pt x="14396" y="3509"/>
                </a:cubicBezTo>
                <a:cubicBezTo>
                  <a:pt x="14581" y="3069"/>
                  <a:pt x="14795" y="2638"/>
                  <a:pt x="15003" y="2220"/>
                </a:cubicBezTo>
                <a:cubicBezTo>
                  <a:pt x="15049" y="2127"/>
                  <a:pt x="15095" y="2035"/>
                  <a:pt x="15141" y="1942"/>
                </a:cubicBezTo>
                <a:cubicBezTo>
                  <a:pt x="15327" y="1565"/>
                  <a:pt x="15574" y="1231"/>
                  <a:pt x="15812" y="909"/>
                </a:cubicBezTo>
                <a:cubicBezTo>
                  <a:pt x="15906" y="781"/>
                  <a:pt x="16003" y="647"/>
                  <a:pt x="16096" y="514"/>
                </a:cubicBezTo>
                <a:cubicBezTo>
                  <a:pt x="16192" y="376"/>
                  <a:pt x="16300" y="202"/>
                  <a:pt x="16381" y="0"/>
                </a:cubicBezTo>
                <a:lnTo>
                  <a:pt x="16338" y="0"/>
                </a:lnTo>
                <a:close/>
                <a:moveTo>
                  <a:pt x="16602" y="0"/>
                </a:moveTo>
                <a:cubicBezTo>
                  <a:pt x="16516" y="252"/>
                  <a:pt x="16382" y="463"/>
                  <a:pt x="16264" y="628"/>
                </a:cubicBezTo>
                <a:cubicBezTo>
                  <a:pt x="16224" y="683"/>
                  <a:pt x="16183" y="738"/>
                  <a:pt x="16144" y="792"/>
                </a:cubicBezTo>
                <a:cubicBezTo>
                  <a:pt x="15792" y="1279"/>
                  <a:pt x="15430" y="1781"/>
                  <a:pt x="15243" y="2411"/>
                </a:cubicBezTo>
                <a:cubicBezTo>
                  <a:pt x="15210" y="2523"/>
                  <a:pt x="15171" y="2635"/>
                  <a:pt x="15133" y="2742"/>
                </a:cubicBezTo>
                <a:cubicBezTo>
                  <a:pt x="15033" y="3025"/>
                  <a:pt x="14930" y="3318"/>
                  <a:pt x="14929" y="3643"/>
                </a:cubicBezTo>
                <a:cubicBezTo>
                  <a:pt x="14928" y="3878"/>
                  <a:pt x="15021" y="4030"/>
                  <a:pt x="15207" y="4096"/>
                </a:cubicBezTo>
                <a:cubicBezTo>
                  <a:pt x="15359" y="4150"/>
                  <a:pt x="15525" y="4183"/>
                  <a:pt x="15715" y="4197"/>
                </a:cubicBezTo>
                <a:cubicBezTo>
                  <a:pt x="16382" y="4247"/>
                  <a:pt x="16883" y="4539"/>
                  <a:pt x="17247" y="5089"/>
                </a:cubicBezTo>
                <a:cubicBezTo>
                  <a:pt x="17370" y="5276"/>
                  <a:pt x="17479" y="5492"/>
                  <a:pt x="17601" y="5791"/>
                </a:cubicBezTo>
                <a:cubicBezTo>
                  <a:pt x="17792" y="6259"/>
                  <a:pt x="18088" y="6538"/>
                  <a:pt x="18482" y="6621"/>
                </a:cubicBezTo>
                <a:cubicBezTo>
                  <a:pt x="18874" y="6703"/>
                  <a:pt x="19256" y="6884"/>
                  <a:pt x="19683" y="7190"/>
                </a:cubicBezTo>
                <a:cubicBezTo>
                  <a:pt x="19958" y="7386"/>
                  <a:pt x="20252" y="7574"/>
                  <a:pt x="20588" y="7574"/>
                </a:cubicBezTo>
                <a:cubicBezTo>
                  <a:pt x="20647" y="7574"/>
                  <a:pt x="20708" y="7568"/>
                  <a:pt x="20771" y="7556"/>
                </a:cubicBezTo>
                <a:cubicBezTo>
                  <a:pt x="21075" y="7493"/>
                  <a:pt x="21352" y="7382"/>
                  <a:pt x="21600" y="7226"/>
                </a:cubicBezTo>
                <a:lnTo>
                  <a:pt x="21600" y="7172"/>
                </a:lnTo>
                <a:cubicBezTo>
                  <a:pt x="21351" y="7333"/>
                  <a:pt x="21072" y="7449"/>
                  <a:pt x="20763" y="7512"/>
                </a:cubicBezTo>
                <a:cubicBezTo>
                  <a:pt x="20363" y="7594"/>
                  <a:pt x="20020" y="7379"/>
                  <a:pt x="19703" y="7152"/>
                </a:cubicBezTo>
                <a:cubicBezTo>
                  <a:pt x="19272" y="6843"/>
                  <a:pt x="18886" y="6661"/>
                  <a:pt x="18489" y="6577"/>
                </a:cubicBezTo>
                <a:cubicBezTo>
                  <a:pt x="18108" y="6497"/>
                  <a:pt x="17821" y="6226"/>
                  <a:pt x="17637" y="5772"/>
                </a:cubicBezTo>
                <a:cubicBezTo>
                  <a:pt x="17513" y="5470"/>
                  <a:pt x="17402" y="5251"/>
                  <a:pt x="17277" y="5062"/>
                </a:cubicBezTo>
                <a:cubicBezTo>
                  <a:pt x="16906" y="4500"/>
                  <a:pt x="16396" y="4204"/>
                  <a:pt x="15718" y="4153"/>
                </a:cubicBezTo>
                <a:cubicBezTo>
                  <a:pt x="15530" y="4139"/>
                  <a:pt x="15366" y="4107"/>
                  <a:pt x="15217" y="4054"/>
                </a:cubicBezTo>
                <a:cubicBezTo>
                  <a:pt x="15048" y="3993"/>
                  <a:pt x="14967" y="3859"/>
                  <a:pt x="14967" y="3643"/>
                </a:cubicBezTo>
                <a:cubicBezTo>
                  <a:pt x="14969" y="3327"/>
                  <a:pt x="15070" y="3038"/>
                  <a:pt x="15168" y="2759"/>
                </a:cubicBezTo>
                <a:cubicBezTo>
                  <a:pt x="15206" y="2650"/>
                  <a:pt x="15246" y="2539"/>
                  <a:pt x="15280" y="2426"/>
                </a:cubicBezTo>
                <a:cubicBezTo>
                  <a:pt x="15464" y="1804"/>
                  <a:pt x="15825" y="1305"/>
                  <a:pt x="16174" y="822"/>
                </a:cubicBezTo>
                <a:cubicBezTo>
                  <a:pt x="16214" y="768"/>
                  <a:pt x="16254" y="712"/>
                  <a:pt x="16293" y="657"/>
                </a:cubicBezTo>
                <a:cubicBezTo>
                  <a:pt x="16417" y="485"/>
                  <a:pt x="16557" y="266"/>
                  <a:pt x="16646" y="0"/>
                </a:cubicBezTo>
                <a:lnTo>
                  <a:pt x="16602" y="0"/>
                </a:lnTo>
                <a:close/>
                <a:moveTo>
                  <a:pt x="16718" y="0"/>
                </a:moveTo>
                <a:cubicBezTo>
                  <a:pt x="16717" y="3"/>
                  <a:pt x="16717" y="5"/>
                  <a:pt x="16716" y="8"/>
                </a:cubicBezTo>
                <a:lnTo>
                  <a:pt x="16707" y="29"/>
                </a:lnTo>
                <a:cubicBezTo>
                  <a:pt x="16590" y="354"/>
                  <a:pt x="16427" y="642"/>
                  <a:pt x="16220" y="884"/>
                </a:cubicBezTo>
                <a:cubicBezTo>
                  <a:pt x="15614" y="1597"/>
                  <a:pt x="15306" y="2492"/>
                  <a:pt x="15085" y="3273"/>
                </a:cubicBezTo>
                <a:cubicBezTo>
                  <a:pt x="15063" y="3348"/>
                  <a:pt x="15049" y="3423"/>
                  <a:pt x="15043" y="3494"/>
                </a:cubicBezTo>
                <a:cubicBezTo>
                  <a:pt x="15013" y="3803"/>
                  <a:pt x="15099" y="3950"/>
                  <a:pt x="15361" y="4036"/>
                </a:cubicBezTo>
                <a:cubicBezTo>
                  <a:pt x="15481" y="4075"/>
                  <a:pt x="15605" y="4083"/>
                  <a:pt x="15725" y="4091"/>
                </a:cubicBezTo>
                <a:cubicBezTo>
                  <a:pt x="15811" y="4096"/>
                  <a:pt x="15899" y="4102"/>
                  <a:pt x="15984" y="4119"/>
                </a:cubicBezTo>
                <a:cubicBezTo>
                  <a:pt x="16738" y="4272"/>
                  <a:pt x="17288" y="4751"/>
                  <a:pt x="17619" y="5546"/>
                </a:cubicBezTo>
                <a:cubicBezTo>
                  <a:pt x="17648" y="5617"/>
                  <a:pt x="17681" y="5687"/>
                  <a:pt x="17713" y="5754"/>
                </a:cubicBezTo>
                <a:cubicBezTo>
                  <a:pt x="17736" y="5803"/>
                  <a:pt x="17758" y="5851"/>
                  <a:pt x="17780" y="5899"/>
                </a:cubicBezTo>
                <a:cubicBezTo>
                  <a:pt x="17929" y="6236"/>
                  <a:pt x="18186" y="6442"/>
                  <a:pt x="18564" y="6529"/>
                </a:cubicBezTo>
                <a:cubicBezTo>
                  <a:pt x="18968" y="6622"/>
                  <a:pt x="19348" y="6803"/>
                  <a:pt x="19694" y="7066"/>
                </a:cubicBezTo>
                <a:cubicBezTo>
                  <a:pt x="19721" y="7086"/>
                  <a:pt x="19751" y="7103"/>
                  <a:pt x="19779" y="7120"/>
                </a:cubicBezTo>
                <a:cubicBezTo>
                  <a:pt x="19807" y="7138"/>
                  <a:pt x="19834" y="7155"/>
                  <a:pt x="19860" y="7175"/>
                </a:cubicBezTo>
                <a:cubicBezTo>
                  <a:pt x="20339" y="7543"/>
                  <a:pt x="20856" y="7548"/>
                  <a:pt x="21486" y="7192"/>
                </a:cubicBezTo>
                <a:cubicBezTo>
                  <a:pt x="21512" y="7178"/>
                  <a:pt x="21538" y="7159"/>
                  <a:pt x="21563" y="7141"/>
                </a:cubicBezTo>
                <a:cubicBezTo>
                  <a:pt x="21576" y="7132"/>
                  <a:pt x="21588" y="7126"/>
                  <a:pt x="21600" y="7118"/>
                </a:cubicBezTo>
                <a:lnTo>
                  <a:pt x="21600" y="7064"/>
                </a:lnTo>
                <a:cubicBezTo>
                  <a:pt x="21581" y="7076"/>
                  <a:pt x="21561" y="7089"/>
                  <a:pt x="21543" y="7102"/>
                </a:cubicBezTo>
                <a:cubicBezTo>
                  <a:pt x="21518" y="7121"/>
                  <a:pt x="21493" y="7138"/>
                  <a:pt x="21468" y="7152"/>
                </a:cubicBezTo>
                <a:cubicBezTo>
                  <a:pt x="20852" y="7500"/>
                  <a:pt x="20348" y="7495"/>
                  <a:pt x="19881" y="7137"/>
                </a:cubicBezTo>
                <a:cubicBezTo>
                  <a:pt x="19853" y="7116"/>
                  <a:pt x="19824" y="7098"/>
                  <a:pt x="19796" y="7081"/>
                </a:cubicBezTo>
                <a:cubicBezTo>
                  <a:pt x="19769" y="7064"/>
                  <a:pt x="19741" y="7046"/>
                  <a:pt x="19715" y="7027"/>
                </a:cubicBezTo>
                <a:cubicBezTo>
                  <a:pt x="19365" y="6761"/>
                  <a:pt x="18980" y="6579"/>
                  <a:pt x="18571" y="6485"/>
                </a:cubicBezTo>
                <a:cubicBezTo>
                  <a:pt x="18205" y="6401"/>
                  <a:pt x="17958" y="6203"/>
                  <a:pt x="17814" y="5879"/>
                </a:cubicBezTo>
                <a:cubicBezTo>
                  <a:pt x="17792" y="5830"/>
                  <a:pt x="17770" y="5781"/>
                  <a:pt x="17747" y="5732"/>
                </a:cubicBezTo>
                <a:cubicBezTo>
                  <a:pt x="17715" y="5666"/>
                  <a:pt x="17682" y="5597"/>
                  <a:pt x="17653" y="5528"/>
                </a:cubicBezTo>
                <a:cubicBezTo>
                  <a:pt x="17316" y="4718"/>
                  <a:pt x="16758" y="4229"/>
                  <a:pt x="15991" y="4074"/>
                </a:cubicBezTo>
                <a:cubicBezTo>
                  <a:pt x="15904" y="4056"/>
                  <a:pt x="15814" y="4051"/>
                  <a:pt x="15727" y="4045"/>
                </a:cubicBezTo>
                <a:cubicBezTo>
                  <a:pt x="15609" y="4037"/>
                  <a:pt x="15488" y="4030"/>
                  <a:pt x="15371" y="3992"/>
                </a:cubicBezTo>
                <a:cubicBezTo>
                  <a:pt x="15126" y="3912"/>
                  <a:pt x="15053" y="3788"/>
                  <a:pt x="15080" y="3499"/>
                </a:cubicBezTo>
                <a:cubicBezTo>
                  <a:pt x="15087" y="3431"/>
                  <a:pt x="15101" y="3359"/>
                  <a:pt x="15121" y="3287"/>
                </a:cubicBezTo>
                <a:cubicBezTo>
                  <a:pt x="15341" y="2510"/>
                  <a:pt x="15647" y="1621"/>
                  <a:pt x="16247" y="916"/>
                </a:cubicBezTo>
                <a:cubicBezTo>
                  <a:pt x="16457" y="669"/>
                  <a:pt x="16625" y="376"/>
                  <a:pt x="16744" y="45"/>
                </a:cubicBezTo>
                <a:lnTo>
                  <a:pt x="16751" y="26"/>
                </a:lnTo>
                <a:cubicBezTo>
                  <a:pt x="16754" y="18"/>
                  <a:pt x="16757" y="9"/>
                  <a:pt x="16760" y="0"/>
                </a:cubicBezTo>
                <a:lnTo>
                  <a:pt x="16718" y="0"/>
                </a:lnTo>
                <a:close/>
                <a:moveTo>
                  <a:pt x="16939" y="0"/>
                </a:moveTo>
                <a:cubicBezTo>
                  <a:pt x="16825" y="339"/>
                  <a:pt x="16639" y="663"/>
                  <a:pt x="16357" y="1014"/>
                </a:cubicBezTo>
                <a:cubicBezTo>
                  <a:pt x="15930" y="1546"/>
                  <a:pt x="15707" y="2021"/>
                  <a:pt x="15633" y="2556"/>
                </a:cubicBezTo>
                <a:cubicBezTo>
                  <a:pt x="15561" y="3079"/>
                  <a:pt x="15695" y="3395"/>
                  <a:pt x="16081" y="3612"/>
                </a:cubicBezTo>
                <a:cubicBezTo>
                  <a:pt x="16371" y="3777"/>
                  <a:pt x="16668" y="3935"/>
                  <a:pt x="16963" y="4082"/>
                </a:cubicBezTo>
                <a:cubicBezTo>
                  <a:pt x="17451" y="4327"/>
                  <a:pt x="17783" y="4692"/>
                  <a:pt x="17979" y="5198"/>
                </a:cubicBezTo>
                <a:cubicBezTo>
                  <a:pt x="18123" y="5567"/>
                  <a:pt x="18368" y="5846"/>
                  <a:pt x="18708" y="6026"/>
                </a:cubicBezTo>
                <a:cubicBezTo>
                  <a:pt x="18816" y="6082"/>
                  <a:pt x="18925" y="6143"/>
                  <a:pt x="19030" y="6201"/>
                </a:cubicBezTo>
                <a:cubicBezTo>
                  <a:pt x="19343" y="6373"/>
                  <a:pt x="19666" y="6551"/>
                  <a:pt x="20005" y="6668"/>
                </a:cubicBezTo>
                <a:cubicBezTo>
                  <a:pt x="20346" y="6784"/>
                  <a:pt x="20623" y="6663"/>
                  <a:pt x="20832" y="6309"/>
                </a:cubicBezTo>
                <a:cubicBezTo>
                  <a:pt x="20863" y="6256"/>
                  <a:pt x="20894" y="6203"/>
                  <a:pt x="20925" y="6150"/>
                </a:cubicBezTo>
                <a:cubicBezTo>
                  <a:pt x="21071" y="5896"/>
                  <a:pt x="21223" y="5633"/>
                  <a:pt x="21424" y="5423"/>
                </a:cubicBezTo>
                <a:cubicBezTo>
                  <a:pt x="21476" y="5369"/>
                  <a:pt x="21535" y="5312"/>
                  <a:pt x="21600" y="5259"/>
                </a:cubicBezTo>
                <a:lnTo>
                  <a:pt x="21600" y="5206"/>
                </a:lnTo>
                <a:cubicBezTo>
                  <a:pt x="21524" y="5264"/>
                  <a:pt x="21457" y="5329"/>
                  <a:pt x="21398" y="5391"/>
                </a:cubicBezTo>
                <a:cubicBezTo>
                  <a:pt x="21193" y="5604"/>
                  <a:pt x="21040" y="5869"/>
                  <a:pt x="20893" y="6126"/>
                </a:cubicBezTo>
                <a:cubicBezTo>
                  <a:pt x="20862" y="6179"/>
                  <a:pt x="20831" y="6231"/>
                  <a:pt x="20800" y="6284"/>
                </a:cubicBezTo>
                <a:cubicBezTo>
                  <a:pt x="20602" y="6620"/>
                  <a:pt x="20338" y="6734"/>
                  <a:pt x="20016" y="6623"/>
                </a:cubicBezTo>
                <a:cubicBezTo>
                  <a:pt x="19679" y="6508"/>
                  <a:pt x="19358" y="6331"/>
                  <a:pt x="19047" y="6159"/>
                </a:cubicBezTo>
                <a:cubicBezTo>
                  <a:pt x="18941" y="6101"/>
                  <a:pt x="18832" y="6041"/>
                  <a:pt x="18724" y="5984"/>
                </a:cubicBezTo>
                <a:cubicBezTo>
                  <a:pt x="18393" y="5810"/>
                  <a:pt x="18154" y="5540"/>
                  <a:pt x="18015" y="5180"/>
                </a:cubicBezTo>
                <a:cubicBezTo>
                  <a:pt x="17815" y="4664"/>
                  <a:pt x="17476" y="4290"/>
                  <a:pt x="16979" y="4041"/>
                </a:cubicBezTo>
                <a:cubicBezTo>
                  <a:pt x="16684" y="3894"/>
                  <a:pt x="16387" y="3736"/>
                  <a:pt x="16097" y="3572"/>
                </a:cubicBezTo>
                <a:cubicBezTo>
                  <a:pt x="15725" y="3362"/>
                  <a:pt x="15601" y="3069"/>
                  <a:pt x="15671" y="2563"/>
                </a:cubicBezTo>
                <a:cubicBezTo>
                  <a:pt x="15743" y="2037"/>
                  <a:pt x="15963" y="1570"/>
                  <a:pt x="16385" y="1046"/>
                </a:cubicBezTo>
                <a:cubicBezTo>
                  <a:pt x="16671" y="690"/>
                  <a:pt x="16863" y="350"/>
                  <a:pt x="16979" y="0"/>
                </a:cubicBezTo>
                <a:lnTo>
                  <a:pt x="16939" y="0"/>
                </a:lnTo>
                <a:close/>
                <a:moveTo>
                  <a:pt x="19321" y="0"/>
                </a:moveTo>
                <a:cubicBezTo>
                  <a:pt x="19359" y="312"/>
                  <a:pt x="19431" y="615"/>
                  <a:pt x="19677" y="844"/>
                </a:cubicBezTo>
                <a:cubicBezTo>
                  <a:pt x="19851" y="1006"/>
                  <a:pt x="20044" y="1089"/>
                  <a:pt x="20227" y="1155"/>
                </a:cubicBezTo>
                <a:cubicBezTo>
                  <a:pt x="20567" y="1278"/>
                  <a:pt x="20979" y="1490"/>
                  <a:pt x="21133" y="2044"/>
                </a:cubicBezTo>
                <a:cubicBezTo>
                  <a:pt x="21227" y="2379"/>
                  <a:pt x="21402" y="2638"/>
                  <a:pt x="21600" y="2860"/>
                </a:cubicBezTo>
                <a:lnTo>
                  <a:pt x="21600" y="2797"/>
                </a:lnTo>
                <a:cubicBezTo>
                  <a:pt x="21417" y="2586"/>
                  <a:pt x="21257" y="2342"/>
                  <a:pt x="21170" y="2031"/>
                </a:cubicBezTo>
                <a:cubicBezTo>
                  <a:pt x="21010" y="1457"/>
                  <a:pt x="20588" y="1239"/>
                  <a:pt x="20239" y="1112"/>
                </a:cubicBezTo>
                <a:cubicBezTo>
                  <a:pt x="20060" y="1048"/>
                  <a:pt x="19870" y="966"/>
                  <a:pt x="19702" y="809"/>
                </a:cubicBezTo>
                <a:cubicBezTo>
                  <a:pt x="19467" y="590"/>
                  <a:pt x="19398" y="307"/>
                  <a:pt x="19360" y="0"/>
                </a:cubicBezTo>
                <a:lnTo>
                  <a:pt x="19321" y="0"/>
                </a:lnTo>
                <a:close/>
                <a:moveTo>
                  <a:pt x="20032" y="0"/>
                </a:moveTo>
                <a:cubicBezTo>
                  <a:pt x="20179" y="240"/>
                  <a:pt x="20406" y="404"/>
                  <a:pt x="20732" y="505"/>
                </a:cubicBezTo>
                <a:cubicBezTo>
                  <a:pt x="21021" y="595"/>
                  <a:pt x="21318" y="690"/>
                  <a:pt x="21600" y="836"/>
                </a:cubicBezTo>
                <a:lnTo>
                  <a:pt x="21600" y="789"/>
                </a:lnTo>
                <a:cubicBezTo>
                  <a:pt x="21320" y="646"/>
                  <a:pt x="21028" y="551"/>
                  <a:pt x="20742" y="462"/>
                </a:cubicBezTo>
                <a:cubicBezTo>
                  <a:pt x="20439" y="369"/>
                  <a:pt x="20225" y="217"/>
                  <a:pt x="20083" y="0"/>
                </a:cubicBezTo>
                <a:lnTo>
                  <a:pt x="20032" y="0"/>
                </a:lnTo>
                <a:close/>
                <a:moveTo>
                  <a:pt x="20154" y="0"/>
                </a:moveTo>
                <a:cubicBezTo>
                  <a:pt x="20326" y="240"/>
                  <a:pt x="20565" y="343"/>
                  <a:pt x="20779" y="411"/>
                </a:cubicBezTo>
                <a:lnTo>
                  <a:pt x="20854" y="434"/>
                </a:lnTo>
                <a:cubicBezTo>
                  <a:pt x="21085" y="506"/>
                  <a:pt x="21325" y="581"/>
                  <a:pt x="21551" y="688"/>
                </a:cubicBezTo>
                <a:cubicBezTo>
                  <a:pt x="21569" y="697"/>
                  <a:pt x="21584" y="706"/>
                  <a:pt x="21600" y="716"/>
                </a:cubicBezTo>
                <a:lnTo>
                  <a:pt x="21600" y="666"/>
                </a:lnTo>
                <a:cubicBezTo>
                  <a:pt x="21588" y="659"/>
                  <a:pt x="21577" y="653"/>
                  <a:pt x="21566" y="648"/>
                </a:cubicBezTo>
                <a:cubicBezTo>
                  <a:pt x="21337" y="539"/>
                  <a:pt x="21097" y="463"/>
                  <a:pt x="20865" y="390"/>
                </a:cubicBezTo>
                <a:lnTo>
                  <a:pt x="20788" y="367"/>
                </a:lnTo>
                <a:cubicBezTo>
                  <a:pt x="20589" y="304"/>
                  <a:pt x="20368" y="210"/>
                  <a:pt x="20204" y="0"/>
                </a:cubicBezTo>
                <a:lnTo>
                  <a:pt x="20154" y="0"/>
                </a:lnTo>
                <a:close/>
                <a:moveTo>
                  <a:pt x="2869" y="4397"/>
                </a:moveTo>
                <a:lnTo>
                  <a:pt x="2829" y="4606"/>
                </a:lnTo>
                <a:cubicBezTo>
                  <a:pt x="2851" y="4533"/>
                  <a:pt x="2864" y="4464"/>
                  <a:pt x="2869" y="4397"/>
                </a:cubicBezTo>
                <a:close/>
                <a:moveTo>
                  <a:pt x="3825" y="5185"/>
                </a:moveTo>
                <a:cubicBezTo>
                  <a:pt x="3778" y="5183"/>
                  <a:pt x="3732" y="5184"/>
                  <a:pt x="3687" y="5186"/>
                </a:cubicBezTo>
                <a:cubicBezTo>
                  <a:pt x="3419" y="5202"/>
                  <a:pt x="3186" y="5299"/>
                  <a:pt x="2982" y="5482"/>
                </a:cubicBezTo>
                <a:cubicBezTo>
                  <a:pt x="2845" y="5604"/>
                  <a:pt x="2715" y="5732"/>
                  <a:pt x="2589" y="5865"/>
                </a:cubicBezTo>
                <a:lnTo>
                  <a:pt x="2574" y="5942"/>
                </a:lnTo>
                <a:cubicBezTo>
                  <a:pt x="2712" y="5794"/>
                  <a:pt x="2855" y="5652"/>
                  <a:pt x="3005" y="5518"/>
                </a:cubicBezTo>
                <a:cubicBezTo>
                  <a:pt x="3204" y="5341"/>
                  <a:pt x="3430" y="5246"/>
                  <a:pt x="3691" y="5231"/>
                </a:cubicBezTo>
                <a:cubicBezTo>
                  <a:pt x="3778" y="5226"/>
                  <a:pt x="3868" y="5230"/>
                  <a:pt x="3963" y="5242"/>
                </a:cubicBezTo>
                <a:cubicBezTo>
                  <a:pt x="4116" y="5263"/>
                  <a:pt x="4244" y="5381"/>
                  <a:pt x="4353" y="5605"/>
                </a:cubicBezTo>
                <a:cubicBezTo>
                  <a:pt x="4654" y="6222"/>
                  <a:pt x="4903" y="6774"/>
                  <a:pt x="5115" y="7290"/>
                </a:cubicBezTo>
                <a:cubicBezTo>
                  <a:pt x="5272" y="7674"/>
                  <a:pt x="5234" y="8096"/>
                  <a:pt x="5004" y="8513"/>
                </a:cubicBezTo>
                <a:cubicBezTo>
                  <a:pt x="4689" y="9082"/>
                  <a:pt x="4322" y="9636"/>
                  <a:pt x="3914" y="10156"/>
                </a:cubicBezTo>
                <a:cubicBezTo>
                  <a:pt x="3430" y="10772"/>
                  <a:pt x="3012" y="11327"/>
                  <a:pt x="2637" y="11852"/>
                </a:cubicBezTo>
                <a:cubicBezTo>
                  <a:pt x="2475" y="12078"/>
                  <a:pt x="2272" y="12258"/>
                  <a:pt x="2074" y="12432"/>
                </a:cubicBezTo>
                <a:cubicBezTo>
                  <a:pt x="2038" y="12464"/>
                  <a:pt x="2001" y="12495"/>
                  <a:pt x="1966" y="12527"/>
                </a:cubicBezTo>
                <a:cubicBezTo>
                  <a:pt x="1605" y="12849"/>
                  <a:pt x="1331" y="13186"/>
                  <a:pt x="1130" y="13558"/>
                </a:cubicBezTo>
                <a:cubicBezTo>
                  <a:pt x="1126" y="13565"/>
                  <a:pt x="1121" y="13573"/>
                  <a:pt x="1117" y="13581"/>
                </a:cubicBezTo>
                <a:lnTo>
                  <a:pt x="1093" y="13706"/>
                </a:lnTo>
                <a:cubicBezTo>
                  <a:pt x="1115" y="13665"/>
                  <a:pt x="1141" y="13622"/>
                  <a:pt x="1163" y="13582"/>
                </a:cubicBezTo>
                <a:cubicBezTo>
                  <a:pt x="1361" y="13215"/>
                  <a:pt x="1632" y="12882"/>
                  <a:pt x="1990" y="12562"/>
                </a:cubicBezTo>
                <a:cubicBezTo>
                  <a:pt x="2025" y="12531"/>
                  <a:pt x="2060" y="12500"/>
                  <a:pt x="2096" y="12468"/>
                </a:cubicBezTo>
                <a:cubicBezTo>
                  <a:pt x="2296" y="12293"/>
                  <a:pt x="2503" y="12111"/>
                  <a:pt x="2667" y="11881"/>
                </a:cubicBezTo>
                <a:cubicBezTo>
                  <a:pt x="3042" y="11356"/>
                  <a:pt x="3458" y="10802"/>
                  <a:pt x="3942" y="10186"/>
                </a:cubicBezTo>
                <a:cubicBezTo>
                  <a:pt x="4352" y="9664"/>
                  <a:pt x="4719" y="9109"/>
                  <a:pt x="5035" y="8538"/>
                </a:cubicBezTo>
                <a:cubicBezTo>
                  <a:pt x="5274" y="8107"/>
                  <a:pt x="5314" y="7669"/>
                  <a:pt x="5150" y="7271"/>
                </a:cubicBezTo>
                <a:cubicBezTo>
                  <a:pt x="4938" y="6753"/>
                  <a:pt x="4689" y="6201"/>
                  <a:pt x="4387" y="5583"/>
                </a:cubicBezTo>
                <a:cubicBezTo>
                  <a:pt x="4271" y="5345"/>
                  <a:pt x="4134" y="5220"/>
                  <a:pt x="3968" y="5198"/>
                </a:cubicBezTo>
                <a:cubicBezTo>
                  <a:pt x="3919" y="5191"/>
                  <a:pt x="3872" y="5187"/>
                  <a:pt x="3825" y="5185"/>
                </a:cubicBezTo>
                <a:close/>
                <a:moveTo>
                  <a:pt x="11926" y="5669"/>
                </a:moveTo>
                <a:cubicBezTo>
                  <a:pt x="11866" y="5664"/>
                  <a:pt x="11802" y="5665"/>
                  <a:pt x="11733" y="5671"/>
                </a:cubicBezTo>
                <a:cubicBezTo>
                  <a:pt x="11208" y="5718"/>
                  <a:pt x="10756" y="6014"/>
                  <a:pt x="10319" y="6301"/>
                </a:cubicBezTo>
                <a:lnTo>
                  <a:pt x="10234" y="6357"/>
                </a:lnTo>
                <a:cubicBezTo>
                  <a:pt x="9645" y="6741"/>
                  <a:pt x="9139" y="6951"/>
                  <a:pt x="8639" y="7019"/>
                </a:cubicBezTo>
                <a:cubicBezTo>
                  <a:pt x="7949" y="7112"/>
                  <a:pt x="7499" y="7440"/>
                  <a:pt x="7225" y="8049"/>
                </a:cubicBezTo>
                <a:cubicBezTo>
                  <a:pt x="7004" y="8543"/>
                  <a:pt x="6654" y="8939"/>
                  <a:pt x="6156" y="9258"/>
                </a:cubicBezTo>
                <a:cubicBezTo>
                  <a:pt x="5551" y="9645"/>
                  <a:pt x="5108" y="10127"/>
                  <a:pt x="4802" y="10728"/>
                </a:cubicBezTo>
                <a:cubicBezTo>
                  <a:pt x="4786" y="10758"/>
                  <a:pt x="4771" y="10787"/>
                  <a:pt x="4755" y="10818"/>
                </a:cubicBezTo>
                <a:cubicBezTo>
                  <a:pt x="4601" y="11116"/>
                  <a:pt x="4442" y="11425"/>
                  <a:pt x="4446" y="11852"/>
                </a:cubicBezTo>
                <a:cubicBezTo>
                  <a:pt x="4441" y="11937"/>
                  <a:pt x="4466" y="12062"/>
                  <a:pt x="4511" y="12171"/>
                </a:cubicBezTo>
                <a:cubicBezTo>
                  <a:pt x="4645" y="12499"/>
                  <a:pt x="4899" y="12644"/>
                  <a:pt x="5131" y="12744"/>
                </a:cubicBezTo>
                <a:cubicBezTo>
                  <a:pt x="5240" y="12792"/>
                  <a:pt x="5352" y="12838"/>
                  <a:pt x="5462" y="12884"/>
                </a:cubicBezTo>
                <a:cubicBezTo>
                  <a:pt x="5986" y="13105"/>
                  <a:pt x="6527" y="13334"/>
                  <a:pt x="7015" y="13678"/>
                </a:cubicBezTo>
                <a:cubicBezTo>
                  <a:pt x="7235" y="13833"/>
                  <a:pt x="7459" y="13931"/>
                  <a:pt x="7679" y="13969"/>
                </a:cubicBezTo>
                <a:cubicBezTo>
                  <a:pt x="8292" y="14076"/>
                  <a:pt x="8893" y="14268"/>
                  <a:pt x="9519" y="14556"/>
                </a:cubicBezTo>
                <a:cubicBezTo>
                  <a:pt x="9832" y="14701"/>
                  <a:pt x="10167" y="14784"/>
                  <a:pt x="10491" y="14863"/>
                </a:cubicBezTo>
                <a:cubicBezTo>
                  <a:pt x="10797" y="14938"/>
                  <a:pt x="11112" y="15014"/>
                  <a:pt x="11409" y="15144"/>
                </a:cubicBezTo>
                <a:cubicBezTo>
                  <a:pt x="11525" y="15194"/>
                  <a:pt x="11649" y="15225"/>
                  <a:pt x="11769" y="15253"/>
                </a:cubicBezTo>
                <a:lnTo>
                  <a:pt x="11799" y="15260"/>
                </a:lnTo>
                <a:cubicBezTo>
                  <a:pt x="11867" y="15276"/>
                  <a:pt x="11930" y="15284"/>
                  <a:pt x="11988" y="15284"/>
                </a:cubicBezTo>
                <a:cubicBezTo>
                  <a:pt x="12240" y="15284"/>
                  <a:pt x="12399" y="15129"/>
                  <a:pt x="12495" y="14800"/>
                </a:cubicBezTo>
                <a:lnTo>
                  <a:pt x="12504" y="14769"/>
                </a:lnTo>
                <a:cubicBezTo>
                  <a:pt x="12533" y="14667"/>
                  <a:pt x="12565" y="14562"/>
                  <a:pt x="12580" y="14455"/>
                </a:cubicBezTo>
                <a:cubicBezTo>
                  <a:pt x="12674" y="13787"/>
                  <a:pt x="12913" y="13134"/>
                  <a:pt x="13309" y="12461"/>
                </a:cubicBezTo>
                <a:lnTo>
                  <a:pt x="13333" y="12422"/>
                </a:lnTo>
                <a:cubicBezTo>
                  <a:pt x="13644" y="11895"/>
                  <a:pt x="13965" y="11349"/>
                  <a:pt x="14094" y="10693"/>
                </a:cubicBezTo>
                <a:cubicBezTo>
                  <a:pt x="14140" y="10457"/>
                  <a:pt x="14105" y="10282"/>
                  <a:pt x="13984" y="10141"/>
                </a:cubicBezTo>
                <a:cubicBezTo>
                  <a:pt x="13781" y="9903"/>
                  <a:pt x="13597" y="9636"/>
                  <a:pt x="13418" y="9379"/>
                </a:cubicBezTo>
                <a:cubicBezTo>
                  <a:pt x="13201" y="9066"/>
                  <a:pt x="12977" y="8743"/>
                  <a:pt x="12714" y="8464"/>
                </a:cubicBezTo>
                <a:cubicBezTo>
                  <a:pt x="12440" y="8174"/>
                  <a:pt x="12310" y="7799"/>
                  <a:pt x="12326" y="7348"/>
                </a:cubicBezTo>
                <a:cubicBezTo>
                  <a:pt x="12337" y="7043"/>
                  <a:pt x="12384" y="6749"/>
                  <a:pt x="12430" y="6474"/>
                </a:cubicBezTo>
                <a:cubicBezTo>
                  <a:pt x="12474" y="6214"/>
                  <a:pt x="12442" y="6011"/>
                  <a:pt x="12334" y="5869"/>
                </a:cubicBezTo>
                <a:cubicBezTo>
                  <a:pt x="12245" y="5753"/>
                  <a:pt x="12106" y="5686"/>
                  <a:pt x="11926" y="5669"/>
                </a:cubicBezTo>
                <a:close/>
                <a:moveTo>
                  <a:pt x="11839" y="5711"/>
                </a:moveTo>
                <a:cubicBezTo>
                  <a:pt x="12050" y="5711"/>
                  <a:pt x="12209" y="5775"/>
                  <a:pt x="12304" y="5899"/>
                </a:cubicBezTo>
                <a:cubicBezTo>
                  <a:pt x="12403" y="6030"/>
                  <a:pt x="12434" y="6221"/>
                  <a:pt x="12392" y="6466"/>
                </a:cubicBezTo>
                <a:cubicBezTo>
                  <a:pt x="12346" y="6742"/>
                  <a:pt x="12300" y="7037"/>
                  <a:pt x="12289" y="7344"/>
                </a:cubicBezTo>
                <a:cubicBezTo>
                  <a:pt x="12272" y="7809"/>
                  <a:pt x="12406" y="8198"/>
                  <a:pt x="12688" y="8497"/>
                </a:cubicBezTo>
                <a:cubicBezTo>
                  <a:pt x="12949" y="8773"/>
                  <a:pt x="13173" y="9096"/>
                  <a:pt x="13389" y="9408"/>
                </a:cubicBezTo>
                <a:cubicBezTo>
                  <a:pt x="13568" y="9666"/>
                  <a:pt x="13753" y="9932"/>
                  <a:pt x="13957" y="10172"/>
                </a:cubicBezTo>
                <a:cubicBezTo>
                  <a:pt x="14068" y="10301"/>
                  <a:pt x="14099" y="10464"/>
                  <a:pt x="14056" y="10684"/>
                </a:cubicBezTo>
                <a:cubicBezTo>
                  <a:pt x="13929" y="11331"/>
                  <a:pt x="13610" y="11872"/>
                  <a:pt x="13301" y="12396"/>
                </a:cubicBezTo>
                <a:lnTo>
                  <a:pt x="13277" y="12437"/>
                </a:lnTo>
                <a:cubicBezTo>
                  <a:pt x="12877" y="13115"/>
                  <a:pt x="12636" y="13773"/>
                  <a:pt x="12541" y="14448"/>
                </a:cubicBezTo>
                <a:cubicBezTo>
                  <a:pt x="12527" y="14551"/>
                  <a:pt x="12497" y="14654"/>
                  <a:pt x="12467" y="14754"/>
                </a:cubicBezTo>
                <a:lnTo>
                  <a:pt x="12458" y="14785"/>
                </a:lnTo>
                <a:cubicBezTo>
                  <a:pt x="12346" y="15170"/>
                  <a:pt x="12152" y="15299"/>
                  <a:pt x="11808" y="15216"/>
                </a:cubicBezTo>
                <a:lnTo>
                  <a:pt x="11776" y="15208"/>
                </a:lnTo>
                <a:cubicBezTo>
                  <a:pt x="11657" y="15180"/>
                  <a:pt x="11535" y="15152"/>
                  <a:pt x="11422" y="15102"/>
                </a:cubicBezTo>
                <a:cubicBezTo>
                  <a:pt x="11122" y="14972"/>
                  <a:pt x="10806" y="14893"/>
                  <a:pt x="10499" y="14818"/>
                </a:cubicBezTo>
                <a:cubicBezTo>
                  <a:pt x="10177" y="14739"/>
                  <a:pt x="9843" y="14657"/>
                  <a:pt x="9533" y="14514"/>
                </a:cubicBezTo>
                <a:cubicBezTo>
                  <a:pt x="8905" y="14224"/>
                  <a:pt x="8299" y="14032"/>
                  <a:pt x="7683" y="13924"/>
                </a:cubicBezTo>
                <a:cubicBezTo>
                  <a:pt x="7468" y="13887"/>
                  <a:pt x="7250" y="13791"/>
                  <a:pt x="7035" y="13639"/>
                </a:cubicBezTo>
                <a:cubicBezTo>
                  <a:pt x="6543" y="13293"/>
                  <a:pt x="6000" y="13063"/>
                  <a:pt x="5475" y="12842"/>
                </a:cubicBezTo>
                <a:cubicBezTo>
                  <a:pt x="5364" y="12796"/>
                  <a:pt x="5255" y="12749"/>
                  <a:pt x="5145" y="12702"/>
                </a:cubicBezTo>
                <a:cubicBezTo>
                  <a:pt x="4921" y="12605"/>
                  <a:pt x="4674" y="12465"/>
                  <a:pt x="4546" y="12152"/>
                </a:cubicBezTo>
                <a:cubicBezTo>
                  <a:pt x="4495" y="12027"/>
                  <a:pt x="4480" y="11914"/>
                  <a:pt x="4484" y="11855"/>
                </a:cubicBezTo>
                <a:lnTo>
                  <a:pt x="4484" y="11854"/>
                </a:lnTo>
                <a:lnTo>
                  <a:pt x="4484" y="11852"/>
                </a:lnTo>
                <a:cubicBezTo>
                  <a:pt x="4479" y="11437"/>
                  <a:pt x="4636" y="11134"/>
                  <a:pt x="4788" y="10841"/>
                </a:cubicBezTo>
                <a:cubicBezTo>
                  <a:pt x="4804" y="10811"/>
                  <a:pt x="4819" y="10780"/>
                  <a:pt x="4835" y="10749"/>
                </a:cubicBezTo>
                <a:cubicBezTo>
                  <a:pt x="5137" y="10156"/>
                  <a:pt x="5576" y="9682"/>
                  <a:pt x="6175" y="9298"/>
                </a:cubicBezTo>
                <a:cubicBezTo>
                  <a:pt x="6679" y="8974"/>
                  <a:pt x="7034" y="8572"/>
                  <a:pt x="7259" y="8070"/>
                </a:cubicBezTo>
                <a:cubicBezTo>
                  <a:pt x="7527" y="7475"/>
                  <a:pt x="7967" y="7154"/>
                  <a:pt x="8644" y="7062"/>
                </a:cubicBezTo>
                <a:cubicBezTo>
                  <a:pt x="9149" y="6994"/>
                  <a:pt x="9659" y="6782"/>
                  <a:pt x="10253" y="6395"/>
                </a:cubicBezTo>
                <a:lnTo>
                  <a:pt x="10340" y="6339"/>
                </a:lnTo>
                <a:cubicBezTo>
                  <a:pt x="10773" y="6055"/>
                  <a:pt x="11221" y="5761"/>
                  <a:pt x="11737" y="5715"/>
                </a:cubicBezTo>
                <a:cubicBezTo>
                  <a:pt x="11772" y="5712"/>
                  <a:pt x="11806" y="5711"/>
                  <a:pt x="11839" y="5711"/>
                </a:cubicBezTo>
                <a:close/>
                <a:moveTo>
                  <a:pt x="3338" y="6061"/>
                </a:moveTo>
                <a:cubicBezTo>
                  <a:pt x="3150" y="6070"/>
                  <a:pt x="2948" y="6160"/>
                  <a:pt x="2728" y="6329"/>
                </a:cubicBezTo>
                <a:cubicBezTo>
                  <a:pt x="2635" y="6401"/>
                  <a:pt x="2545" y="6478"/>
                  <a:pt x="2457" y="6557"/>
                </a:cubicBezTo>
                <a:lnTo>
                  <a:pt x="2444" y="6626"/>
                </a:lnTo>
                <a:cubicBezTo>
                  <a:pt x="2542" y="6536"/>
                  <a:pt x="2644" y="6448"/>
                  <a:pt x="2749" y="6366"/>
                </a:cubicBezTo>
                <a:cubicBezTo>
                  <a:pt x="2964" y="6201"/>
                  <a:pt x="3157" y="6113"/>
                  <a:pt x="3336" y="6103"/>
                </a:cubicBezTo>
                <a:cubicBezTo>
                  <a:pt x="3515" y="6093"/>
                  <a:pt x="3681" y="6161"/>
                  <a:pt x="3837" y="6306"/>
                </a:cubicBezTo>
                <a:cubicBezTo>
                  <a:pt x="4011" y="6468"/>
                  <a:pt x="4148" y="6633"/>
                  <a:pt x="4258" y="6808"/>
                </a:cubicBezTo>
                <a:cubicBezTo>
                  <a:pt x="4372" y="6990"/>
                  <a:pt x="4468" y="7157"/>
                  <a:pt x="4551" y="7321"/>
                </a:cubicBezTo>
                <a:cubicBezTo>
                  <a:pt x="4741" y="7693"/>
                  <a:pt x="4765" y="8079"/>
                  <a:pt x="4622" y="8469"/>
                </a:cubicBezTo>
                <a:cubicBezTo>
                  <a:pt x="4455" y="8925"/>
                  <a:pt x="4208" y="9355"/>
                  <a:pt x="3868" y="9783"/>
                </a:cubicBezTo>
                <a:cubicBezTo>
                  <a:pt x="3368" y="10413"/>
                  <a:pt x="2817" y="11075"/>
                  <a:pt x="2184" y="11661"/>
                </a:cubicBezTo>
                <a:cubicBezTo>
                  <a:pt x="2035" y="11798"/>
                  <a:pt x="1876" y="11929"/>
                  <a:pt x="1722" y="12054"/>
                </a:cubicBezTo>
                <a:lnTo>
                  <a:pt x="1647" y="12115"/>
                </a:lnTo>
                <a:cubicBezTo>
                  <a:pt x="1523" y="12216"/>
                  <a:pt x="1420" y="12336"/>
                  <a:pt x="1329" y="12467"/>
                </a:cubicBezTo>
                <a:lnTo>
                  <a:pt x="1310" y="12571"/>
                </a:lnTo>
                <a:cubicBezTo>
                  <a:pt x="1409" y="12413"/>
                  <a:pt x="1524" y="12269"/>
                  <a:pt x="1668" y="12152"/>
                </a:cubicBezTo>
                <a:lnTo>
                  <a:pt x="1744" y="12091"/>
                </a:lnTo>
                <a:cubicBezTo>
                  <a:pt x="1898" y="11965"/>
                  <a:pt x="2058" y="11835"/>
                  <a:pt x="2208" y="11696"/>
                </a:cubicBezTo>
                <a:cubicBezTo>
                  <a:pt x="2843" y="11109"/>
                  <a:pt x="3395" y="10444"/>
                  <a:pt x="3896" y="9813"/>
                </a:cubicBezTo>
                <a:cubicBezTo>
                  <a:pt x="4239" y="9381"/>
                  <a:pt x="4488" y="8948"/>
                  <a:pt x="4657" y="8488"/>
                </a:cubicBezTo>
                <a:cubicBezTo>
                  <a:pt x="4806" y="8083"/>
                  <a:pt x="4781" y="7684"/>
                  <a:pt x="4584" y="7299"/>
                </a:cubicBezTo>
                <a:cubicBezTo>
                  <a:pt x="4500" y="7134"/>
                  <a:pt x="4403" y="6964"/>
                  <a:pt x="4289" y="6781"/>
                </a:cubicBezTo>
                <a:cubicBezTo>
                  <a:pt x="4177" y="6602"/>
                  <a:pt x="4037" y="6436"/>
                  <a:pt x="3860" y="6272"/>
                </a:cubicBezTo>
                <a:cubicBezTo>
                  <a:pt x="3699" y="6122"/>
                  <a:pt x="3525" y="6051"/>
                  <a:pt x="3338" y="6061"/>
                </a:cubicBezTo>
                <a:close/>
                <a:moveTo>
                  <a:pt x="3348" y="6183"/>
                </a:moveTo>
                <a:cubicBezTo>
                  <a:pt x="3228" y="6188"/>
                  <a:pt x="3103" y="6232"/>
                  <a:pt x="2966" y="6314"/>
                </a:cubicBezTo>
                <a:cubicBezTo>
                  <a:pt x="2778" y="6428"/>
                  <a:pt x="2598" y="6565"/>
                  <a:pt x="2425" y="6726"/>
                </a:cubicBezTo>
                <a:lnTo>
                  <a:pt x="2411" y="6798"/>
                </a:lnTo>
                <a:cubicBezTo>
                  <a:pt x="2594" y="6622"/>
                  <a:pt x="2784" y="6474"/>
                  <a:pt x="2984" y="6354"/>
                </a:cubicBezTo>
                <a:cubicBezTo>
                  <a:pt x="3114" y="6275"/>
                  <a:pt x="3234" y="6233"/>
                  <a:pt x="3348" y="6228"/>
                </a:cubicBezTo>
                <a:cubicBezTo>
                  <a:pt x="3539" y="6221"/>
                  <a:pt x="3713" y="6318"/>
                  <a:pt x="3896" y="6522"/>
                </a:cubicBezTo>
                <a:cubicBezTo>
                  <a:pt x="4096" y="6745"/>
                  <a:pt x="4276" y="7009"/>
                  <a:pt x="4446" y="7331"/>
                </a:cubicBezTo>
                <a:cubicBezTo>
                  <a:pt x="4667" y="7749"/>
                  <a:pt x="4677" y="8168"/>
                  <a:pt x="4475" y="8611"/>
                </a:cubicBezTo>
                <a:cubicBezTo>
                  <a:pt x="4234" y="9140"/>
                  <a:pt x="3911" y="9589"/>
                  <a:pt x="3626" y="9958"/>
                </a:cubicBezTo>
                <a:cubicBezTo>
                  <a:pt x="3486" y="10140"/>
                  <a:pt x="3330" y="10310"/>
                  <a:pt x="3179" y="10474"/>
                </a:cubicBezTo>
                <a:cubicBezTo>
                  <a:pt x="3034" y="10632"/>
                  <a:pt x="2884" y="10796"/>
                  <a:pt x="2748" y="10970"/>
                </a:cubicBezTo>
                <a:cubicBezTo>
                  <a:pt x="2531" y="11247"/>
                  <a:pt x="2270" y="11502"/>
                  <a:pt x="1952" y="11748"/>
                </a:cubicBezTo>
                <a:cubicBezTo>
                  <a:pt x="1715" y="11931"/>
                  <a:pt x="1519" y="12119"/>
                  <a:pt x="1358" y="12317"/>
                </a:cubicBezTo>
                <a:lnTo>
                  <a:pt x="1341" y="12406"/>
                </a:lnTo>
                <a:cubicBezTo>
                  <a:pt x="1508" y="12189"/>
                  <a:pt x="1716" y="11984"/>
                  <a:pt x="1974" y="11785"/>
                </a:cubicBezTo>
                <a:cubicBezTo>
                  <a:pt x="2295" y="11536"/>
                  <a:pt x="2557" y="11280"/>
                  <a:pt x="2776" y="11000"/>
                </a:cubicBezTo>
                <a:cubicBezTo>
                  <a:pt x="2911" y="10827"/>
                  <a:pt x="3060" y="10664"/>
                  <a:pt x="3205" y="10507"/>
                </a:cubicBezTo>
                <a:cubicBezTo>
                  <a:pt x="3356" y="10342"/>
                  <a:pt x="3513" y="10173"/>
                  <a:pt x="3654" y="9989"/>
                </a:cubicBezTo>
                <a:cubicBezTo>
                  <a:pt x="3941" y="9617"/>
                  <a:pt x="4266" y="9167"/>
                  <a:pt x="4509" y="8632"/>
                </a:cubicBezTo>
                <a:cubicBezTo>
                  <a:pt x="4717" y="8175"/>
                  <a:pt x="4707" y="7741"/>
                  <a:pt x="4479" y="7308"/>
                </a:cubicBezTo>
                <a:cubicBezTo>
                  <a:pt x="4307" y="6982"/>
                  <a:pt x="4125" y="6715"/>
                  <a:pt x="3923" y="6489"/>
                </a:cubicBezTo>
                <a:cubicBezTo>
                  <a:pt x="3731" y="6275"/>
                  <a:pt x="3548" y="6175"/>
                  <a:pt x="3348" y="6183"/>
                </a:cubicBezTo>
                <a:close/>
                <a:moveTo>
                  <a:pt x="13496" y="7111"/>
                </a:moveTo>
                <a:cubicBezTo>
                  <a:pt x="13424" y="7108"/>
                  <a:pt x="13354" y="7138"/>
                  <a:pt x="13300" y="7198"/>
                </a:cubicBezTo>
                <a:cubicBezTo>
                  <a:pt x="13237" y="7268"/>
                  <a:pt x="13201" y="7371"/>
                  <a:pt x="13200" y="7480"/>
                </a:cubicBezTo>
                <a:cubicBezTo>
                  <a:pt x="13199" y="7590"/>
                  <a:pt x="13246" y="7713"/>
                  <a:pt x="13322" y="7802"/>
                </a:cubicBezTo>
                <a:cubicBezTo>
                  <a:pt x="13380" y="7869"/>
                  <a:pt x="13445" y="7904"/>
                  <a:pt x="13505" y="7904"/>
                </a:cubicBezTo>
                <a:cubicBezTo>
                  <a:pt x="13506" y="7904"/>
                  <a:pt x="13507" y="7904"/>
                  <a:pt x="13508" y="7904"/>
                </a:cubicBezTo>
                <a:cubicBezTo>
                  <a:pt x="13642" y="7902"/>
                  <a:pt x="13804" y="7690"/>
                  <a:pt x="13806" y="7513"/>
                </a:cubicBezTo>
                <a:cubicBezTo>
                  <a:pt x="13808" y="7332"/>
                  <a:pt x="13643" y="7117"/>
                  <a:pt x="13496" y="7111"/>
                </a:cubicBezTo>
                <a:close/>
                <a:moveTo>
                  <a:pt x="13485" y="7156"/>
                </a:moveTo>
                <a:cubicBezTo>
                  <a:pt x="13488" y="7156"/>
                  <a:pt x="13492" y="7155"/>
                  <a:pt x="13495" y="7156"/>
                </a:cubicBezTo>
                <a:cubicBezTo>
                  <a:pt x="13622" y="7161"/>
                  <a:pt x="13770" y="7354"/>
                  <a:pt x="13768" y="7512"/>
                </a:cubicBezTo>
                <a:cubicBezTo>
                  <a:pt x="13766" y="7663"/>
                  <a:pt x="13620" y="7858"/>
                  <a:pt x="13507" y="7859"/>
                </a:cubicBezTo>
                <a:cubicBezTo>
                  <a:pt x="13456" y="7859"/>
                  <a:pt x="13399" y="7827"/>
                  <a:pt x="13349" y="7769"/>
                </a:cubicBezTo>
                <a:cubicBezTo>
                  <a:pt x="13280" y="7689"/>
                  <a:pt x="13238" y="7578"/>
                  <a:pt x="13239" y="7480"/>
                </a:cubicBezTo>
                <a:cubicBezTo>
                  <a:pt x="13240" y="7383"/>
                  <a:pt x="13272" y="7293"/>
                  <a:pt x="13327" y="7231"/>
                </a:cubicBezTo>
                <a:cubicBezTo>
                  <a:pt x="13371" y="7182"/>
                  <a:pt x="13427" y="7156"/>
                  <a:pt x="13485" y="7156"/>
                </a:cubicBezTo>
                <a:close/>
                <a:moveTo>
                  <a:pt x="3077" y="7418"/>
                </a:moveTo>
                <a:cubicBezTo>
                  <a:pt x="2973" y="7422"/>
                  <a:pt x="2863" y="7452"/>
                  <a:pt x="2748" y="7506"/>
                </a:cubicBezTo>
                <a:cubicBezTo>
                  <a:pt x="2542" y="7603"/>
                  <a:pt x="2354" y="7757"/>
                  <a:pt x="2192" y="7946"/>
                </a:cubicBezTo>
                <a:lnTo>
                  <a:pt x="2176" y="8029"/>
                </a:lnTo>
                <a:cubicBezTo>
                  <a:pt x="2343" y="7820"/>
                  <a:pt x="2543" y="7650"/>
                  <a:pt x="2762" y="7547"/>
                </a:cubicBezTo>
                <a:cubicBezTo>
                  <a:pt x="2882" y="7490"/>
                  <a:pt x="2996" y="7463"/>
                  <a:pt x="3103" y="7462"/>
                </a:cubicBezTo>
                <a:cubicBezTo>
                  <a:pt x="3256" y="7462"/>
                  <a:pt x="3393" y="7521"/>
                  <a:pt x="3515" y="7639"/>
                </a:cubicBezTo>
                <a:cubicBezTo>
                  <a:pt x="3793" y="7907"/>
                  <a:pt x="3887" y="8219"/>
                  <a:pt x="3802" y="8594"/>
                </a:cubicBezTo>
                <a:cubicBezTo>
                  <a:pt x="3689" y="9094"/>
                  <a:pt x="3389" y="9437"/>
                  <a:pt x="3115" y="9720"/>
                </a:cubicBezTo>
                <a:cubicBezTo>
                  <a:pt x="2974" y="9866"/>
                  <a:pt x="2805" y="9997"/>
                  <a:pt x="2599" y="10121"/>
                </a:cubicBezTo>
                <a:cubicBezTo>
                  <a:pt x="2351" y="10270"/>
                  <a:pt x="2079" y="10265"/>
                  <a:pt x="1890" y="10109"/>
                </a:cubicBezTo>
                <a:cubicBezTo>
                  <a:pt x="1855" y="10080"/>
                  <a:pt x="1825" y="10046"/>
                  <a:pt x="1798" y="10010"/>
                </a:cubicBezTo>
                <a:lnTo>
                  <a:pt x="1788" y="10064"/>
                </a:lnTo>
                <a:cubicBezTo>
                  <a:pt x="1812" y="10094"/>
                  <a:pt x="1838" y="10121"/>
                  <a:pt x="1867" y="10146"/>
                </a:cubicBezTo>
                <a:cubicBezTo>
                  <a:pt x="1971" y="10232"/>
                  <a:pt x="2099" y="10274"/>
                  <a:pt x="2234" y="10274"/>
                </a:cubicBezTo>
                <a:cubicBezTo>
                  <a:pt x="2359" y="10274"/>
                  <a:pt x="2490" y="10236"/>
                  <a:pt x="2616" y="10161"/>
                </a:cubicBezTo>
                <a:cubicBezTo>
                  <a:pt x="2825" y="10035"/>
                  <a:pt x="2998" y="9903"/>
                  <a:pt x="3141" y="9754"/>
                </a:cubicBezTo>
                <a:cubicBezTo>
                  <a:pt x="3419" y="9467"/>
                  <a:pt x="3724" y="9119"/>
                  <a:pt x="3840" y="8606"/>
                </a:cubicBezTo>
                <a:cubicBezTo>
                  <a:pt x="3929" y="8213"/>
                  <a:pt x="3830" y="7884"/>
                  <a:pt x="3539" y="7603"/>
                </a:cubicBezTo>
                <a:cubicBezTo>
                  <a:pt x="3431" y="7498"/>
                  <a:pt x="3310" y="7438"/>
                  <a:pt x="3178" y="7421"/>
                </a:cubicBezTo>
                <a:cubicBezTo>
                  <a:pt x="3145" y="7417"/>
                  <a:pt x="3111" y="7416"/>
                  <a:pt x="3077" y="7418"/>
                </a:cubicBezTo>
                <a:close/>
                <a:moveTo>
                  <a:pt x="10634" y="7549"/>
                </a:moveTo>
                <a:cubicBezTo>
                  <a:pt x="10608" y="7547"/>
                  <a:pt x="10582" y="7548"/>
                  <a:pt x="10554" y="7551"/>
                </a:cubicBezTo>
                <a:cubicBezTo>
                  <a:pt x="10480" y="7560"/>
                  <a:pt x="10396" y="7585"/>
                  <a:pt x="10296" y="7624"/>
                </a:cubicBezTo>
                <a:cubicBezTo>
                  <a:pt x="9812" y="7814"/>
                  <a:pt x="9375" y="7951"/>
                  <a:pt x="8960" y="8042"/>
                </a:cubicBezTo>
                <a:cubicBezTo>
                  <a:pt x="8458" y="8153"/>
                  <a:pt x="8109" y="8390"/>
                  <a:pt x="7863" y="8791"/>
                </a:cubicBezTo>
                <a:cubicBezTo>
                  <a:pt x="7563" y="9280"/>
                  <a:pt x="7153" y="9664"/>
                  <a:pt x="6609" y="9962"/>
                </a:cubicBezTo>
                <a:cubicBezTo>
                  <a:pt x="6423" y="10065"/>
                  <a:pt x="6226" y="10183"/>
                  <a:pt x="6051" y="10350"/>
                </a:cubicBezTo>
                <a:cubicBezTo>
                  <a:pt x="5721" y="10665"/>
                  <a:pt x="5543" y="11061"/>
                  <a:pt x="5576" y="11409"/>
                </a:cubicBezTo>
                <a:cubicBezTo>
                  <a:pt x="5605" y="11714"/>
                  <a:pt x="5793" y="11976"/>
                  <a:pt x="6122" y="12169"/>
                </a:cubicBezTo>
                <a:cubicBezTo>
                  <a:pt x="6247" y="12242"/>
                  <a:pt x="6374" y="12319"/>
                  <a:pt x="6496" y="12393"/>
                </a:cubicBezTo>
                <a:cubicBezTo>
                  <a:pt x="6739" y="12540"/>
                  <a:pt x="6990" y="12692"/>
                  <a:pt x="7243" y="12827"/>
                </a:cubicBezTo>
                <a:cubicBezTo>
                  <a:pt x="7522" y="12976"/>
                  <a:pt x="7844" y="13062"/>
                  <a:pt x="8226" y="13091"/>
                </a:cubicBezTo>
                <a:cubicBezTo>
                  <a:pt x="8674" y="13124"/>
                  <a:pt x="9181" y="13162"/>
                  <a:pt x="9660" y="13355"/>
                </a:cubicBezTo>
                <a:lnTo>
                  <a:pt x="9711" y="13376"/>
                </a:lnTo>
                <a:cubicBezTo>
                  <a:pt x="9950" y="13472"/>
                  <a:pt x="10195" y="13572"/>
                  <a:pt x="10458" y="13575"/>
                </a:cubicBezTo>
                <a:cubicBezTo>
                  <a:pt x="10620" y="13575"/>
                  <a:pt x="10766" y="13519"/>
                  <a:pt x="10888" y="13463"/>
                </a:cubicBezTo>
                <a:cubicBezTo>
                  <a:pt x="11303" y="13273"/>
                  <a:pt x="11685" y="12499"/>
                  <a:pt x="11575" y="11746"/>
                </a:cubicBezTo>
                <a:cubicBezTo>
                  <a:pt x="11501" y="11240"/>
                  <a:pt x="11570" y="10777"/>
                  <a:pt x="11778" y="10372"/>
                </a:cubicBezTo>
                <a:cubicBezTo>
                  <a:pt x="11993" y="9955"/>
                  <a:pt x="11985" y="9579"/>
                  <a:pt x="11754" y="9193"/>
                </a:cubicBezTo>
                <a:cubicBezTo>
                  <a:pt x="11742" y="9173"/>
                  <a:pt x="11730" y="9153"/>
                  <a:pt x="11718" y="9132"/>
                </a:cubicBezTo>
                <a:cubicBezTo>
                  <a:pt x="11702" y="9103"/>
                  <a:pt x="11686" y="9075"/>
                  <a:pt x="11669" y="9047"/>
                </a:cubicBezTo>
                <a:cubicBezTo>
                  <a:pt x="11489" y="8761"/>
                  <a:pt x="11257" y="8382"/>
                  <a:pt x="11063" y="7978"/>
                </a:cubicBezTo>
                <a:cubicBezTo>
                  <a:pt x="10925" y="7691"/>
                  <a:pt x="10809" y="7560"/>
                  <a:pt x="10634" y="7549"/>
                </a:cubicBezTo>
                <a:close/>
                <a:moveTo>
                  <a:pt x="10579" y="7594"/>
                </a:moveTo>
                <a:cubicBezTo>
                  <a:pt x="10604" y="7593"/>
                  <a:pt x="10628" y="7593"/>
                  <a:pt x="10651" y="7596"/>
                </a:cubicBezTo>
                <a:cubicBezTo>
                  <a:pt x="10803" y="7616"/>
                  <a:pt x="10905" y="7740"/>
                  <a:pt x="11030" y="8000"/>
                </a:cubicBezTo>
                <a:cubicBezTo>
                  <a:pt x="11226" y="8406"/>
                  <a:pt x="11458" y="8788"/>
                  <a:pt x="11638" y="9074"/>
                </a:cubicBezTo>
                <a:cubicBezTo>
                  <a:pt x="11655" y="9101"/>
                  <a:pt x="11671" y="9128"/>
                  <a:pt x="11687" y="9156"/>
                </a:cubicBezTo>
                <a:cubicBezTo>
                  <a:pt x="11699" y="9177"/>
                  <a:pt x="11711" y="9199"/>
                  <a:pt x="11723" y="9219"/>
                </a:cubicBezTo>
                <a:cubicBezTo>
                  <a:pt x="11944" y="9589"/>
                  <a:pt x="11951" y="9948"/>
                  <a:pt x="11745" y="10348"/>
                </a:cubicBezTo>
                <a:cubicBezTo>
                  <a:pt x="11532" y="10763"/>
                  <a:pt x="11462" y="11236"/>
                  <a:pt x="11537" y="11752"/>
                </a:cubicBezTo>
                <a:cubicBezTo>
                  <a:pt x="11644" y="12485"/>
                  <a:pt x="11275" y="13238"/>
                  <a:pt x="10874" y="13422"/>
                </a:cubicBezTo>
                <a:cubicBezTo>
                  <a:pt x="10756" y="13476"/>
                  <a:pt x="10614" y="13531"/>
                  <a:pt x="10458" y="13531"/>
                </a:cubicBezTo>
                <a:cubicBezTo>
                  <a:pt x="10202" y="13528"/>
                  <a:pt x="9959" y="13428"/>
                  <a:pt x="9723" y="13333"/>
                </a:cubicBezTo>
                <a:lnTo>
                  <a:pt x="9672" y="13312"/>
                </a:lnTo>
                <a:cubicBezTo>
                  <a:pt x="9189" y="13118"/>
                  <a:pt x="8679" y="13079"/>
                  <a:pt x="8228" y="13046"/>
                </a:cubicBezTo>
                <a:cubicBezTo>
                  <a:pt x="7851" y="13017"/>
                  <a:pt x="7534" y="12932"/>
                  <a:pt x="7259" y="12786"/>
                </a:cubicBezTo>
                <a:cubicBezTo>
                  <a:pt x="7007" y="12651"/>
                  <a:pt x="6757" y="12500"/>
                  <a:pt x="6514" y="12353"/>
                </a:cubicBezTo>
                <a:cubicBezTo>
                  <a:pt x="6391" y="12279"/>
                  <a:pt x="6265" y="12202"/>
                  <a:pt x="6139" y="12129"/>
                </a:cubicBezTo>
                <a:cubicBezTo>
                  <a:pt x="5819" y="11941"/>
                  <a:pt x="5642" y="11697"/>
                  <a:pt x="5614" y="11404"/>
                </a:cubicBezTo>
                <a:cubicBezTo>
                  <a:pt x="5583" y="11071"/>
                  <a:pt x="5756" y="10689"/>
                  <a:pt x="6076" y="10384"/>
                </a:cubicBezTo>
                <a:cubicBezTo>
                  <a:pt x="6247" y="10220"/>
                  <a:pt x="6441" y="10105"/>
                  <a:pt x="6625" y="10004"/>
                </a:cubicBezTo>
                <a:cubicBezTo>
                  <a:pt x="7175" y="9701"/>
                  <a:pt x="7591" y="9314"/>
                  <a:pt x="7895" y="8819"/>
                </a:cubicBezTo>
                <a:cubicBezTo>
                  <a:pt x="8135" y="8427"/>
                  <a:pt x="8475" y="8194"/>
                  <a:pt x="8967" y="8086"/>
                </a:cubicBezTo>
                <a:cubicBezTo>
                  <a:pt x="9384" y="7995"/>
                  <a:pt x="9823" y="7857"/>
                  <a:pt x="10309" y="7666"/>
                </a:cubicBezTo>
                <a:cubicBezTo>
                  <a:pt x="10415" y="7624"/>
                  <a:pt x="10503" y="7599"/>
                  <a:pt x="10579" y="7594"/>
                </a:cubicBezTo>
                <a:close/>
                <a:moveTo>
                  <a:pt x="19034" y="8770"/>
                </a:moveTo>
                <a:cubicBezTo>
                  <a:pt x="18819" y="8780"/>
                  <a:pt x="18621" y="8861"/>
                  <a:pt x="18463" y="8939"/>
                </a:cubicBezTo>
                <a:cubicBezTo>
                  <a:pt x="18030" y="9150"/>
                  <a:pt x="17602" y="9243"/>
                  <a:pt x="17191" y="9212"/>
                </a:cubicBezTo>
                <a:cubicBezTo>
                  <a:pt x="16745" y="9179"/>
                  <a:pt x="16401" y="9380"/>
                  <a:pt x="16109" y="9846"/>
                </a:cubicBezTo>
                <a:cubicBezTo>
                  <a:pt x="15903" y="10176"/>
                  <a:pt x="15700" y="10516"/>
                  <a:pt x="15504" y="10845"/>
                </a:cubicBezTo>
                <a:cubicBezTo>
                  <a:pt x="15316" y="11160"/>
                  <a:pt x="15122" y="11488"/>
                  <a:pt x="14925" y="11803"/>
                </a:cubicBezTo>
                <a:cubicBezTo>
                  <a:pt x="14739" y="12101"/>
                  <a:pt x="14512" y="12363"/>
                  <a:pt x="14313" y="12584"/>
                </a:cubicBezTo>
                <a:cubicBezTo>
                  <a:pt x="13906" y="13039"/>
                  <a:pt x="13518" y="13560"/>
                  <a:pt x="13427" y="14288"/>
                </a:cubicBezTo>
                <a:cubicBezTo>
                  <a:pt x="13387" y="14605"/>
                  <a:pt x="13386" y="14958"/>
                  <a:pt x="13423" y="15399"/>
                </a:cubicBezTo>
                <a:cubicBezTo>
                  <a:pt x="13445" y="15656"/>
                  <a:pt x="13441" y="15907"/>
                  <a:pt x="13412" y="16166"/>
                </a:cubicBezTo>
                <a:cubicBezTo>
                  <a:pt x="13378" y="16479"/>
                  <a:pt x="13232" y="16741"/>
                  <a:pt x="13009" y="16884"/>
                </a:cubicBezTo>
                <a:cubicBezTo>
                  <a:pt x="12768" y="17039"/>
                  <a:pt x="12469" y="17039"/>
                  <a:pt x="12188" y="16886"/>
                </a:cubicBezTo>
                <a:cubicBezTo>
                  <a:pt x="11944" y="16753"/>
                  <a:pt x="11716" y="16577"/>
                  <a:pt x="11496" y="16407"/>
                </a:cubicBezTo>
                <a:cubicBezTo>
                  <a:pt x="11456" y="16376"/>
                  <a:pt x="11416" y="16346"/>
                  <a:pt x="11376" y="16315"/>
                </a:cubicBezTo>
                <a:cubicBezTo>
                  <a:pt x="10762" y="15846"/>
                  <a:pt x="10153" y="15754"/>
                  <a:pt x="9512" y="16036"/>
                </a:cubicBezTo>
                <a:cubicBezTo>
                  <a:pt x="9016" y="16254"/>
                  <a:pt x="8544" y="16347"/>
                  <a:pt x="8068" y="16321"/>
                </a:cubicBezTo>
                <a:cubicBezTo>
                  <a:pt x="8004" y="16317"/>
                  <a:pt x="7939" y="16309"/>
                  <a:pt x="7876" y="16300"/>
                </a:cubicBezTo>
                <a:cubicBezTo>
                  <a:pt x="7784" y="16287"/>
                  <a:pt x="7688" y="16275"/>
                  <a:pt x="7592" y="16278"/>
                </a:cubicBezTo>
                <a:cubicBezTo>
                  <a:pt x="7249" y="16290"/>
                  <a:pt x="6951" y="16392"/>
                  <a:pt x="6682" y="16590"/>
                </a:cubicBezTo>
                <a:cubicBezTo>
                  <a:pt x="6631" y="16627"/>
                  <a:pt x="6581" y="16665"/>
                  <a:pt x="6530" y="16702"/>
                </a:cubicBezTo>
                <a:cubicBezTo>
                  <a:pt x="6181" y="16961"/>
                  <a:pt x="5819" y="17229"/>
                  <a:pt x="5437" y="17440"/>
                </a:cubicBezTo>
                <a:cubicBezTo>
                  <a:pt x="5121" y="17615"/>
                  <a:pt x="4841" y="17867"/>
                  <a:pt x="4582" y="18111"/>
                </a:cubicBezTo>
                <a:cubicBezTo>
                  <a:pt x="4206" y="18465"/>
                  <a:pt x="3829" y="18687"/>
                  <a:pt x="3430" y="18788"/>
                </a:cubicBezTo>
                <a:lnTo>
                  <a:pt x="3355" y="18806"/>
                </a:lnTo>
                <a:cubicBezTo>
                  <a:pt x="3129" y="18862"/>
                  <a:pt x="2895" y="18921"/>
                  <a:pt x="2672" y="19007"/>
                </a:cubicBezTo>
                <a:cubicBezTo>
                  <a:pt x="2025" y="19254"/>
                  <a:pt x="1416" y="19093"/>
                  <a:pt x="757" y="18501"/>
                </a:cubicBezTo>
                <a:cubicBezTo>
                  <a:pt x="536" y="18302"/>
                  <a:pt x="387" y="18069"/>
                  <a:pt x="311" y="17805"/>
                </a:cubicBezTo>
                <a:lnTo>
                  <a:pt x="295" y="17884"/>
                </a:lnTo>
                <a:cubicBezTo>
                  <a:pt x="379" y="18129"/>
                  <a:pt x="525" y="18348"/>
                  <a:pt x="734" y="18536"/>
                </a:cubicBezTo>
                <a:cubicBezTo>
                  <a:pt x="1202" y="18957"/>
                  <a:pt x="1645" y="19164"/>
                  <a:pt x="2095" y="19164"/>
                </a:cubicBezTo>
                <a:cubicBezTo>
                  <a:pt x="2289" y="19164"/>
                  <a:pt x="2484" y="19126"/>
                  <a:pt x="2683" y="19049"/>
                </a:cubicBezTo>
                <a:cubicBezTo>
                  <a:pt x="2905" y="18965"/>
                  <a:pt x="3138" y="18906"/>
                  <a:pt x="3363" y="18849"/>
                </a:cubicBezTo>
                <a:lnTo>
                  <a:pt x="3438" y="18831"/>
                </a:lnTo>
                <a:cubicBezTo>
                  <a:pt x="3843" y="18729"/>
                  <a:pt x="4225" y="18505"/>
                  <a:pt x="4607" y="18146"/>
                </a:cubicBezTo>
                <a:cubicBezTo>
                  <a:pt x="4864" y="17904"/>
                  <a:pt x="5141" y="17653"/>
                  <a:pt x="5453" y="17481"/>
                </a:cubicBezTo>
                <a:cubicBezTo>
                  <a:pt x="5838" y="17268"/>
                  <a:pt x="6200" y="17000"/>
                  <a:pt x="6550" y="16741"/>
                </a:cubicBezTo>
                <a:cubicBezTo>
                  <a:pt x="6601" y="16703"/>
                  <a:pt x="6651" y="16665"/>
                  <a:pt x="6702" y="16628"/>
                </a:cubicBezTo>
                <a:cubicBezTo>
                  <a:pt x="6965" y="16434"/>
                  <a:pt x="7257" y="16334"/>
                  <a:pt x="7593" y="16322"/>
                </a:cubicBezTo>
                <a:cubicBezTo>
                  <a:pt x="7687" y="16319"/>
                  <a:pt x="7780" y="16332"/>
                  <a:pt x="7871" y="16345"/>
                </a:cubicBezTo>
                <a:cubicBezTo>
                  <a:pt x="7934" y="16354"/>
                  <a:pt x="8000" y="16362"/>
                  <a:pt x="8065" y="16366"/>
                </a:cubicBezTo>
                <a:cubicBezTo>
                  <a:pt x="8547" y="16392"/>
                  <a:pt x="9025" y="16298"/>
                  <a:pt x="9526" y="16078"/>
                </a:cubicBezTo>
                <a:cubicBezTo>
                  <a:pt x="10155" y="15802"/>
                  <a:pt x="10752" y="15891"/>
                  <a:pt x="11355" y="16352"/>
                </a:cubicBezTo>
                <a:cubicBezTo>
                  <a:pt x="11395" y="16382"/>
                  <a:pt x="11435" y="16414"/>
                  <a:pt x="11475" y="16445"/>
                </a:cubicBezTo>
                <a:cubicBezTo>
                  <a:pt x="11696" y="16616"/>
                  <a:pt x="11925" y="16792"/>
                  <a:pt x="12172" y="16927"/>
                </a:cubicBezTo>
                <a:cubicBezTo>
                  <a:pt x="12464" y="17086"/>
                  <a:pt x="12775" y="17085"/>
                  <a:pt x="13026" y="16924"/>
                </a:cubicBezTo>
                <a:cubicBezTo>
                  <a:pt x="13260" y="16774"/>
                  <a:pt x="13416" y="16499"/>
                  <a:pt x="13451" y="16171"/>
                </a:cubicBezTo>
                <a:cubicBezTo>
                  <a:pt x="13480" y="15909"/>
                  <a:pt x="13483" y="15656"/>
                  <a:pt x="13461" y="15396"/>
                </a:cubicBezTo>
                <a:cubicBezTo>
                  <a:pt x="13424" y="14958"/>
                  <a:pt x="13425" y="14608"/>
                  <a:pt x="13464" y="14295"/>
                </a:cubicBezTo>
                <a:cubicBezTo>
                  <a:pt x="13554" y="13580"/>
                  <a:pt x="13938" y="13065"/>
                  <a:pt x="14340" y="12616"/>
                </a:cubicBezTo>
                <a:cubicBezTo>
                  <a:pt x="14540" y="12393"/>
                  <a:pt x="14768" y="12130"/>
                  <a:pt x="14956" y="11829"/>
                </a:cubicBezTo>
                <a:cubicBezTo>
                  <a:pt x="15153" y="11513"/>
                  <a:pt x="15348" y="11187"/>
                  <a:pt x="15536" y="10871"/>
                </a:cubicBezTo>
                <a:cubicBezTo>
                  <a:pt x="15732" y="10542"/>
                  <a:pt x="15934" y="10201"/>
                  <a:pt x="16141" y="9872"/>
                </a:cubicBezTo>
                <a:cubicBezTo>
                  <a:pt x="16424" y="9420"/>
                  <a:pt x="16757" y="9224"/>
                  <a:pt x="17189" y="9256"/>
                </a:cubicBezTo>
                <a:cubicBezTo>
                  <a:pt x="17606" y="9287"/>
                  <a:pt x="18040" y="9194"/>
                  <a:pt x="18479" y="8980"/>
                </a:cubicBezTo>
                <a:cubicBezTo>
                  <a:pt x="18685" y="8879"/>
                  <a:pt x="18958" y="8771"/>
                  <a:pt x="19246" y="8831"/>
                </a:cubicBezTo>
                <a:cubicBezTo>
                  <a:pt x="19819" y="8950"/>
                  <a:pt x="20487" y="9131"/>
                  <a:pt x="21096" y="9577"/>
                </a:cubicBezTo>
                <a:cubicBezTo>
                  <a:pt x="21133" y="9604"/>
                  <a:pt x="21171" y="9633"/>
                  <a:pt x="21209" y="9661"/>
                </a:cubicBezTo>
                <a:cubicBezTo>
                  <a:pt x="21308" y="9738"/>
                  <a:pt x="21411" y="9816"/>
                  <a:pt x="21522" y="9875"/>
                </a:cubicBezTo>
                <a:cubicBezTo>
                  <a:pt x="21547" y="9888"/>
                  <a:pt x="21573" y="9900"/>
                  <a:pt x="21600" y="9911"/>
                </a:cubicBezTo>
                <a:lnTo>
                  <a:pt x="21600" y="9866"/>
                </a:lnTo>
                <a:cubicBezTo>
                  <a:pt x="21579" y="9857"/>
                  <a:pt x="21558" y="9846"/>
                  <a:pt x="21537" y="9835"/>
                </a:cubicBezTo>
                <a:cubicBezTo>
                  <a:pt x="21429" y="9778"/>
                  <a:pt x="21328" y="9700"/>
                  <a:pt x="21230" y="9624"/>
                </a:cubicBezTo>
                <a:cubicBezTo>
                  <a:pt x="21192" y="9596"/>
                  <a:pt x="21155" y="9567"/>
                  <a:pt x="21117" y="9539"/>
                </a:cubicBezTo>
                <a:cubicBezTo>
                  <a:pt x="20502" y="9090"/>
                  <a:pt x="19830" y="8907"/>
                  <a:pt x="19253" y="8787"/>
                </a:cubicBezTo>
                <a:cubicBezTo>
                  <a:pt x="19179" y="8771"/>
                  <a:pt x="19106" y="8767"/>
                  <a:pt x="19034" y="8770"/>
                </a:cubicBezTo>
                <a:close/>
                <a:moveTo>
                  <a:pt x="10071" y="9038"/>
                </a:moveTo>
                <a:cubicBezTo>
                  <a:pt x="9765" y="9044"/>
                  <a:pt x="9492" y="9224"/>
                  <a:pt x="9221" y="9594"/>
                </a:cubicBezTo>
                <a:cubicBezTo>
                  <a:pt x="8930" y="9991"/>
                  <a:pt x="8555" y="10406"/>
                  <a:pt x="7968" y="10478"/>
                </a:cubicBezTo>
                <a:cubicBezTo>
                  <a:pt x="7659" y="10516"/>
                  <a:pt x="7365" y="10625"/>
                  <a:pt x="7095" y="10801"/>
                </a:cubicBezTo>
                <a:cubicBezTo>
                  <a:pt x="6946" y="10899"/>
                  <a:pt x="6855" y="11019"/>
                  <a:pt x="6824" y="11157"/>
                </a:cubicBezTo>
                <a:cubicBezTo>
                  <a:pt x="6793" y="11295"/>
                  <a:pt x="6822" y="11452"/>
                  <a:pt x="6912" y="11622"/>
                </a:cubicBezTo>
                <a:cubicBezTo>
                  <a:pt x="7060" y="11905"/>
                  <a:pt x="7278" y="12082"/>
                  <a:pt x="7491" y="12230"/>
                </a:cubicBezTo>
                <a:cubicBezTo>
                  <a:pt x="7928" y="12535"/>
                  <a:pt x="8417" y="12562"/>
                  <a:pt x="8890" y="12589"/>
                </a:cubicBezTo>
                <a:cubicBezTo>
                  <a:pt x="8961" y="12593"/>
                  <a:pt x="9032" y="12598"/>
                  <a:pt x="9102" y="12602"/>
                </a:cubicBezTo>
                <a:cubicBezTo>
                  <a:pt x="9155" y="12606"/>
                  <a:pt x="9207" y="12608"/>
                  <a:pt x="9257" y="12608"/>
                </a:cubicBezTo>
                <a:cubicBezTo>
                  <a:pt x="9757" y="12608"/>
                  <a:pt x="10140" y="12423"/>
                  <a:pt x="10397" y="12058"/>
                </a:cubicBezTo>
                <a:cubicBezTo>
                  <a:pt x="10841" y="11427"/>
                  <a:pt x="10997" y="10642"/>
                  <a:pt x="10862" y="9722"/>
                </a:cubicBezTo>
                <a:cubicBezTo>
                  <a:pt x="10806" y="9342"/>
                  <a:pt x="10567" y="9095"/>
                  <a:pt x="10205" y="9046"/>
                </a:cubicBezTo>
                <a:cubicBezTo>
                  <a:pt x="10159" y="9039"/>
                  <a:pt x="10115" y="9037"/>
                  <a:pt x="10071" y="9038"/>
                </a:cubicBezTo>
                <a:close/>
                <a:moveTo>
                  <a:pt x="10088" y="9082"/>
                </a:moveTo>
                <a:cubicBezTo>
                  <a:pt x="10125" y="9082"/>
                  <a:pt x="10162" y="9085"/>
                  <a:pt x="10200" y="9091"/>
                </a:cubicBezTo>
                <a:cubicBezTo>
                  <a:pt x="10544" y="9138"/>
                  <a:pt x="10772" y="9370"/>
                  <a:pt x="10824" y="9729"/>
                </a:cubicBezTo>
                <a:cubicBezTo>
                  <a:pt x="10957" y="10635"/>
                  <a:pt x="10804" y="11409"/>
                  <a:pt x="10368" y="12029"/>
                </a:cubicBezTo>
                <a:cubicBezTo>
                  <a:pt x="10093" y="12420"/>
                  <a:pt x="9668" y="12597"/>
                  <a:pt x="9104" y="12557"/>
                </a:cubicBezTo>
                <a:cubicBezTo>
                  <a:pt x="9034" y="12552"/>
                  <a:pt x="8964" y="12549"/>
                  <a:pt x="8893" y="12545"/>
                </a:cubicBezTo>
                <a:cubicBezTo>
                  <a:pt x="8425" y="12518"/>
                  <a:pt x="7940" y="12491"/>
                  <a:pt x="7511" y="12192"/>
                </a:cubicBezTo>
                <a:cubicBezTo>
                  <a:pt x="7302" y="12047"/>
                  <a:pt x="7089" y="11874"/>
                  <a:pt x="6945" y="11599"/>
                </a:cubicBezTo>
                <a:cubicBezTo>
                  <a:pt x="6861" y="11440"/>
                  <a:pt x="6833" y="11294"/>
                  <a:pt x="6861" y="11168"/>
                </a:cubicBezTo>
                <a:cubicBezTo>
                  <a:pt x="6890" y="11042"/>
                  <a:pt x="6974" y="10932"/>
                  <a:pt x="7114" y="10841"/>
                </a:cubicBezTo>
                <a:cubicBezTo>
                  <a:pt x="7379" y="10668"/>
                  <a:pt x="7667" y="10561"/>
                  <a:pt x="7971" y="10524"/>
                </a:cubicBezTo>
                <a:cubicBezTo>
                  <a:pt x="8571" y="10450"/>
                  <a:pt x="8954" y="10026"/>
                  <a:pt x="9250" y="9623"/>
                </a:cubicBezTo>
                <a:cubicBezTo>
                  <a:pt x="9518" y="9257"/>
                  <a:pt x="9787" y="9082"/>
                  <a:pt x="10088" y="9082"/>
                </a:cubicBezTo>
                <a:close/>
                <a:moveTo>
                  <a:pt x="19403" y="9651"/>
                </a:moveTo>
                <a:cubicBezTo>
                  <a:pt x="19249" y="9648"/>
                  <a:pt x="19090" y="9663"/>
                  <a:pt x="18928" y="9698"/>
                </a:cubicBezTo>
                <a:cubicBezTo>
                  <a:pt x="18465" y="9798"/>
                  <a:pt x="18010" y="9891"/>
                  <a:pt x="17540" y="9934"/>
                </a:cubicBezTo>
                <a:cubicBezTo>
                  <a:pt x="17203" y="9964"/>
                  <a:pt x="16817" y="10039"/>
                  <a:pt x="16507" y="10362"/>
                </a:cubicBezTo>
                <a:cubicBezTo>
                  <a:pt x="16251" y="10628"/>
                  <a:pt x="16027" y="10961"/>
                  <a:pt x="15802" y="11411"/>
                </a:cubicBezTo>
                <a:cubicBezTo>
                  <a:pt x="15611" y="11794"/>
                  <a:pt x="15373" y="12234"/>
                  <a:pt x="15049" y="12592"/>
                </a:cubicBezTo>
                <a:cubicBezTo>
                  <a:pt x="14975" y="12674"/>
                  <a:pt x="14899" y="12755"/>
                  <a:pt x="14824" y="12835"/>
                </a:cubicBezTo>
                <a:cubicBezTo>
                  <a:pt x="14687" y="12982"/>
                  <a:pt x="14544" y="13134"/>
                  <a:pt x="14412" y="13293"/>
                </a:cubicBezTo>
                <a:cubicBezTo>
                  <a:pt x="14086" y="13684"/>
                  <a:pt x="13936" y="14113"/>
                  <a:pt x="13953" y="14604"/>
                </a:cubicBezTo>
                <a:cubicBezTo>
                  <a:pt x="13967" y="15032"/>
                  <a:pt x="14089" y="15434"/>
                  <a:pt x="14323" y="15832"/>
                </a:cubicBezTo>
                <a:cubicBezTo>
                  <a:pt x="14344" y="15868"/>
                  <a:pt x="14365" y="15903"/>
                  <a:pt x="14386" y="15939"/>
                </a:cubicBezTo>
                <a:cubicBezTo>
                  <a:pt x="14578" y="16263"/>
                  <a:pt x="14777" y="16598"/>
                  <a:pt x="14877" y="16981"/>
                </a:cubicBezTo>
                <a:cubicBezTo>
                  <a:pt x="15056" y="17668"/>
                  <a:pt x="15451" y="18088"/>
                  <a:pt x="16120" y="18302"/>
                </a:cubicBezTo>
                <a:cubicBezTo>
                  <a:pt x="16445" y="18406"/>
                  <a:pt x="16780" y="18433"/>
                  <a:pt x="17104" y="18459"/>
                </a:cubicBezTo>
                <a:cubicBezTo>
                  <a:pt x="17208" y="18468"/>
                  <a:pt x="17316" y="18477"/>
                  <a:pt x="17422" y="18488"/>
                </a:cubicBezTo>
                <a:cubicBezTo>
                  <a:pt x="17824" y="18531"/>
                  <a:pt x="18140" y="18663"/>
                  <a:pt x="18416" y="18904"/>
                </a:cubicBezTo>
                <a:cubicBezTo>
                  <a:pt x="18523" y="18997"/>
                  <a:pt x="18622" y="19104"/>
                  <a:pt x="18718" y="19208"/>
                </a:cubicBezTo>
                <a:cubicBezTo>
                  <a:pt x="18837" y="19337"/>
                  <a:pt x="18960" y="19469"/>
                  <a:pt x="19099" y="19578"/>
                </a:cubicBezTo>
                <a:cubicBezTo>
                  <a:pt x="19253" y="19698"/>
                  <a:pt x="19393" y="19759"/>
                  <a:pt x="19515" y="19759"/>
                </a:cubicBezTo>
                <a:cubicBezTo>
                  <a:pt x="19572" y="19759"/>
                  <a:pt x="19625" y="19745"/>
                  <a:pt x="19673" y="19718"/>
                </a:cubicBezTo>
                <a:cubicBezTo>
                  <a:pt x="19823" y="19633"/>
                  <a:pt x="19914" y="19420"/>
                  <a:pt x="19936" y="19100"/>
                </a:cubicBezTo>
                <a:cubicBezTo>
                  <a:pt x="19937" y="19082"/>
                  <a:pt x="19936" y="19064"/>
                  <a:pt x="19936" y="19046"/>
                </a:cubicBezTo>
                <a:cubicBezTo>
                  <a:pt x="19935" y="19026"/>
                  <a:pt x="19935" y="19007"/>
                  <a:pt x="19937" y="18989"/>
                </a:cubicBezTo>
                <a:cubicBezTo>
                  <a:pt x="19983" y="18517"/>
                  <a:pt x="19865" y="18084"/>
                  <a:pt x="19741" y="17681"/>
                </a:cubicBezTo>
                <a:cubicBezTo>
                  <a:pt x="19475" y="16818"/>
                  <a:pt x="19962" y="15828"/>
                  <a:pt x="20415" y="15444"/>
                </a:cubicBezTo>
                <a:cubicBezTo>
                  <a:pt x="20772" y="15143"/>
                  <a:pt x="21186" y="15045"/>
                  <a:pt x="21600" y="14977"/>
                </a:cubicBezTo>
                <a:lnTo>
                  <a:pt x="21600" y="14932"/>
                </a:lnTo>
                <a:cubicBezTo>
                  <a:pt x="21180" y="15001"/>
                  <a:pt x="20758" y="15100"/>
                  <a:pt x="20393" y="15409"/>
                </a:cubicBezTo>
                <a:cubicBezTo>
                  <a:pt x="19929" y="15800"/>
                  <a:pt x="19432" y="16813"/>
                  <a:pt x="19704" y="17696"/>
                </a:cubicBezTo>
                <a:cubicBezTo>
                  <a:pt x="19827" y="18094"/>
                  <a:pt x="19944" y="18523"/>
                  <a:pt x="19899" y="18985"/>
                </a:cubicBezTo>
                <a:cubicBezTo>
                  <a:pt x="19897" y="19006"/>
                  <a:pt x="19897" y="19027"/>
                  <a:pt x="19897" y="19048"/>
                </a:cubicBezTo>
                <a:cubicBezTo>
                  <a:pt x="19897" y="19064"/>
                  <a:pt x="19898" y="19079"/>
                  <a:pt x="19897" y="19096"/>
                </a:cubicBezTo>
                <a:cubicBezTo>
                  <a:pt x="19877" y="19399"/>
                  <a:pt x="19794" y="19601"/>
                  <a:pt x="19656" y="19679"/>
                </a:cubicBezTo>
                <a:cubicBezTo>
                  <a:pt x="19520" y="19756"/>
                  <a:pt x="19334" y="19708"/>
                  <a:pt x="19120" y="19541"/>
                </a:cubicBezTo>
                <a:cubicBezTo>
                  <a:pt x="18984" y="19434"/>
                  <a:pt x="18861" y="19302"/>
                  <a:pt x="18744" y="19175"/>
                </a:cubicBezTo>
                <a:cubicBezTo>
                  <a:pt x="18647" y="19071"/>
                  <a:pt x="18547" y="18963"/>
                  <a:pt x="18440" y="18869"/>
                </a:cubicBezTo>
                <a:cubicBezTo>
                  <a:pt x="18161" y="18625"/>
                  <a:pt x="17829" y="18486"/>
                  <a:pt x="17425" y="18443"/>
                </a:cubicBezTo>
                <a:cubicBezTo>
                  <a:pt x="17319" y="18432"/>
                  <a:pt x="17211" y="18423"/>
                  <a:pt x="17106" y="18414"/>
                </a:cubicBezTo>
                <a:cubicBezTo>
                  <a:pt x="16784" y="18388"/>
                  <a:pt x="16452" y="18361"/>
                  <a:pt x="16131" y="18258"/>
                </a:cubicBezTo>
                <a:cubicBezTo>
                  <a:pt x="15476" y="18048"/>
                  <a:pt x="15089" y="17638"/>
                  <a:pt x="14914" y="16968"/>
                </a:cubicBezTo>
                <a:cubicBezTo>
                  <a:pt x="14813" y="16577"/>
                  <a:pt x="14612" y="16239"/>
                  <a:pt x="14418" y="15912"/>
                </a:cubicBezTo>
                <a:cubicBezTo>
                  <a:pt x="14397" y="15877"/>
                  <a:pt x="14375" y="15841"/>
                  <a:pt x="14354" y="15806"/>
                </a:cubicBezTo>
                <a:cubicBezTo>
                  <a:pt x="14124" y="15415"/>
                  <a:pt x="14006" y="15022"/>
                  <a:pt x="13992" y="14603"/>
                </a:cubicBezTo>
                <a:cubicBezTo>
                  <a:pt x="13976" y="14125"/>
                  <a:pt x="14122" y="13706"/>
                  <a:pt x="14440" y="13325"/>
                </a:cubicBezTo>
                <a:cubicBezTo>
                  <a:pt x="14572" y="13167"/>
                  <a:pt x="14714" y="13015"/>
                  <a:pt x="14851" y="12868"/>
                </a:cubicBezTo>
                <a:cubicBezTo>
                  <a:pt x="14926" y="12787"/>
                  <a:pt x="15000" y="12707"/>
                  <a:pt x="15074" y="12626"/>
                </a:cubicBezTo>
                <a:cubicBezTo>
                  <a:pt x="15402" y="12263"/>
                  <a:pt x="15644" y="11820"/>
                  <a:pt x="15837" y="11434"/>
                </a:cubicBezTo>
                <a:cubicBezTo>
                  <a:pt x="16059" y="10988"/>
                  <a:pt x="16280" y="10658"/>
                  <a:pt x="16533" y="10395"/>
                </a:cubicBezTo>
                <a:cubicBezTo>
                  <a:pt x="16834" y="10081"/>
                  <a:pt x="17212" y="10009"/>
                  <a:pt x="17543" y="9979"/>
                </a:cubicBezTo>
                <a:cubicBezTo>
                  <a:pt x="18014" y="9936"/>
                  <a:pt x="18471" y="9842"/>
                  <a:pt x="18935" y="9742"/>
                </a:cubicBezTo>
                <a:cubicBezTo>
                  <a:pt x="19082" y="9710"/>
                  <a:pt x="19226" y="9696"/>
                  <a:pt x="19366" y="9696"/>
                </a:cubicBezTo>
                <a:cubicBezTo>
                  <a:pt x="19833" y="9696"/>
                  <a:pt x="20259" y="9869"/>
                  <a:pt x="20638" y="10217"/>
                </a:cubicBezTo>
                <a:cubicBezTo>
                  <a:pt x="20918" y="10474"/>
                  <a:pt x="21228" y="10717"/>
                  <a:pt x="21600" y="10816"/>
                </a:cubicBezTo>
                <a:lnTo>
                  <a:pt x="21600" y="10769"/>
                </a:lnTo>
                <a:cubicBezTo>
                  <a:pt x="21239" y="10671"/>
                  <a:pt x="20937" y="10434"/>
                  <a:pt x="20663" y="10183"/>
                </a:cubicBezTo>
                <a:cubicBezTo>
                  <a:pt x="20286" y="9838"/>
                  <a:pt x="19864" y="9659"/>
                  <a:pt x="19403" y="9651"/>
                </a:cubicBezTo>
                <a:close/>
                <a:moveTo>
                  <a:pt x="19016" y="10229"/>
                </a:moveTo>
                <a:cubicBezTo>
                  <a:pt x="18838" y="10232"/>
                  <a:pt x="18658" y="10247"/>
                  <a:pt x="18476" y="10265"/>
                </a:cubicBezTo>
                <a:cubicBezTo>
                  <a:pt x="18326" y="10280"/>
                  <a:pt x="18173" y="10290"/>
                  <a:pt x="18025" y="10299"/>
                </a:cubicBezTo>
                <a:cubicBezTo>
                  <a:pt x="17856" y="10310"/>
                  <a:pt x="17681" y="10320"/>
                  <a:pt x="17510" y="10339"/>
                </a:cubicBezTo>
                <a:cubicBezTo>
                  <a:pt x="16864" y="10408"/>
                  <a:pt x="16392" y="10838"/>
                  <a:pt x="16066" y="11649"/>
                </a:cubicBezTo>
                <a:cubicBezTo>
                  <a:pt x="15788" y="12343"/>
                  <a:pt x="15323" y="12828"/>
                  <a:pt x="14949" y="13174"/>
                </a:cubicBezTo>
                <a:cubicBezTo>
                  <a:pt x="14713" y="13392"/>
                  <a:pt x="14551" y="13604"/>
                  <a:pt x="14439" y="13838"/>
                </a:cubicBezTo>
                <a:cubicBezTo>
                  <a:pt x="14186" y="14368"/>
                  <a:pt x="14275" y="14984"/>
                  <a:pt x="14664" y="15408"/>
                </a:cubicBezTo>
                <a:cubicBezTo>
                  <a:pt x="15053" y="15830"/>
                  <a:pt x="15326" y="16334"/>
                  <a:pt x="15500" y="16950"/>
                </a:cubicBezTo>
                <a:cubicBezTo>
                  <a:pt x="15692" y="17626"/>
                  <a:pt x="16136" y="18003"/>
                  <a:pt x="16782" y="18042"/>
                </a:cubicBezTo>
                <a:cubicBezTo>
                  <a:pt x="17201" y="18067"/>
                  <a:pt x="17625" y="18022"/>
                  <a:pt x="18034" y="17979"/>
                </a:cubicBezTo>
                <a:cubicBezTo>
                  <a:pt x="18195" y="17962"/>
                  <a:pt x="18362" y="17944"/>
                  <a:pt x="18525" y="17931"/>
                </a:cubicBezTo>
                <a:cubicBezTo>
                  <a:pt x="18720" y="17916"/>
                  <a:pt x="18862" y="17781"/>
                  <a:pt x="18959" y="17521"/>
                </a:cubicBezTo>
                <a:cubicBezTo>
                  <a:pt x="19032" y="17324"/>
                  <a:pt x="19091" y="17117"/>
                  <a:pt x="19149" y="16918"/>
                </a:cubicBezTo>
                <a:cubicBezTo>
                  <a:pt x="19213" y="16698"/>
                  <a:pt x="19279" y="16471"/>
                  <a:pt x="19363" y="16255"/>
                </a:cubicBezTo>
                <a:cubicBezTo>
                  <a:pt x="19734" y="15303"/>
                  <a:pt x="20350" y="14773"/>
                  <a:pt x="21243" y="14636"/>
                </a:cubicBezTo>
                <a:cubicBezTo>
                  <a:pt x="21362" y="14617"/>
                  <a:pt x="21481" y="14598"/>
                  <a:pt x="21600" y="14578"/>
                </a:cubicBezTo>
                <a:lnTo>
                  <a:pt x="21600" y="14532"/>
                </a:lnTo>
                <a:cubicBezTo>
                  <a:pt x="21479" y="14552"/>
                  <a:pt x="21358" y="14572"/>
                  <a:pt x="21237" y="14591"/>
                </a:cubicBezTo>
                <a:cubicBezTo>
                  <a:pt x="20342" y="14729"/>
                  <a:pt x="19699" y="15282"/>
                  <a:pt x="19327" y="16236"/>
                </a:cubicBezTo>
                <a:cubicBezTo>
                  <a:pt x="19242" y="16454"/>
                  <a:pt x="19177" y="16683"/>
                  <a:pt x="19113" y="16905"/>
                </a:cubicBezTo>
                <a:cubicBezTo>
                  <a:pt x="19055" y="17103"/>
                  <a:pt x="18996" y="17307"/>
                  <a:pt x="18924" y="17502"/>
                </a:cubicBezTo>
                <a:cubicBezTo>
                  <a:pt x="18832" y="17749"/>
                  <a:pt x="18705" y="17871"/>
                  <a:pt x="18523" y="17886"/>
                </a:cubicBezTo>
                <a:cubicBezTo>
                  <a:pt x="18359" y="17899"/>
                  <a:pt x="18192" y="17917"/>
                  <a:pt x="18031" y="17934"/>
                </a:cubicBezTo>
                <a:cubicBezTo>
                  <a:pt x="17623" y="17977"/>
                  <a:pt x="17201" y="18023"/>
                  <a:pt x="16784" y="17998"/>
                </a:cubicBezTo>
                <a:cubicBezTo>
                  <a:pt x="16155" y="17960"/>
                  <a:pt x="15724" y="17592"/>
                  <a:pt x="15537" y="16935"/>
                </a:cubicBezTo>
                <a:cubicBezTo>
                  <a:pt x="15360" y="16312"/>
                  <a:pt x="15084" y="15802"/>
                  <a:pt x="14690" y="15375"/>
                </a:cubicBezTo>
                <a:cubicBezTo>
                  <a:pt x="14315" y="14966"/>
                  <a:pt x="14229" y="14370"/>
                  <a:pt x="14473" y="13859"/>
                </a:cubicBezTo>
                <a:cubicBezTo>
                  <a:pt x="14582" y="13629"/>
                  <a:pt x="14741" y="13424"/>
                  <a:pt x="14972" y="13210"/>
                </a:cubicBezTo>
                <a:cubicBezTo>
                  <a:pt x="15350" y="12861"/>
                  <a:pt x="15820" y="12370"/>
                  <a:pt x="16102" y="11668"/>
                </a:cubicBezTo>
                <a:cubicBezTo>
                  <a:pt x="16421" y="10872"/>
                  <a:pt x="16882" y="10452"/>
                  <a:pt x="17513" y="10384"/>
                </a:cubicBezTo>
                <a:cubicBezTo>
                  <a:pt x="17684" y="10365"/>
                  <a:pt x="17859" y="10354"/>
                  <a:pt x="18028" y="10343"/>
                </a:cubicBezTo>
                <a:cubicBezTo>
                  <a:pt x="18176" y="10334"/>
                  <a:pt x="18328" y="10325"/>
                  <a:pt x="18479" y="10310"/>
                </a:cubicBezTo>
                <a:cubicBezTo>
                  <a:pt x="19197" y="10240"/>
                  <a:pt x="19894" y="10222"/>
                  <a:pt x="20518" y="10764"/>
                </a:cubicBezTo>
                <a:cubicBezTo>
                  <a:pt x="20840" y="11044"/>
                  <a:pt x="21211" y="11219"/>
                  <a:pt x="21600" y="11278"/>
                </a:cubicBezTo>
                <a:lnTo>
                  <a:pt x="21600" y="11232"/>
                </a:lnTo>
                <a:cubicBezTo>
                  <a:pt x="21219" y="11173"/>
                  <a:pt x="20857" y="11002"/>
                  <a:pt x="20542" y="10728"/>
                </a:cubicBezTo>
                <a:cubicBezTo>
                  <a:pt x="20066" y="10313"/>
                  <a:pt x="19550" y="10220"/>
                  <a:pt x="19016" y="10229"/>
                </a:cubicBezTo>
                <a:close/>
                <a:moveTo>
                  <a:pt x="18320" y="10791"/>
                </a:moveTo>
                <a:cubicBezTo>
                  <a:pt x="18076" y="10786"/>
                  <a:pt x="17831" y="10797"/>
                  <a:pt x="17584" y="10826"/>
                </a:cubicBezTo>
                <a:cubicBezTo>
                  <a:pt x="16900" y="10907"/>
                  <a:pt x="16462" y="11488"/>
                  <a:pt x="16469" y="12306"/>
                </a:cubicBezTo>
                <a:cubicBezTo>
                  <a:pt x="16471" y="12449"/>
                  <a:pt x="16480" y="12537"/>
                  <a:pt x="16527" y="12589"/>
                </a:cubicBezTo>
                <a:cubicBezTo>
                  <a:pt x="16573" y="12641"/>
                  <a:pt x="16651" y="12649"/>
                  <a:pt x="16769" y="12645"/>
                </a:cubicBezTo>
                <a:cubicBezTo>
                  <a:pt x="16870" y="12642"/>
                  <a:pt x="16971" y="12635"/>
                  <a:pt x="17069" y="12628"/>
                </a:cubicBezTo>
                <a:cubicBezTo>
                  <a:pt x="17322" y="12611"/>
                  <a:pt x="17585" y="12593"/>
                  <a:pt x="17844" y="12642"/>
                </a:cubicBezTo>
                <a:cubicBezTo>
                  <a:pt x="18425" y="12752"/>
                  <a:pt x="18796" y="13050"/>
                  <a:pt x="19012" y="13581"/>
                </a:cubicBezTo>
                <a:cubicBezTo>
                  <a:pt x="19109" y="13822"/>
                  <a:pt x="19185" y="14069"/>
                  <a:pt x="19240" y="14258"/>
                </a:cubicBezTo>
                <a:cubicBezTo>
                  <a:pt x="19312" y="14502"/>
                  <a:pt x="19385" y="14597"/>
                  <a:pt x="19540" y="14598"/>
                </a:cubicBezTo>
                <a:cubicBezTo>
                  <a:pt x="19586" y="14598"/>
                  <a:pt x="19640" y="14590"/>
                  <a:pt x="19703" y="14574"/>
                </a:cubicBezTo>
                <a:cubicBezTo>
                  <a:pt x="19807" y="14549"/>
                  <a:pt x="19911" y="14520"/>
                  <a:pt x="20012" y="14494"/>
                </a:cubicBezTo>
                <a:cubicBezTo>
                  <a:pt x="20107" y="14469"/>
                  <a:pt x="20202" y="14445"/>
                  <a:pt x="20297" y="14421"/>
                </a:cubicBezTo>
                <a:cubicBezTo>
                  <a:pt x="20494" y="14373"/>
                  <a:pt x="20697" y="14331"/>
                  <a:pt x="20892" y="14291"/>
                </a:cubicBezTo>
                <a:cubicBezTo>
                  <a:pt x="21125" y="14244"/>
                  <a:pt x="21364" y="14195"/>
                  <a:pt x="21600" y="14132"/>
                </a:cubicBezTo>
                <a:lnTo>
                  <a:pt x="21600" y="14086"/>
                </a:lnTo>
                <a:cubicBezTo>
                  <a:pt x="21362" y="14149"/>
                  <a:pt x="21120" y="14199"/>
                  <a:pt x="20884" y="14247"/>
                </a:cubicBezTo>
                <a:cubicBezTo>
                  <a:pt x="20689" y="14287"/>
                  <a:pt x="20487" y="14327"/>
                  <a:pt x="20289" y="14376"/>
                </a:cubicBezTo>
                <a:cubicBezTo>
                  <a:pt x="20194" y="14399"/>
                  <a:pt x="20099" y="14425"/>
                  <a:pt x="20004" y="14450"/>
                </a:cubicBezTo>
                <a:cubicBezTo>
                  <a:pt x="19903" y="14477"/>
                  <a:pt x="19798" y="14504"/>
                  <a:pt x="19695" y="14529"/>
                </a:cubicBezTo>
                <a:cubicBezTo>
                  <a:pt x="19439" y="14592"/>
                  <a:pt x="19365" y="14542"/>
                  <a:pt x="19277" y="14244"/>
                </a:cubicBezTo>
                <a:cubicBezTo>
                  <a:pt x="19221" y="14054"/>
                  <a:pt x="19144" y="13805"/>
                  <a:pt x="19045" y="13562"/>
                </a:cubicBezTo>
                <a:cubicBezTo>
                  <a:pt x="18824" y="13017"/>
                  <a:pt x="18445" y="12711"/>
                  <a:pt x="17850" y="12598"/>
                </a:cubicBezTo>
                <a:cubicBezTo>
                  <a:pt x="17722" y="12574"/>
                  <a:pt x="17595" y="12566"/>
                  <a:pt x="17468" y="12566"/>
                </a:cubicBezTo>
                <a:cubicBezTo>
                  <a:pt x="17333" y="12566"/>
                  <a:pt x="17198" y="12574"/>
                  <a:pt x="17067" y="12583"/>
                </a:cubicBezTo>
                <a:cubicBezTo>
                  <a:pt x="16969" y="12590"/>
                  <a:pt x="16868" y="12598"/>
                  <a:pt x="16767" y="12601"/>
                </a:cubicBezTo>
                <a:cubicBezTo>
                  <a:pt x="16643" y="12604"/>
                  <a:pt x="16586" y="12592"/>
                  <a:pt x="16554" y="12556"/>
                </a:cubicBezTo>
                <a:cubicBezTo>
                  <a:pt x="16517" y="12515"/>
                  <a:pt x="16509" y="12432"/>
                  <a:pt x="16508" y="12304"/>
                </a:cubicBezTo>
                <a:cubicBezTo>
                  <a:pt x="16500" y="11511"/>
                  <a:pt x="16924" y="10950"/>
                  <a:pt x="17587" y="10871"/>
                </a:cubicBezTo>
                <a:cubicBezTo>
                  <a:pt x="17833" y="10842"/>
                  <a:pt x="18078" y="10831"/>
                  <a:pt x="18320" y="10836"/>
                </a:cubicBezTo>
                <a:cubicBezTo>
                  <a:pt x="19048" y="10851"/>
                  <a:pt x="19761" y="11018"/>
                  <a:pt x="20447" y="11338"/>
                </a:cubicBezTo>
                <a:cubicBezTo>
                  <a:pt x="20781" y="11493"/>
                  <a:pt x="21147" y="11620"/>
                  <a:pt x="21600" y="11744"/>
                </a:cubicBezTo>
                <a:lnTo>
                  <a:pt x="21600" y="11699"/>
                </a:lnTo>
                <a:cubicBezTo>
                  <a:pt x="21153" y="11576"/>
                  <a:pt x="20791" y="11449"/>
                  <a:pt x="20461" y="11296"/>
                </a:cubicBezTo>
                <a:cubicBezTo>
                  <a:pt x="19770" y="10974"/>
                  <a:pt x="19053" y="10806"/>
                  <a:pt x="18320" y="10791"/>
                </a:cubicBezTo>
                <a:close/>
                <a:moveTo>
                  <a:pt x="20148" y="11841"/>
                </a:moveTo>
                <a:cubicBezTo>
                  <a:pt x="19952" y="11836"/>
                  <a:pt x="19763" y="11855"/>
                  <a:pt x="19578" y="11899"/>
                </a:cubicBezTo>
                <a:cubicBezTo>
                  <a:pt x="19439" y="11931"/>
                  <a:pt x="19344" y="11996"/>
                  <a:pt x="19294" y="12093"/>
                </a:cubicBezTo>
                <a:cubicBezTo>
                  <a:pt x="19241" y="12194"/>
                  <a:pt x="19237" y="12326"/>
                  <a:pt x="19279" y="12497"/>
                </a:cubicBezTo>
                <a:cubicBezTo>
                  <a:pt x="19354" y="12794"/>
                  <a:pt x="19502" y="13058"/>
                  <a:pt x="19635" y="13281"/>
                </a:cubicBezTo>
                <a:cubicBezTo>
                  <a:pt x="19843" y="13629"/>
                  <a:pt x="20130" y="13798"/>
                  <a:pt x="20539" y="13813"/>
                </a:cubicBezTo>
                <a:cubicBezTo>
                  <a:pt x="20562" y="13814"/>
                  <a:pt x="20586" y="13815"/>
                  <a:pt x="20609" y="13815"/>
                </a:cubicBezTo>
                <a:cubicBezTo>
                  <a:pt x="20960" y="13815"/>
                  <a:pt x="21282" y="13714"/>
                  <a:pt x="21600" y="13588"/>
                </a:cubicBezTo>
                <a:lnTo>
                  <a:pt x="21600" y="13541"/>
                </a:lnTo>
                <a:cubicBezTo>
                  <a:pt x="21260" y="13677"/>
                  <a:pt x="20917" y="13781"/>
                  <a:pt x="20540" y="13768"/>
                </a:cubicBezTo>
                <a:cubicBezTo>
                  <a:pt x="20144" y="13753"/>
                  <a:pt x="19867" y="13590"/>
                  <a:pt x="19667" y="13255"/>
                </a:cubicBezTo>
                <a:cubicBezTo>
                  <a:pt x="19529" y="13024"/>
                  <a:pt x="19389" y="12775"/>
                  <a:pt x="19316" y="12484"/>
                </a:cubicBezTo>
                <a:cubicBezTo>
                  <a:pt x="19276" y="12329"/>
                  <a:pt x="19280" y="12205"/>
                  <a:pt x="19326" y="12116"/>
                </a:cubicBezTo>
                <a:cubicBezTo>
                  <a:pt x="19371" y="12031"/>
                  <a:pt x="19457" y="11972"/>
                  <a:pt x="19585" y="11942"/>
                </a:cubicBezTo>
                <a:cubicBezTo>
                  <a:pt x="19747" y="11904"/>
                  <a:pt x="19912" y="11885"/>
                  <a:pt x="20083" y="11885"/>
                </a:cubicBezTo>
                <a:cubicBezTo>
                  <a:pt x="20425" y="11885"/>
                  <a:pt x="20790" y="11962"/>
                  <a:pt x="21199" y="12119"/>
                </a:cubicBezTo>
                <a:cubicBezTo>
                  <a:pt x="21334" y="12171"/>
                  <a:pt x="21469" y="12231"/>
                  <a:pt x="21600" y="12288"/>
                </a:cubicBezTo>
                <a:lnTo>
                  <a:pt x="21600" y="12240"/>
                </a:lnTo>
                <a:cubicBezTo>
                  <a:pt x="21472" y="12185"/>
                  <a:pt x="21342" y="12127"/>
                  <a:pt x="21211" y="12077"/>
                </a:cubicBezTo>
                <a:cubicBezTo>
                  <a:pt x="20824" y="11928"/>
                  <a:pt x="20476" y="11850"/>
                  <a:pt x="20148" y="11841"/>
                </a:cubicBezTo>
                <a:close/>
                <a:moveTo>
                  <a:pt x="20110" y="11941"/>
                </a:moveTo>
                <a:cubicBezTo>
                  <a:pt x="20037" y="11940"/>
                  <a:pt x="19963" y="11941"/>
                  <a:pt x="19889" y="11947"/>
                </a:cubicBezTo>
                <a:cubicBezTo>
                  <a:pt x="19796" y="11954"/>
                  <a:pt x="19689" y="11964"/>
                  <a:pt x="19586" y="11998"/>
                </a:cubicBezTo>
                <a:cubicBezTo>
                  <a:pt x="19475" y="12034"/>
                  <a:pt x="19403" y="12088"/>
                  <a:pt x="19366" y="12163"/>
                </a:cubicBezTo>
                <a:cubicBezTo>
                  <a:pt x="19332" y="12234"/>
                  <a:pt x="19328" y="12323"/>
                  <a:pt x="19355" y="12436"/>
                </a:cubicBezTo>
                <a:cubicBezTo>
                  <a:pt x="19447" y="12816"/>
                  <a:pt x="19616" y="13149"/>
                  <a:pt x="19857" y="13426"/>
                </a:cubicBezTo>
                <a:cubicBezTo>
                  <a:pt x="20006" y="13599"/>
                  <a:pt x="20209" y="13692"/>
                  <a:pt x="20457" y="13704"/>
                </a:cubicBezTo>
                <a:cubicBezTo>
                  <a:pt x="20842" y="13723"/>
                  <a:pt x="21203" y="13653"/>
                  <a:pt x="21562" y="13491"/>
                </a:cubicBezTo>
                <a:cubicBezTo>
                  <a:pt x="21572" y="13486"/>
                  <a:pt x="21581" y="13482"/>
                  <a:pt x="21591" y="13477"/>
                </a:cubicBezTo>
                <a:cubicBezTo>
                  <a:pt x="21594" y="13475"/>
                  <a:pt x="21597" y="13474"/>
                  <a:pt x="21600" y="13473"/>
                </a:cubicBezTo>
                <a:lnTo>
                  <a:pt x="21600" y="13426"/>
                </a:lnTo>
                <a:cubicBezTo>
                  <a:pt x="21592" y="13429"/>
                  <a:pt x="21584" y="13432"/>
                  <a:pt x="21576" y="13436"/>
                </a:cubicBezTo>
                <a:cubicBezTo>
                  <a:pt x="21567" y="13440"/>
                  <a:pt x="21557" y="13445"/>
                  <a:pt x="21548" y="13449"/>
                </a:cubicBezTo>
                <a:cubicBezTo>
                  <a:pt x="21194" y="13609"/>
                  <a:pt x="20838" y="13678"/>
                  <a:pt x="20458" y="13660"/>
                </a:cubicBezTo>
                <a:cubicBezTo>
                  <a:pt x="20220" y="13648"/>
                  <a:pt x="20026" y="13559"/>
                  <a:pt x="19884" y="13394"/>
                </a:cubicBezTo>
                <a:cubicBezTo>
                  <a:pt x="19648" y="13122"/>
                  <a:pt x="19483" y="12796"/>
                  <a:pt x="19393" y="12423"/>
                </a:cubicBezTo>
                <a:cubicBezTo>
                  <a:pt x="19369" y="12323"/>
                  <a:pt x="19372" y="12245"/>
                  <a:pt x="19400" y="12185"/>
                </a:cubicBezTo>
                <a:cubicBezTo>
                  <a:pt x="19431" y="12121"/>
                  <a:pt x="19495" y="12074"/>
                  <a:pt x="19595" y="12041"/>
                </a:cubicBezTo>
                <a:cubicBezTo>
                  <a:pt x="19695" y="12009"/>
                  <a:pt x="19796" y="11999"/>
                  <a:pt x="19891" y="11992"/>
                </a:cubicBezTo>
                <a:cubicBezTo>
                  <a:pt x="20481" y="11947"/>
                  <a:pt x="21021" y="12147"/>
                  <a:pt x="21568" y="12376"/>
                </a:cubicBezTo>
                <a:cubicBezTo>
                  <a:pt x="21579" y="12381"/>
                  <a:pt x="21589" y="12386"/>
                  <a:pt x="21600" y="12391"/>
                </a:cubicBezTo>
                <a:lnTo>
                  <a:pt x="21600" y="12343"/>
                </a:lnTo>
                <a:cubicBezTo>
                  <a:pt x="21594" y="12340"/>
                  <a:pt x="21587" y="12336"/>
                  <a:pt x="21581" y="12334"/>
                </a:cubicBezTo>
                <a:cubicBezTo>
                  <a:pt x="21099" y="12132"/>
                  <a:pt x="20622" y="11953"/>
                  <a:pt x="20110" y="11941"/>
                </a:cubicBezTo>
                <a:close/>
                <a:moveTo>
                  <a:pt x="16170" y="12935"/>
                </a:moveTo>
                <a:cubicBezTo>
                  <a:pt x="16131" y="12933"/>
                  <a:pt x="16088" y="12940"/>
                  <a:pt x="16038" y="12958"/>
                </a:cubicBezTo>
                <a:cubicBezTo>
                  <a:pt x="15542" y="13136"/>
                  <a:pt x="15147" y="13470"/>
                  <a:pt x="14866" y="13949"/>
                </a:cubicBezTo>
                <a:cubicBezTo>
                  <a:pt x="14797" y="14067"/>
                  <a:pt x="14769" y="14193"/>
                  <a:pt x="14782" y="14322"/>
                </a:cubicBezTo>
                <a:cubicBezTo>
                  <a:pt x="14764" y="14534"/>
                  <a:pt x="14836" y="14720"/>
                  <a:pt x="14999" y="14878"/>
                </a:cubicBezTo>
                <a:cubicBezTo>
                  <a:pt x="15481" y="15345"/>
                  <a:pt x="15772" y="15899"/>
                  <a:pt x="15887" y="16571"/>
                </a:cubicBezTo>
                <a:cubicBezTo>
                  <a:pt x="15907" y="16687"/>
                  <a:pt x="15951" y="16813"/>
                  <a:pt x="16018" y="16946"/>
                </a:cubicBezTo>
                <a:cubicBezTo>
                  <a:pt x="16219" y="17342"/>
                  <a:pt x="16499" y="17543"/>
                  <a:pt x="16853" y="17542"/>
                </a:cubicBezTo>
                <a:cubicBezTo>
                  <a:pt x="16884" y="17542"/>
                  <a:pt x="16917" y="17541"/>
                  <a:pt x="16950" y="17538"/>
                </a:cubicBezTo>
                <a:cubicBezTo>
                  <a:pt x="17122" y="17521"/>
                  <a:pt x="17302" y="17474"/>
                  <a:pt x="17472" y="17399"/>
                </a:cubicBezTo>
                <a:cubicBezTo>
                  <a:pt x="17921" y="17201"/>
                  <a:pt x="18210" y="16903"/>
                  <a:pt x="18356" y="16488"/>
                </a:cubicBezTo>
                <a:cubicBezTo>
                  <a:pt x="18433" y="16271"/>
                  <a:pt x="18448" y="16143"/>
                  <a:pt x="18409" y="16047"/>
                </a:cubicBezTo>
                <a:cubicBezTo>
                  <a:pt x="18363" y="15933"/>
                  <a:pt x="18240" y="15870"/>
                  <a:pt x="18057" y="15806"/>
                </a:cubicBezTo>
                <a:cubicBezTo>
                  <a:pt x="17374" y="15564"/>
                  <a:pt x="16949" y="15219"/>
                  <a:pt x="16682" y="14688"/>
                </a:cubicBezTo>
                <a:cubicBezTo>
                  <a:pt x="16475" y="14277"/>
                  <a:pt x="16431" y="13805"/>
                  <a:pt x="16389" y="13348"/>
                </a:cubicBezTo>
                <a:lnTo>
                  <a:pt x="16380" y="13246"/>
                </a:lnTo>
                <a:cubicBezTo>
                  <a:pt x="16367" y="13108"/>
                  <a:pt x="16332" y="13017"/>
                  <a:pt x="16271" y="12971"/>
                </a:cubicBezTo>
                <a:cubicBezTo>
                  <a:pt x="16242" y="12949"/>
                  <a:pt x="16208" y="12937"/>
                  <a:pt x="16170" y="12935"/>
                </a:cubicBezTo>
                <a:close/>
                <a:moveTo>
                  <a:pt x="16158" y="12980"/>
                </a:moveTo>
                <a:cubicBezTo>
                  <a:pt x="16194" y="12980"/>
                  <a:pt x="16224" y="12989"/>
                  <a:pt x="16250" y="13009"/>
                </a:cubicBezTo>
                <a:cubicBezTo>
                  <a:pt x="16300" y="13048"/>
                  <a:pt x="16331" y="13127"/>
                  <a:pt x="16343" y="13251"/>
                </a:cubicBezTo>
                <a:lnTo>
                  <a:pt x="16352" y="13354"/>
                </a:lnTo>
                <a:cubicBezTo>
                  <a:pt x="16394" y="13815"/>
                  <a:pt x="16438" y="14292"/>
                  <a:pt x="16649" y="14711"/>
                </a:cubicBezTo>
                <a:cubicBezTo>
                  <a:pt x="16922" y="15253"/>
                  <a:pt x="17352" y="15603"/>
                  <a:pt x="18045" y="15848"/>
                </a:cubicBezTo>
                <a:cubicBezTo>
                  <a:pt x="18213" y="15908"/>
                  <a:pt x="18334" y="15967"/>
                  <a:pt x="18374" y="16066"/>
                </a:cubicBezTo>
                <a:cubicBezTo>
                  <a:pt x="18408" y="16149"/>
                  <a:pt x="18392" y="16267"/>
                  <a:pt x="18320" y="16471"/>
                </a:cubicBezTo>
                <a:cubicBezTo>
                  <a:pt x="18178" y="16874"/>
                  <a:pt x="17896" y="17163"/>
                  <a:pt x="17458" y="17356"/>
                </a:cubicBezTo>
                <a:cubicBezTo>
                  <a:pt x="17291" y="17430"/>
                  <a:pt x="17115" y="17477"/>
                  <a:pt x="16946" y="17493"/>
                </a:cubicBezTo>
                <a:cubicBezTo>
                  <a:pt x="16562" y="17530"/>
                  <a:pt x="16261" y="17339"/>
                  <a:pt x="16051" y="16924"/>
                </a:cubicBezTo>
                <a:cubicBezTo>
                  <a:pt x="15986" y="16796"/>
                  <a:pt x="15944" y="16674"/>
                  <a:pt x="15924" y="16562"/>
                </a:cubicBezTo>
                <a:cubicBezTo>
                  <a:pt x="15807" y="15880"/>
                  <a:pt x="15513" y="15318"/>
                  <a:pt x="15024" y="14844"/>
                </a:cubicBezTo>
                <a:cubicBezTo>
                  <a:pt x="14871" y="14695"/>
                  <a:pt x="14802" y="14520"/>
                  <a:pt x="14820" y="14324"/>
                </a:cubicBezTo>
                <a:lnTo>
                  <a:pt x="14820" y="14321"/>
                </a:lnTo>
                <a:lnTo>
                  <a:pt x="14820" y="14318"/>
                </a:lnTo>
                <a:cubicBezTo>
                  <a:pt x="14807" y="14199"/>
                  <a:pt x="14833" y="14084"/>
                  <a:pt x="14898" y="13974"/>
                </a:cubicBezTo>
                <a:cubicBezTo>
                  <a:pt x="15174" y="13503"/>
                  <a:pt x="15562" y="13177"/>
                  <a:pt x="16050" y="13002"/>
                </a:cubicBezTo>
                <a:cubicBezTo>
                  <a:pt x="16090" y="12987"/>
                  <a:pt x="16127" y="12980"/>
                  <a:pt x="16158" y="12980"/>
                </a:cubicBezTo>
                <a:close/>
                <a:moveTo>
                  <a:pt x="3094" y="13856"/>
                </a:moveTo>
                <a:cubicBezTo>
                  <a:pt x="3014" y="13852"/>
                  <a:pt x="2934" y="13860"/>
                  <a:pt x="2855" y="13879"/>
                </a:cubicBezTo>
                <a:cubicBezTo>
                  <a:pt x="2554" y="13951"/>
                  <a:pt x="2301" y="14183"/>
                  <a:pt x="2144" y="14532"/>
                </a:cubicBezTo>
                <a:cubicBezTo>
                  <a:pt x="1918" y="15036"/>
                  <a:pt x="1699" y="15590"/>
                  <a:pt x="1476" y="16226"/>
                </a:cubicBezTo>
                <a:cubicBezTo>
                  <a:pt x="1400" y="16443"/>
                  <a:pt x="1366" y="16678"/>
                  <a:pt x="1337" y="16884"/>
                </a:cubicBezTo>
                <a:lnTo>
                  <a:pt x="1326" y="16956"/>
                </a:lnTo>
                <a:lnTo>
                  <a:pt x="1326" y="16959"/>
                </a:lnTo>
                <a:cubicBezTo>
                  <a:pt x="1322" y="17271"/>
                  <a:pt x="1431" y="17565"/>
                  <a:pt x="1623" y="17768"/>
                </a:cubicBezTo>
                <a:cubicBezTo>
                  <a:pt x="1775" y="17928"/>
                  <a:pt x="1959" y="18013"/>
                  <a:pt x="2152" y="18013"/>
                </a:cubicBezTo>
                <a:cubicBezTo>
                  <a:pt x="2180" y="18013"/>
                  <a:pt x="2210" y="18011"/>
                  <a:pt x="2240" y="18008"/>
                </a:cubicBezTo>
                <a:cubicBezTo>
                  <a:pt x="2700" y="17946"/>
                  <a:pt x="3081" y="17818"/>
                  <a:pt x="3409" y="17615"/>
                </a:cubicBezTo>
                <a:cubicBezTo>
                  <a:pt x="3833" y="17352"/>
                  <a:pt x="4216" y="17006"/>
                  <a:pt x="4587" y="16672"/>
                </a:cubicBezTo>
                <a:cubicBezTo>
                  <a:pt x="4677" y="16591"/>
                  <a:pt x="4766" y="16510"/>
                  <a:pt x="4857" y="16430"/>
                </a:cubicBezTo>
                <a:cubicBezTo>
                  <a:pt x="5073" y="16238"/>
                  <a:pt x="5123" y="15920"/>
                  <a:pt x="4985" y="15599"/>
                </a:cubicBezTo>
                <a:cubicBezTo>
                  <a:pt x="4919" y="15445"/>
                  <a:pt x="4843" y="15318"/>
                  <a:pt x="4755" y="15212"/>
                </a:cubicBezTo>
                <a:cubicBezTo>
                  <a:pt x="4440" y="14833"/>
                  <a:pt x="4115" y="14485"/>
                  <a:pt x="3789" y="14178"/>
                </a:cubicBezTo>
                <a:cubicBezTo>
                  <a:pt x="3575" y="13976"/>
                  <a:pt x="3335" y="13866"/>
                  <a:pt x="3094" y="13856"/>
                </a:cubicBezTo>
                <a:close/>
                <a:moveTo>
                  <a:pt x="3093" y="13899"/>
                </a:moveTo>
                <a:cubicBezTo>
                  <a:pt x="3325" y="13909"/>
                  <a:pt x="3557" y="14017"/>
                  <a:pt x="3764" y="14212"/>
                </a:cubicBezTo>
                <a:cubicBezTo>
                  <a:pt x="4089" y="14519"/>
                  <a:pt x="4414" y="14865"/>
                  <a:pt x="4728" y="15243"/>
                </a:cubicBezTo>
                <a:cubicBezTo>
                  <a:pt x="4813" y="15346"/>
                  <a:pt x="4885" y="15470"/>
                  <a:pt x="4950" y="15620"/>
                </a:cubicBezTo>
                <a:cubicBezTo>
                  <a:pt x="5079" y="15920"/>
                  <a:pt x="5034" y="16217"/>
                  <a:pt x="4833" y="16394"/>
                </a:cubicBezTo>
                <a:cubicBezTo>
                  <a:pt x="4743" y="16475"/>
                  <a:pt x="4653" y="16555"/>
                  <a:pt x="4563" y="16636"/>
                </a:cubicBezTo>
                <a:cubicBezTo>
                  <a:pt x="4194" y="16970"/>
                  <a:pt x="3812" y="17314"/>
                  <a:pt x="3392" y="17575"/>
                </a:cubicBezTo>
                <a:cubicBezTo>
                  <a:pt x="3068" y="17775"/>
                  <a:pt x="2690" y="17902"/>
                  <a:pt x="2235" y="17962"/>
                </a:cubicBezTo>
                <a:cubicBezTo>
                  <a:pt x="2023" y="17991"/>
                  <a:pt x="1815" y="17910"/>
                  <a:pt x="1649" y="17736"/>
                </a:cubicBezTo>
                <a:cubicBezTo>
                  <a:pt x="1465" y="17542"/>
                  <a:pt x="1361" y="17259"/>
                  <a:pt x="1365" y="16961"/>
                </a:cubicBezTo>
                <a:cubicBezTo>
                  <a:pt x="1365" y="16961"/>
                  <a:pt x="1374" y="16891"/>
                  <a:pt x="1374" y="16891"/>
                </a:cubicBezTo>
                <a:cubicBezTo>
                  <a:pt x="1403" y="16687"/>
                  <a:pt x="1437" y="16455"/>
                  <a:pt x="1511" y="16242"/>
                </a:cubicBezTo>
                <a:cubicBezTo>
                  <a:pt x="1734" y="15608"/>
                  <a:pt x="1952" y="15056"/>
                  <a:pt x="2179" y="14554"/>
                </a:cubicBezTo>
                <a:cubicBezTo>
                  <a:pt x="2330" y="14217"/>
                  <a:pt x="2573" y="13993"/>
                  <a:pt x="2863" y="13923"/>
                </a:cubicBezTo>
                <a:cubicBezTo>
                  <a:pt x="2939" y="13905"/>
                  <a:pt x="3016" y="13896"/>
                  <a:pt x="3093" y="13899"/>
                </a:cubicBezTo>
                <a:close/>
                <a:moveTo>
                  <a:pt x="3099" y="14511"/>
                </a:moveTo>
                <a:cubicBezTo>
                  <a:pt x="2888" y="14517"/>
                  <a:pt x="2682" y="14643"/>
                  <a:pt x="2571" y="14853"/>
                </a:cubicBezTo>
                <a:cubicBezTo>
                  <a:pt x="2297" y="15369"/>
                  <a:pt x="2099" y="15944"/>
                  <a:pt x="1982" y="16559"/>
                </a:cubicBezTo>
                <a:cubicBezTo>
                  <a:pt x="1943" y="16763"/>
                  <a:pt x="1971" y="16942"/>
                  <a:pt x="2063" y="17076"/>
                </a:cubicBezTo>
                <a:cubicBezTo>
                  <a:pt x="2159" y="17215"/>
                  <a:pt x="2318" y="17291"/>
                  <a:pt x="2513" y="17292"/>
                </a:cubicBezTo>
                <a:cubicBezTo>
                  <a:pt x="2521" y="17292"/>
                  <a:pt x="2530" y="17293"/>
                  <a:pt x="2539" y="17293"/>
                </a:cubicBezTo>
                <a:cubicBezTo>
                  <a:pt x="2603" y="17293"/>
                  <a:pt x="2676" y="17278"/>
                  <a:pt x="2751" y="17249"/>
                </a:cubicBezTo>
                <a:cubicBezTo>
                  <a:pt x="3198" y="17082"/>
                  <a:pt x="3625" y="16774"/>
                  <a:pt x="4056" y="16307"/>
                </a:cubicBezTo>
                <a:cubicBezTo>
                  <a:pt x="4306" y="16036"/>
                  <a:pt x="4359" y="15749"/>
                  <a:pt x="4223" y="15406"/>
                </a:cubicBezTo>
                <a:cubicBezTo>
                  <a:pt x="4062" y="15002"/>
                  <a:pt x="3771" y="14729"/>
                  <a:pt x="3307" y="14548"/>
                </a:cubicBezTo>
                <a:cubicBezTo>
                  <a:pt x="3239" y="14522"/>
                  <a:pt x="3169" y="14509"/>
                  <a:pt x="3099" y="14511"/>
                </a:cubicBezTo>
                <a:close/>
                <a:moveTo>
                  <a:pt x="3112" y="14556"/>
                </a:moveTo>
                <a:cubicBezTo>
                  <a:pt x="3173" y="14556"/>
                  <a:pt x="3235" y="14567"/>
                  <a:pt x="3295" y="14591"/>
                </a:cubicBezTo>
                <a:cubicBezTo>
                  <a:pt x="3754" y="14770"/>
                  <a:pt x="4029" y="15028"/>
                  <a:pt x="4187" y="15426"/>
                </a:cubicBezTo>
                <a:cubicBezTo>
                  <a:pt x="4317" y="15752"/>
                  <a:pt x="4268" y="16014"/>
                  <a:pt x="4029" y="16274"/>
                </a:cubicBezTo>
                <a:cubicBezTo>
                  <a:pt x="3602" y="16737"/>
                  <a:pt x="3181" y="17041"/>
                  <a:pt x="2740" y="17207"/>
                </a:cubicBezTo>
                <a:cubicBezTo>
                  <a:pt x="2658" y="17238"/>
                  <a:pt x="2581" y="17252"/>
                  <a:pt x="2516" y="17248"/>
                </a:cubicBezTo>
                <a:lnTo>
                  <a:pt x="2514" y="17248"/>
                </a:lnTo>
                <a:cubicBezTo>
                  <a:pt x="2331" y="17248"/>
                  <a:pt x="2181" y="17177"/>
                  <a:pt x="2093" y="17048"/>
                </a:cubicBezTo>
                <a:cubicBezTo>
                  <a:pt x="2008" y="16925"/>
                  <a:pt x="1983" y="16759"/>
                  <a:pt x="2020" y="16568"/>
                </a:cubicBezTo>
                <a:cubicBezTo>
                  <a:pt x="2136" y="15958"/>
                  <a:pt x="2332" y="15390"/>
                  <a:pt x="2604" y="14878"/>
                </a:cubicBezTo>
                <a:cubicBezTo>
                  <a:pt x="2710" y="14676"/>
                  <a:pt x="2909" y="14556"/>
                  <a:pt x="3112" y="14556"/>
                </a:cubicBezTo>
                <a:close/>
                <a:moveTo>
                  <a:pt x="21600" y="15312"/>
                </a:moveTo>
                <a:cubicBezTo>
                  <a:pt x="21445" y="15332"/>
                  <a:pt x="21297" y="15378"/>
                  <a:pt x="21167" y="15426"/>
                </a:cubicBezTo>
                <a:cubicBezTo>
                  <a:pt x="20758" y="15576"/>
                  <a:pt x="20465" y="15827"/>
                  <a:pt x="20272" y="16191"/>
                </a:cubicBezTo>
                <a:cubicBezTo>
                  <a:pt x="20025" y="16655"/>
                  <a:pt x="19976" y="17157"/>
                  <a:pt x="20121" y="17723"/>
                </a:cubicBezTo>
                <a:cubicBezTo>
                  <a:pt x="20333" y="18545"/>
                  <a:pt x="20285" y="19370"/>
                  <a:pt x="20219" y="19998"/>
                </a:cubicBezTo>
                <a:cubicBezTo>
                  <a:pt x="20185" y="20314"/>
                  <a:pt x="20107" y="20506"/>
                  <a:pt x="19978" y="20582"/>
                </a:cubicBezTo>
                <a:cubicBezTo>
                  <a:pt x="19849" y="20658"/>
                  <a:pt x="19668" y="20617"/>
                  <a:pt x="19427" y="20458"/>
                </a:cubicBezTo>
                <a:cubicBezTo>
                  <a:pt x="19416" y="20450"/>
                  <a:pt x="19404" y="20441"/>
                  <a:pt x="19393" y="20432"/>
                </a:cubicBezTo>
                <a:cubicBezTo>
                  <a:pt x="19383" y="20425"/>
                  <a:pt x="19373" y="20418"/>
                  <a:pt x="19363" y="20411"/>
                </a:cubicBezTo>
                <a:cubicBezTo>
                  <a:pt x="19109" y="20237"/>
                  <a:pt x="18890" y="20004"/>
                  <a:pt x="18677" y="19779"/>
                </a:cubicBezTo>
                <a:cubicBezTo>
                  <a:pt x="18563" y="19658"/>
                  <a:pt x="18445" y="19534"/>
                  <a:pt x="18323" y="19420"/>
                </a:cubicBezTo>
                <a:cubicBezTo>
                  <a:pt x="18042" y="19155"/>
                  <a:pt x="17727" y="18901"/>
                  <a:pt x="17325" y="18834"/>
                </a:cubicBezTo>
                <a:cubicBezTo>
                  <a:pt x="16738" y="18737"/>
                  <a:pt x="16108" y="18636"/>
                  <a:pt x="15482" y="18546"/>
                </a:cubicBezTo>
                <a:cubicBezTo>
                  <a:pt x="15218" y="18508"/>
                  <a:pt x="15012" y="18565"/>
                  <a:pt x="14870" y="18719"/>
                </a:cubicBezTo>
                <a:cubicBezTo>
                  <a:pt x="14723" y="18879"/>
                  <a:pt x="14653" y="19138"/>
                  <a:pt x="14668" y="19468"/>
                </a:cubicBezTo>
                <a:cubicBezTo>
                  <a:pt x="14678" y="19704"/>
                  <a:pt x="14738" y="19941"/>
                  <a:pt x="14851" y="20196"/>
                </a:cubicBezTo>
                <a:cubicBezTo>
                  <a:pt x="15032" y="20604"/>
                  <a:pt x="15219" y="21017"/>
                  <a:pt x="15400" y="21417"/>
                </a:cubicBezTo>
                <a:cubicBezTo>
                  <a:pt x="15427" y="21478"/>
                  <a:pt x="15455" y="21539"/>
                  <a:pt x="15483" y="21600"/>
                </a:cubicBezTo>
                <a:lnTo>
                  <a:pt x="15526" y="21600"/>
                </a:lnTo>
                <a:cubicBezTo>
                  <a:pt x="15495" y="21532"/>
                  <a:pt x="15465" y="21463"/>
                  <a:pt x="15434" y="21395"/>
                </a:cubicBezTo>
                <a:cubicBezTo>
                  <a:pt x="15253" y="20996"/>
                  <a:pt x="15066" y="20584"/>
                  <a:pt x="14885" y="20176"/>
                </a:cubicBezTo>
                <a:cubicBezTo>
                  <a:pt x="14775" y="19927"/>
                  <a:pt x="14716" y="19694"/>
                  <a:pt x="14706" y="19465"/>
                </a:cubicBezTo>
                <a:cubicBezTo>
                  <a:pt x="14692" y="19149"/>
                  <a:pt x="14757" y="18902"/>
                  <a:pt x="14896" y="18752"/>
                </a:cubicBezTo>
                <a:cubicBezTo>
                  <a:pt x="15029" y="18607"/>
                  <a:pt x="15225" y="18553"/>
                  <a:pt x="15477" y="18589"/>
                </a:cubicBezTo>
                <a:cubicBezTo>
                  <a:pt x="16103" y="18680"/>
                  <a:pt x="16732" y="18782"/>
                  <a:pt x="17320" y="18879"/>
                </a:cubicBezTo>
                <a:cubicBezTo>
                  <a:pt x="17712" y="18944"/>
                  <a:pt x="18022" y="19194"/>
                  <a:pt x="18299" y="19454"/>
                </a:cubicBezTo>
                <a:cubicBezTo>
                  <a:pt x="18419" y="19568"/>
                  <a:pt x="18538" y="19693"/>
                  <a:pt x="18651" y="19812"/>
                </a:cubicBezTo>
                <a:cubicBezTo>
                  <a:pt x="18865" y="20039"/>
                  <a:pt x="19087" y="20273"/>
                  <a:pt x="19344" y="20449"/>
                </a:cubicBezTo>
                <a:cubicBezTo>
                  <a:pt x="19354" y="20456"/>
                  <a:pt x="19362" y="20464"/>
                  <a:pt x="19372" y="20471"/>
                </a:cubicBezTo>
                <a:cubicBezTo>
                  <a:pt x="19384" y="20480"/>
                  <a:pt x="19396" y="20489"/>
                  <a:pt x="19409" y="20497"/>
                </a:cubicBezTo>
                <a:cubicBezTo>
                  <a:pt x="19662" y="20664"/>
                  <a:pt x="19854" y="20705"/>
                  <a:pt x="19996" y="20621"/>
                </a:cubicBezTo>
                <a:cubicBezTo>
                  <a:pt x="20137" y="20538"/>
                  <a:pt x="20221" y="20336"/>
                  <a:pt x="20256" y="20003"/>
                </a:cubicBezTo>
                <a:cubicBezTo>
                  <a:pt x="20323" y="19371"/>
                  <a:pt x="20373" y="18539"/>
                  <a:pt x="20159" y="17709"/>
                </a:cubicBezTo>
                <a:cubicBezTo>
                  <a:pt x="20016" y="17156"/>
                  <a:pt x="20064" y="16668"/>
                  <a:pt x="20305" y="16215"/>
                </a:cubicBezTo>
                <a:cubicBezTo>
                  <a:pt x="20493" y="15860"/>
                  <a:pt x="20780" y="15617"/>
                  <a:pt x="21179" y="15469"/>
                </a:cubicBezTo>
                <a:cubicBezTo>
                  <a:pt x="21306" y="15423"/>
                  <a:pt x="21449" y="15376"/>
                  <a:pt x="21600" y="15356"/>
                </a:cubicBezTo>
                <a:lnTo>
                  <a:pt x="21600" y="15312"/>
                </a:lnTo>
                <a:close/>
                <a:moveTo>
                  <a:pt x="21600" y="15697"/>
                </a:moveTo>
                <a:cubicBezTo>
                  <a:pt x="21045" y="15824"/>
                  <a:pt x="20702" y="16112"/>
                  <a:pt x="20507" y="16619"/>
                </a:cubicBezTo>
                <a:cubicBezTo>
                  <a:pt x="20358" y="17008"/>
                  <a:pt x="20413" y="17413"/>
                  <a:pt x="20465" y="17805"/>
                </a:cubicBezTo>
                <a:lnTo>
                  <a:pt x="20469" y="17830"/>
                </a:lnTo>
                <a:cubicBezTo>
                  <a:pt x="20476" y="17881"/>
                  <a:pt x="20483" y="17933"/>
                  <a:pt x="20490" y="17984"/>
                </a:cubicBezTo>
                <a:cubicBezTo>
                  <a:pt x="20539" y="18341"/>
                  <a:pt x="20590" y="18710"/>
                  <a:pt x="20570" y="19079"/>
                </a:cubicBezTo>
                <a:cubicBezTo>
                  <a:pt x="20557" y="19313"/>
                  <a:pt x="20572" y="19549"/>
                  <a:pt x="20588" y="19777"/>
                </a:cubicBezTo>
                <a:cubicBezTo>
                  <a:pt x="20602" y="19998"/>
                  <a:pt x="20617" y="20226"/>
                  <a:pt x="20606" y="20451"/>
                </a:cubicBezTo>
                <a:lnTo>
                  <a:pt x="20603" y="20531"/>
                </a:lnTo>
                <a:cubicBezTo>
                  <a:pt x="20593" y="20743"/>
                  <a:pt x="20582" y="20962"/>
                  <a:pt x="20515" y="21163"/>
                </a:cubicBezTo>
                <a:cubicBezTo>
                  <a:pt x="20453" y="21348"/>
                  <a:pt x="20374" y="21459"/>
                  <a:pt x="20275" y="21501"/>
                </a:cubicBezTo>
                <a:cubicBezTo>
                  <a:pt x="20177" y="21543"/>
                  <a:pt x="20058" y="21519"/>
                  <a:pt x="19912" y="21428"/>
                </a:cubicBezTo>
                <a:cubicBezTo>
                  <a:pt x="19617" y="21243"/>
                  <a:pt x="19360" y="20984"/>
                  <a:pt x="19111" y="20732"/>
                </a:cubicBezTo>
                <a:lnTo>
                  <a:pt x="19068" y="20689"/>
                </a:lnTo>
                <a:cubicBezTo>
                  <a:pt x="18923" y="20542"/>
                  <a:pt x="18780" y="20393"/>
                  <a:pt x="18636" y="20245"/>
                </a:cubicBezTo>
                <a:cubicBezTo>
                  <a:pt x="18460" y="20064"/>
                  <a:pt x="18278" y="19877"/>
                  <a:pt x="18097" y="19696"/>
                </a:cubicBezTo>
                <a:cubicBezTo>
                  <a:pt x="17777" y="19376"/>
                  <a:pt x="17392" y="19181"/>
                  <a:pt x="16952" y="19114"/>
                </a:cubicBezTo>
                <a:lnTo>
                  <a:pt x="16937" y="19111"/>
                </a:lnTo>
                <a:cubicBezTo>
                  <a:pt x="16496" y="19043"/>
                  <a:pt x="16039" y="18974"/>
                  <a:pt x="15586" y="19074"/>
                </a:cubicBezTo>
                <a:cubicBezTo>
                  <a:pt x="15250" y="19148"/>
                  <a:pt x="15065" y="19465"/>
                  <a:pt x="15115" y="19881"/>
                </a:cubicBezTo>
                <a:cubicBezTo>
                  <a:pt x="15165" y="20291"/>
                  <a:pt x="15336" y="20641"/>
                  <a:pt x="15502" y="20979"/>
                </a:cubicBezTo>
                <a:cubicBezTo>
                  <a:pt x="15538" y="21053"/>
                  <a:pt x="15575" y="21127"/>
                  <a:pt x="15610" y="21202"/>
                </a:cubicBezTo>
                <a:cubicBezTo>
                  <a:pt x="15677" y="21346"/>
                  <a:pt x="15732" y="21475"/>
                  <a:pt x="15780" y="21600"/>
                </a:cubicBezTo>
                <a:lnTo>
                  <a:pt x="15822" y="21600"/>
                </a:lnTo>
                <a:cubicBezTo>
                  <a:pt x="15772" y="21469"/>
                  <a:pt x="15715" y="21332"/>
                  <a:pt x="15644" y="21180"/>
                </a:cubicBezTo>
                <a:cubicBezTo>
                  <a:pt x="15609" y="21105"/>
                  <a:pt x="15572" y="21030"/>
                  <a:pt x="15536" y="20956"/>
                </a:cubicBezTo>
                <a:cubicBezTo>
                  <a:pt x="15372" y="20621"/>
                  <a:pt x="15203" y="20277"/>
                  <a:pt x="15154" y="19876"/>
                </a:cubicBezTo>
                <a:cubicBezTo>
                  <a:pt x="15106" y="19479"/>
                  <a:pt x="15274" y="19188"/>
                  <a:pt x="15593" y="19118"/>
                </a:cubicBezTo>
                <a:cubicBezTo>
                  <a:pt x="16041" y="19019"/>
                  <a:pt x="16494" y="19088"/>
                  <a:pt x="16932" y="19156"/>
                </a:cubicBezTo>
                <a:lnTo>
                  <a:pt x="16947" y="19158"/>
                </a:lnTo>
                <a:cubicBezTo>
                  <a:pt x="17380" y="19224"/>
                  <a:pt x="17758" y="19416"/>
                  <a:pt x="18072" y="19731"/>
                </a:cubicBezTo>
                <a:cubicBezTo>
                  <a:pt x="18253" y="19912"/>
                  <a:pt x="18434" y="20099"/>
                  <a:pt x="18610" y="20279"/>
                </a:cubicBezTo>
                <a:cubicBezTo>
                  <a:pt x="18754" y="20427"/>
                  <a:pt x="18898" y="20575"/>
                  <a:pt x="19043" y="20721"/>
                </a:cubicBezTo>
                <a:lnTo>
                  <a:pt x="19087" y="20765"/>
                </a:lnTo>
                <a:cubicBezTo>
                  <a:pt x="19337" y="21018"/>
                  <a:pt x="19596" y="21281"/>
                  <a:pt x="19895" y="21468"/>
                </a:cubicBezTo>
                <a:cubicBezTo>
                  <a:pt x="20051" y="21565"/>
                  <a:pt x="20180" y="21589"/>
                  <a:pt x="20289" y="21542"/>
                </a:cubicBezTo>
                <a:cubicBezTo>
                  <a:pt x="20399" y="21495"/>
                  <a:pt x="20485" y="21378"/>
                  <a:pt x="20551" y="21180"/>
                </a:cubicBezTo>
                <a:cubicBezTo>
                  <a:pt x="20621" y="20972"/>
                  <a:pt x="20631" y="20749"/>
                  <a:pt x="20640" y="20534"/>
                </a:cubicBezTo>
                <a:lnTo>
                  <a:pt x="20644" y="20453"/>
                </a:lnTo>
                <a:cubicBezTo>
                  <a:pt x="20655" y="20226"/>
                  <a:pt x="20640" y="19997"/>
                  <a:pt x="20625" y="19774"/>
                </a:cubicBezTo>
                <a:cubicBezTo>
                  <a:pt x="20610" y="19548"/>
                  <a:pt x="20595" y="19313"/>
                  <a:pt x="20607" y="19082"/>
                </a:cubicBezTo>
                <a:cubicBezTo>
                  <a:pt x="20628" y="18708"/>
                  <a:pt x="20577" y="18336"/>
                  <a:pt x="20528" y="17976"/>
                </a:cubicBezTo>
                <a:cubicBezTo>
                  <a:pt x="20521" y="17925"/>
                  <a:pt x="20513" y="17874"/>
                  <a:pt x="20507" y="17823"/>
                </a:cubicBezTo>
                <a:lnTo>
                  <a:pt x="20503" y="17798"/>
                </a:lnTo>
                <a:cubicBezTo>
                  <a:pt x="20451" y="17413"/>
                  <a:pt x="20398" y="17016"/>
                  <a:pt x="20543" y="16638"/>
                </a:cubicBezTo>
                <a:cubicBezTo>
                  <a:pt x="20731" y="16148"/>
                  <a:pt x="21062" y="15866"/>
                  <a:pt x="21600" y="15741"/>
                </a:cubicBezTo>
                <a:lnTo>
                  <a:pt x="21600" y="15697"/>
                </a:lnTo>
                <a:close/>
                <a:moveTo>
                  <a:pt x="21600" y="16124"/>
                </a:moveTo>
                <a:cubicBezTo>
                  <a:pt x="20989" y="16370"/>
                  <a:pt x="20734" y="16874"/>
                  <a:pt x="20801" y="17692"/>
                </a:cubicBezTo>
                <a:cubicBezTo>
                  <a:pt x="20808" y="17783"/>
                  <a:pt x="20817" y="17873"/>
                  <a:pt x="20825" y="17964"/>
                </a:cubicBezTo>
                <a:cubicBezTo>
                  <a:pt x="20849" y="18235"/>
                  <a:pt x="20873" y="18516"/>
                  <a:pt x="20881" y="18792"/>
                </a:cubicBezTo>
                <a:cubicBezTo>
                  <a:pt x="20899" y="19400"/>
                  <a:pt x="20968" y="20012"/>
                  <a:pt x="21035" y="20602"/>
                </a:cubicBezTo>
                <a:lnTo>
                  <a:pt x="21058" y="20816"/>
                </a:lnTo>
                <a:cubicBezTo>
                  <a:pt x="21065" y="20875"/>
                  <a:pt x="21073" y="20934"/>
                  <a:pt x="21081" y="20994"/>
                </a:cubicBezTo>
                <a:cubicBezTo>
                  <a:pt x="21106" y="21193"/>
                  <a:pt x="21131" y="21397"/>
                  <a:pt x="21119" y="21600"/>
                </a:cubicBezTo>
                <a:lnTo>
                  <a:pt x="21157" y="21600"/>
                </a:lnTo>
                <a:cubicBezTo>
                  <a:pt x="21168" y="21393"/>
                  <a:pt x="21144" y="21188"/>
                  <a:pt x="21118" y="20987"/>
                </a:cubicBezTo>
                <a:cubicBezTo>
                  <a:pt x="21111" y="20928"/>
                  <a:pt x="21104" y="20870"/>
                  <a:pt x="21097" y="20811"/>
                </a:cubicBezTo>
                <a:lnTo>
                  <a:pt x="21073" y="20596"/>
                </a:lnTo>
                <a:cubicBezTo>
                  <a:pt x="21006" y="20006"/>
                  <a:pt x="20937" y="19396"/>
                  <a:pt x="20920" y="18789"/>
                </a:cubicBezTo>
                <a:cubicBezTo>
                  <a:pt x="20912" y="18512"/>
                  <a:pt x="20887" y="18232"/>
                  <a:pt x="20863" y="17960"/>
                </a:cubicBezTo>
                <a:cubicBezTo>
                  <a:pt x="20855" y="17869"/>
                  <a:pt x="20847" y="17778"/>
                  <a:pt x="20840" y="17688"/>
                </a:cubicBezTo>
                <a:cubicBezTo>
                  <a:pt x="20774" y="16889"/>
                  <a:pt x="21011" y="16412"/>
                  <a:pt x="21600" y="16171"/>
                </a:cubicBezTo>
                <a:lnTo>
                  <a:pt x="21600" y="16124"/>
                </a:lnTo>
                <a:close/>
                <a:moveTo>
                  <a:pt x="21600" y="16683"/>
                </a:moveTo>
                <a:cubicBezTo>
                  <a:pt x="21287" y="16927"/>
                  <a:pt x="21146" y="17307"/>
                  <a:pt x="21172" y="17845"/>
                </a:cubicBezTo>
                <a:cubicBezTo>
                  <a:pt x="21196" y="18328"/>
                  <a:pt x="21231" y="18897"/>
                  <a:pt x="21311" y="19454"/>
                </a:cubicBezTo>
                <a:cubicBezTo>
                  <a:pt x="21366" y="19842"/>
                  <a:pt x="21439" y="20288"/>
                  <a:pt x="21600" y="20703"/>
                </a:cubicBezTo>
                <a:lnTo>
                  <a:pt x="21600" y="20591"/>
                </a:lnTo>
                <a:cubicBezTo>
                  <a:pt x="21465" y="20208"/>
                  <a:pt x="21399" y="19802"/>
                  <a:pt x="21348" y="19446"/>
                </a:cubicBezTo>
                <a:cubicBezTo>
                  <a:pt x="21269" y="18892"/>
                  <a:pt x="21235" y="18324"/>
                  <a:pt x="21211" y="17842"/>
                </a:cubicBezTo>
                <a:cubicBezTo>
                  <a:pt x="21186" y="17334"/>
                  <a:pt x="21314" y="16973"/>
                  <a:pt x="21600" y="16738"/>
                </a:cubicBezTo>
                <a:lnTo>
                  <a:pt x="21600" y="16683"/>
                </a:lnTo>
                <a:close/>
                <a:moveTo>
                  <a:pt x="21600" y="17128"/>
                </a:moveTo>
                <a:cubicBezTo>
                  <a:pt x="21530" y="17234"/>
                  <a:pt x="21488" y="17358"/>
                  <a:pt x="21458" y="17477"/>
                </a:cubicBezTo>
                <a:cubicBezTo>
                  <a:pt x="21334" y="17955"/>
                  <a:pt x="21409" y="18435"/>
                  <a:pt x="21475" y="18859"/>
                </a:cubicBezTo>
                <a:lnTo>
                  <a:pt x="21489" y="18958"/>
                </a:lnTo>
                <a:cubicBezTo>
                  <a:pt x="21518" y="19147"/>
                  <a:pt x="21548" y="19341"/>
                  <a:pt x="21600" y="19526"/>
                </a:cubicBezTo>
                <a:lnTo>
                  <a:pt x="21600" y="19355"/>
                </a:lnTo>
                <a:cubicBezTo>
                  <a:pt x="21571" y="19221"/>
                  <a:pt x="21548" y="19085"/>
                  <a:pt x="21528" y="18951"/>
                </a:cubicBezTo>
                <a:lnTo>
                  <a:pt x="21513" y="18852"/>
                </a:lnTo>
                <a:cubicBezTo>
                  <a:pt x="21448" y="18433"/>
                  <a:pt x="21375" y="17957"/>
                  <a:pt x="21495" y="17489"/>
                </a:cubicBezTo>
                <a:cubicBezTo>
                  <a:pt x="21520" y="17394"/>
                  <a:pt x="21551" y="17294"/>
                  <a:pt x="21600" y="17204"/>
                </a:cubicBezTo>
                <a:lnTo>
                  <a:pt x="21600" y="17128"/>
                </a:lnTo>
                <a:close/>
                <a:moveTo>
                  <a:pt x="8428" y="17489"/>
                </a:moveTo>
                <a:cubicBezTo>
                  <a:pt x="7955" y="17490"/>
                  <a:pt x="7530" y="17576"/>
                  <a:pt x="7127" y="17749"/>
                </a:cubicBezTo>
                <a:cubicBezTo>
                  <a:pt x="6883" y="17854"/>
                  <a:pt x="6618" y="17930"/>
                  <a:pt x="6339" y="17978"/>
                </a:cubicBezTo>
                <a:cubicBezTo>
                  <a:pt x="5781" y="18072"/>
                  <a:pt x="5387" y="18244"/>
                  <a:pt x="5060" y="18533"/>
                </a:cubicBezTo>
                <a:cubicBezTo>
                  <a:pt x="4899" y="18676"/>
                  <a:pt x="4736" y="18823"/>
                  <a:pt x="4578" y="18966"/>
                </a:cubicBezTo>
                <a:cubicBezTo>
                  <a:pt x="4308" y="19210"/>
                  <a:pt x="4029" y="19462"/>
                  <a:pt x="3747" y="19701"/>
                </a:cubicBezTo>
                <a:cubicBezTo>
                  <a:pt x="3452" y="19951"/>
                  <a:pt x="3342" y="20238"/>
                  <a:pt x="3414" y="20576"/>
                </a:cubicBezTo>
                <a:cubicBezTo>
                  <a:pt x="3479" y="20886"/>
                  <a:pt x="3549" y="21201"/>
                  <a:pt x="3617" y="21504"/>
                </a:cubicBezTo>
                <a:cubicBezTo>
                  <a:pt x="3624" y="21536"/>
                  <a:pt x="3631" y="21568"/>
                  <a:pt x="3638" y="21600"/>
                </a:cubicBezTo>
                <a:lnTo>
                  <a:pt x="3679" y="21600"/>
                </a:lnTo>
                <a:cubicBezTo>
                  <a:pt x="3671" y="21564"/>
                  <a:pt x="3662" y="21529"/>
                  <a:pt x="3654" y="21493"/>
                </a:cubicBezTo>
                <a:cubicBezTo>
                  <a:pt x="3586" y="21190"/>
                  <a:pt x="3516" y="20876"/>
                  <a:pt x="3451" y="20567"/>
                </a:cubicBezTo>
                <a:cubicBezTo>
                  <a:pt x="3383" y="20244"/>
                  <a:pt x="3484" y="19980"/>
                  <a:pt x="3769" y="19738"/>
                </a:cubicBezTo>
                <a:cubicBezTo>
                  <a:pt x="4051" y="19498"/>
                  <a:pt x="4332" y="19246"/>
                  <a:pt x="4602" y="19001"/>
                </a:cubicBezTo>
                <a:cubicBezTo>
                  <a:pt x="4760" y="18859"/>
                  <a:pt x="4922" y="18711"/>
                  <a:pt x="5083" y="18569"/>
                </a:cubicBezTo>
                <a:cubicBezTo>
                  <a:pt x="5405" y="18284"/>
                  <a:pt x="5794" y="18116"/>
                  <a:pt x="6345" y="18022"/>
                </a:cubicBezTo>
                <a:cubicBezTo>
                  <a:pt x="6627" y="17975"/>
                  <a:pt x="6894" y="17897"/>
                  <a:pt x="7140" y="17791"/>
                </a:cubicBezTo>
                <a:cubicBezTo>
                  <a:pt x="7596" y="17595"/>
                  <a:pt x="8080" y="17511"/>
                  <a:pt x="8632" y="17538"/>
                </a:cubicBezTo>
                <a:cubicBezTo>
                  <a:pt x="8816" y="17547"/>
                  <a:pt x="9008" y="17569"/>
                  <a:pt x="9209" y="17602"/>
                </a:cubicBezTo>
                <a:cubicBezTo>
                  <a:pt x="9539" y="17657"/>
                  <a:pt x="9877" y="17702"/>
                  <a:pt x="10204" y="17746"/>
                </a:cubicBezTo>
                <a:cubicBezTo>
                  <a:pt x="10519" y="17789"/>
                  <a:pt x="10846" y="17833"/>
                  <a:pt x="11166" y="17886"/>
                </a:cubicBezTo>
                <a:cubicBezTo>
                  <a:pt x="11420" y="17927"/>
                  <a:pt x="11676" y="17982"/>
                  <a:pt x="11925" y="18034"/>
                </a:cubicBezTo>
                <a:cubicBezTo>
                  <a:pt x="12142" y="18079"/>
                  <a:pt x="12367" y="18126"/>
                  <a:pt x="12588" y="18165"/>
                </a:cubicBezTo>
                <a:cubicBezTo>
                  <a:pt x="12898" y="18219"/>
                  <a:pt x="13215" y="18250"/>
                  <a:pt x="13522" y="18279"/>
                </a:cubicBezTo>
                <a:lnTo>
                  <a:pt x="13531" y="18279"/>
                </a:lnTo>
                <a:cubicBezTo>
                  <a:pt x="13803" y="18304"/>
                  <a:pt x="14020" y="18501"/>
                  <a:pt x="14081" y="18779"/>
                </a:cubicBezTo>
                <a:cubicBezTo>
                  <a:pt x="14251" y="19553"/>
                  <a:pt x="14579" y="20248"/>
                  <a:pt x="14897" y="20920"/>
                </a:cubicBezTo>
                <a:cubicBezTo>
                  <a:pt x="15002" y="21142"/>
                  <a:pt x="15109" y="21371"/>
                  <a:pt x="15210" y="21600"/>
                </a:cubicBezTo>
                <a:lnTo>
                  <a:pt x="15254" y="21600"/>
                </a:lnTo>
                <a:cubicBezTo>
                  <a:pt x="15149" y="21363"/>
                  <a:pt x="15038" y="21127"/>
                  <a:pt x="14930" y="20898"/>
                </a:cubicBezTo>
                <a:cubicBezTo>
                  <a:pt x="14613" y="20229"/>
                  <a:pt x="14286" y="19537"/>
                  <a:pt x="14117" y="18769"/>
                </a:cubicBezTo>
                <a:cubicBezTo>
                  <a:pt x="14052" y="18472"/>
                  <a:pt x="13824" y="18262"/>
                  <a:pt x="13535" y="18235"/>
                </a:cubicBezTo>
                <a:lnTo>
                  <a:pt x="13526" y="18234"/>
                </a:lnTo>
                <a:cubicBezTo>
                  <a:pt x="13219" y="18205"/>
                  <a:pt x="12903" y="18175"/>
                  <a:pt x="12594" y="18121"/>
                </a:cubicBezTo>
                <a:cubicBezTo>
                  <a:pt x="12373" y="18083"/>
                  <a:pt x="12148" y="18035"/>
                  <a:pt x="11932" y="17990"/>
                </a:cubicBezTo>
                <a:cubicBezTo>
                  <a:pt x="11683" y="17938"/>
                  <a:pt x="11426" y="17883"/>
                  <a:pt x="11171" y="17842"/>
                </a:cubicBezTo>
                <a:cubicBezTo>
                  <a:pt x="10851" y="17790"/>
                  <a:pt x="10524" y="17745"/>
                  <a:pt x="10208" y="17702"/>
                </a:cubicBezTo>
                <a:cubicBezTo>
                  <a:pt x="9882" y="17658"/>
                  <a:pt x="9545" y="17612"/>
                  <a:pt x="9215" y="17558"/>
                </a:cubicBezTo>
                <a:cubicBezTo>
                  <a:pt x="9012" y="17524"/>
                  <a:pt x="8819" y="17503"/>
                  <a:pt x="8633" y="17494"/>
                </a:cubicBezTo>
                <a:cubicBezTo>
                  <a:pt x="8564" y="17491"/>
                  <a:pt x="8495" y="17489"/>
                  <a:pt x="8428" y="17489"/>
                </a:cubicBezTo>
                <a:close/>
                <a:moveTo>
                  <a:pt x="8204" y="17973"/>
                </a:moveTo>
                <a:cubicBezTo>
                  <a:pt x="7952" y="17987"/>
                  <a:pt x="7715" y="18061"/>
                  <a:pt x="7496" y="18195"/>
                </a:cubicBezTo>
                <a:cubicBezTo>
                  <a:pt x="7046" y="18469"/>
                  <a:pt x="6570" y="18585"/>
                  <a:pt x="6040" y="18551"/>
                </a:cubicBezTo>
                <a:cubicBezTo>
                  <a:pt x="5768" y="18534"/>
                  <a:pt x="5497" y="18626"/>
                  <a:pt x="5237" y="18825"/>
                </a:cubicBezTo>
                <a:cubicBezTo>
                  <a:pt x="4968" y="19031"/>
                  <a:pt x="4731" y="19292"/>
                  <a:pt x="4511" y="19541"/>
                </a:cubicBezTo>
                <a:cubicBezTo>
                  <a:pt x="4101" y="20003"/>
                  <a:pt x="3956" y="20514"/>
                  <a:pt x="4068" y="21101"/>
                </a:cubicBezTo>
                <a:cubicBezTo>
                  <a:pt x="4080" y="21164"/>
                  <a:pt x="4094" y="21226"/>
                  <a:pt x="4108" y="21289"/>
                </a:cubicBezTo>
                <a:cubicBezTo>
                  <a:pt x="4129" y="21391"/>
                  <a:pt x="4150" y="21495"/>
                  <a:pt x="4165" y="21600"/>
                </a:cubicBezTo>
                <a:lnTo>
                  <a:pt x="4204" y="21600"/>
                </a:lnTo>
                <a:cubicBezTo>
                  <a:pt x="4188" y="21491"/>
                  <a:pt x="4167" y="21385"/>
                  <a:pt x="4144" y="21280"/>
                </a:cubicBezTo>
                <a:cubicBezTo>
                  <a:pt x="4131" y="21217"/>
                  <a:pt x="4117" y="21152"/>
                  <a:pt x="4105" y="21089"/>
                </a:cubicBezTo>
                <a:cubicBezTo>
                  <a:pt x="3995" y="20511"/>
                  <a:pt x="4132" y="20030"/>
                  <a:pt x="4536" y="19573"/>
                </a:cubicBezTo>
                <a:cubicBezTo>
                  <a:pt x="4764" y="19316"/>
                  <a:pt x="4991" y="19068"/>
                  <a:pt x="5258" y="18863"/>
                </a:cubicBezTo>
                <a:cubicBezTo>
                  <a:pt x="5511" y="18669"/>
                  <a:pt x="5774" y="18579"/>
                  <a:pt x="6037" y="18596"/>
                </a:cubicBezTo>
                <a:cubicBezTo>
                  <a:pt x="6575" y="18631"/>
                  <a:pt x="7058" y="18513"/>
                  <a:pt x="7514" y="18235"/>
                </a:cubicBezTo>
                <a:cubicBezTo>
                  <a:pt x="7729" y="18104"/>
                  <a:pt x="7960" y="18032"/>
                  <a:pt x="8208" y="18019"/>
                </a:cubicBezTo>
                <a:cubicBezTo>
                  <a:pt x="8456" y="18005"/>
                  <a:pt x="8720" y="18050"/>
                  <a:pt x="8998" y="18154"/>
                </a:cubicBezTo>
                <a:cubicBezTo>
                  <a:pt x="9214" y="18235"/>
                  <a:pt x="9468" y="18333"/>
                  <a:pt x="9714" y="18447"/>
                </a:cubicBezTo>
                <a:cubicBezTo>
                  <a:pt x="10186" y="18667"/>
                  <a:pt x="10663" y="18612"/>
                  <a:pt x="11068" y="18529"/>
                </a:cubicBezTo>
                <a:cubicBezTo>
                  <a:pt x="11835" y="18372"/>
                  <a:pt x="12568" y="18558"/>
                  <a:pt x="13121" y="18737"/>
                </a:cubicBezTo>
                <a:cubicBezTo>
                  <a:pt x="13385" y="18822"/>
                  <a:pt x="13614" y="19024"/>
                  <a:pt x="13767" y="19304"/>
                </a:cubicBezTo>
                <a:lnTo>
                  <a:pt x="13840" y="19436"/>
                </a:lnTo>
                <a:cubicBezTo>
                  <a:pt x="14219" y="20126"/>
                  <a:pt x="14608" y="20839"/>
                  <a:pt x="14904" y="21600"/>
                </a:cubicBezTo>
                <a:lnTo>
                  <a:pt x="14946" y="21600"/>
                </a:lnTo>
                <a:cubicBezTo>
                  <a:pt x="14648" y="20829"/>
                  <a:pt x="14255" y="20110"/>
                  <a:pt x="13873" y="19413"/>
                </a:cubicBezTo>
                <a:lnTo>
                  <a:pt x="13800" y="19279"/>
                </a:lnTo>
                <a:cubicBezTo>
                  <a:pt x="13642" y="18989"/>
                  <a:pt x="13403" y="18781"/>
                  <a:pt x="13131" y="18693"/>
                </a:cubicBezTo>
                <a:cubicBezTo>
                  <a:pt x="12574" y="18513"/>
                  <a:pt x="11836" y="18327"/>
                  <a:pt x="11061" y="18486"/>
                </a:cubicBezTo>
                <a:cubicBezTo>
                  <a:pt x="10662" y="18567"/>
                  <a:pt x="10191" y="18622"/>
                  <a:pt x="9728" y="18406"/>
                </a:cubicBezTo>
                <a:cubicBezTo>
                  <a:pt x="9481" y="18291"/>
                  <a:pt x="9226" y="18192"/>
                  <a:pt x="9009" y="18111"/>
                </a:cubicBezTo>
                <a:cubicBezTo>
                  <a:pt x="8726" y="18005"/>
                  <a:pt x="8457" y="17959"/>
                  <a:pt x="8204" y="17973"/>
                </a:cubicBezTo>
                <a:close/>
                <a:moveTo>
                  <a:pt x="8357" y="18081"/>
                </a:moveTo>
                <a:cubicBezTo>
                  <a:pt x="8059" y="18074"/>
                  <a:pt x="7753" y="18163"/>
                  <a:pt x="7427" y="18350"/>
                </a:cubicBezTo>
                <a:cubicBezTo>
                  <a:pt x="7143" y="18513"/>
                  <a:pt x="6763" y="18695"/>
                  <a:pt x="6342" y="18647"/>
                </a:cubicBezTo>
                <a:cubicBezTo>
                  <a:pt x="5784" y="18583"/>
                  <a:pt x="5292" y="18812"/>
                  <a:pt x="4795" y="19371"/>
                </a:cubicBezTo>
                <a:cubicBezTo>
                  <a:pt x="4670" y="19511"/>
                  <a:pt x="4550" y="19656"/>
                  <a:pt x="4460" y="19766"/>
                </a:cubicBezTo>
                <a:cubicBezTo>
                  <a:pt x="4147" y="20151"/>
                  <a:pt x="4061" y="20617"/>
                  <a:pt x="4190" y="21233"/>
                </a:cubicBezTo>
                <a:cubicBezTo>
                  <a:pt x="4209" y="21322"/>
                  <a:pt x="4225" y="21414"/>
                  <a:pt x="4241" y="21502"/>
                </a:cubicBezTo>
                <a:cubicBezTo>
                  <a:pt x="4246" y="21535"/>
                  <a:pt x="4252" y="21568"/>
                  <a:pt x="4258" y="21600"/>
                </a:cubicBezTo>
                <a:lnTo>
                  <a:pt x="4298" y="21600"/>
                </a:lnTo>
                <a:cubicBezTo>
                  <a:pt x="4292" y="21564"/>
                  <a:pt x="4285" y="21529"/>
                  <a:pt x="4279" y="21493"/>
                </a:cubicBezTo>
                <a:cubicBezTo>
                  <a:pt x="4263" y="21404"/>
                  <a:pt x="4246" y="21313"/>
                  <a:pt x="4228" y="21224"/>
                </a:cubicBezTo>
                <a:cubicBezTo>
                  <a:pt x="4102" y="20624"/>
                  <a:pt x="4185" y="20171"/>
                  <a:pt x="4488" y="19798"/>
                </a:cubicBezTo>
                <a:cubicBezTo>
                  <a:pt x="4578" y="19687"/>
                  <a:pt x="4697" y="19543"/>
                  <a:pt x="4822" y="19404"/>
                </a:cubicBezTo>
                <a:cubicBezTo>
                  <a:pt x="5310" y="18855"/>
                  <a:pt x="5793" y="18629"/>
                  <a:pt x="6339" y="18692"/>
                </a:cubicBezTo>
                <a:cubicBezTo>
                  <a:pt x="6770" y="18741"/>
                  <a:pt x="7155" y="18557"/>
                  <a:pt x="7444" y="18391"/>
                </a:cubicBezTo>
                <a:cubicBezTo>
                  <a:pt x="7768" y="18205"/>
                  <a:pt x="8064" y="18117"/>
                  <a:pt x="8355" y="18124"/>
                </a:cubicBezTo>
                <a:cubicBezTo>
                  <a:pt x="8452" y="18126"/>
                  <a:pt x="8549" y="18139"/>
                  <a:pt x="8646" y="18162"/>
                </a:cubicBezTo>
                <a:cubicBezTo>
                  <a:pt x="8953" y="18235"/>
                  <a:pt x="9251" y="18357"/>
                  <a:pt x="9540" y="18476"/>
                </a:cubicBezTo>
                <a:lnTo>
                  <a:pt x="9624" y="18510"/>
                </a:lnTo>
                <a:cubicBezTo>
                  <a:pt x="9963" y="18648"/>
                  <a:pt x="10299" y="18766"/>
                  <a:pt x="10671" y="18696"/>
                </a:cubicBezTo>
                <a:cubicBezTo>
                  <a:pt x="10713" y="18688"/>
                  <a:pt x="10755" y="18681"/>
                  <a:pt x="10797" y="18672"/>
                </a:cubicBezTo>
                <a:cubicBezTo>
                  <a:pt x="11088" y="18616"/>
                  <a:pt x="11389" y="18559"/>
                  <a:pt x="11685" y="18570"/>
                </a:cubicBezTo>
                <a:cubicBezTo>
                  <a:pt x="12154" y="18588"/>
                  <a:pt x="12599" y="18666"/>
                  <a:pt x="13011" y="18802"/>
                </a:cubicBezTo>
                <a:cubicBezTo>
                  <a:pt x="13229" y="18875"/>
                  <a:pt x="13413" y="18999"/>
                  <a:pt x="13571" y="19183"/>
                </a:cubicBezTo>
                <a:cubicBezTo>
                  <a:pt x="13726" y="19363"/>
                  <a:pt x="13836" y="19584"/>
                  <a:pt x="13942" y="19796"/>
                </a:cubicBezTo>
                <a:cubicBezTo>
                  <a:pt x="13976" y="19864"/>
                  <a:pt x="14012" y="19934"/>
                  <a:pt x="14048" y="20002"/>
                </a:cubicBezTo>
                <a:cubicBezTo>
                  <a:pt x="14342" y="20553"/>
                  <a:pt x="14602" y="21056"/>
                  <a:pt x="14820" y="21600"/>
                </a:cubicBezTo>
                <a:lnTo>
                  <a:pt x="14864" y="21600"/>
                </a:lnTo>
                <a:cubicBezTo>
                  <a:pt x="14642" y="21046"/>
                  <a:pt x="14379" y="20536"/>
                  <a:pt x="14081" y="19977"/>
                </a:cubicBezTo>
                <a:cubicBezTo>
                  <a:pt x="14045" y="19910"/>
                  <a:pt x="14010" y="19840"/>
                  <a:pt x="13976" y="19773"/>
                </a:cubicBezTo>
                <a:cubicBezTo>
                  <a:pt x="13868" y="19558"/>
                  <a:pt x="13757" y="19336"/>
                  <a:pt x="13598" y="19152"/>
                </a:cubicBezTo>
                <a:cubicBezTo>
                  <a:pt x="13435" y="18962"/>
                  <a:pt x="13246" y="18833"/>
                  <a:pt x="13021" y="18759"/>
                </a:cubicBezTo>
                <a:cubicBezTo>
                  <a:pt x="12607" y="18621"/>
                  <a:pt x="12158" y="18543"/>
                  <a:pt x="11687" y="18525"/>
                </a:cubicBezTo>
                <a:cubicBezTo>
                  <a:pt x="11387" y="18513"/>
                  <a:pt x="11084" y="18572"/>
                  <a:pt x="10791" y="18629"/>
                </a:cubicBezTo>
                <a:cubicBezTo>
                  <a:pt x="10749" y="18637"/>
                  <a:pt x="10706" y="18645"/>
                  <a:pt x="10665" y="18652"/>
                </a:cubicBezTo>
                <a:cubicBezTo>
                  <a:pt x="10301" y="18721"/>
                  <a:pt x="9971" y="18604"/>
                  <a:pt x="9637" y="18468"/>
                </a:cubicBezTo>
                <a:lnTo>
                  <a:pt x="9553" y="18433"/>
                </a:lnTo>
                <a:cubicBezTo>
                  <a:pt x="9263" y="18314"/>
                  <a:pt x="8963" y="18192"/>
                  <a:pt x="8653" y="18119"/>
                </a:cubicBezTo>
                <a:cubicBezTo>
                  <a:pt x="8555" y="18096"/>
                  <a:pt x="8457" y="18083"/>
                  <a:pt x="8357" y="18081"/>
                </a:cubicBezTo>
                <a:close/>
                <a:moveTo>
                  <a:pt x="8329" y="18491"/>
                </a:moveTo>
                <a:cubicBezTo>
                  <a:pt x="8018" y="18507"/>
                  <a:pt x="7730" y="18642"/>
                  <a:pt x="7461" y="18899"/>
                </a:cubicBezTo>
                <a:cubicBezTo>
                  <a:pt x="7146" y="19200"/>
                  <a:pt x="6797" y="19279"/>
                  <a:pt x="6393" y="19141"/>
                </a:cubicBezTo>
                <a:cubicBezTo>
                  <a:pt x="5981" y="19000"/>
                  <a:pt x="5587" y="19056"/>
                  <a:pt x="5252" y="19302"/>
                </a:cubicBezTo>
                <a:cubicBezTo>
                  <a:pt x="4885" y="19572"/>
                  <a:pt x="4614" y="20057"/>
                  <a:pt x="4544" y="20569"/>
                </a:cubicBezTo>
                <a:cubicBezTo>
                  <a:pt x="4520" y="20743"/>
                  <a:pt x="4549" y="20912"/>
                  <a:pt x="4578" y="21076"/>
                </a:cubicBezTo>
                <a:cubicBezTo>
                  <a:pt x="4586" y="21127"/>
                  <a:pt x="4595" y="21181"/>
                  <a:pt x="4602" y="21233"/>
                </a:cubicBezTo>
                <a:cubicBezTo>
                  <a:pt x="4615" y="21327"/>
                  <a:pt x="4637" y="21420"/>
                  <a:pt x="4659" y="21509"/>
                </a:cubicBezTo>
                <a:cubicBezTo>
                  <a:pt x="4666" y="21539"/>
                  <a:pt x="4672" y="21570"/>
                  <a:pt x="4678" y="21600"/>
                </a:cubicBezTo>
                <a:lnTo>
                  <a:pt x="4718" y="21600"/>
                </a:lnTo>
                <a:cubicBezTo>
                  <a:pt x="4711" y="21566"/>
                  <a:pt x="4704" y="21531"/>
                  <a:pt x="4696" y="21498"/>
                </a:cubicBezTo>
                <a:cubicBezTo>
                  <a:pt x="4675" y="21409"/>
                  <a:pt x="4653" y="21318"/>
                  <a:pt x="4641" y="21226"/>
                </a:cubicBezTo>
                <a:cubicBezTo>
                  <a:pt x="4633" y="21173"/>
                  <a:pt x="4624" y="21118"/>
                  <a:pt x="4615" y="21066"/>
                </a:cubicBezTo>
                <a:cubicBezTo>
                  <a:pt x="4588" y="20907"/>
                  <a:pt x="4559" y="20742"/>
                  <a:pt x="4582" y="20576"/>
                </a:cubicBezTo>
                <a:cubicBezTo>
                  <a:pt x="4651" y="20077"/>
                  <a:pt x="4915" y="19603"/>
                  <a:pt x="5273" y="19341"/>
                </a:cubicBezTo>
                <a:cubicBezTo>
                  <a:pt x="5598" y="19101"/>
                  <a:pt x="5982" y="19046"/>
                  <a:pt x="6383" y="19183"/>
                </a:cubicBezTo>
                <a:cubicBezTo>
                  <a:pt x="6799" y="19326"/>
                  <a:pt x="7160" y="19244"/>
                  <a:pt x="7486" y="18933"/>
                </a:cubicBezTo>
                <a:cubicBezTo>
                  <a:pt x="7965" y="18476"/>
                  <a:pt x="8506" y="18414"/>
                  <a:pt x="9142" y="18741"/>
                </a:cubicBezTo>
                <a:cubicBezTo>
                  <a:pt x="9273" y="18809"/>
                  <a:pt x="9403" y="18886"/>
                  <a:pt x="9529" y="18961"/>
                </a:cubicBezTo>
                <a:cubicBezTo>
                  <a:pt x="9587" y="18996"/>
                  <a:pt x="9645" y="19032"/>
                  <a:pt x="9703" y="19066"/>
                </a:cubicBezTo>
                <a:cubicBezTo>
                  <a:pt x="10063" y="19276"/>
                  <a:pt x="10426" y="19299"/>
                  <a:pt x="10783" y="19136"/>
                </a:cubicBezTo>
                <a:cubicBezTo>
                  <a:pt x="11345" y="18879"/>
                  <a:pt x="11832" y="18805"/>
                  <a:pt x="12316" y="18901"/>
                </a:cubicBezTo>
                <a:cubicBezTo>
                  <a:pt x="12902" y="19018"/>
                  <a:pt x="13288" y="19245"/>
                  <a:pt x="13565" y="19635"/>
                </a:cubicBezTo>
                <a:cubicBezTo>
                  <a:pt x="14060" y="20330"/>
                  <a:pt x="14397" y="20961"/>
                  <a:pt x="14611" y="21600"/>
                </a:cubicBezTo>
                <a:lnTo>
                  <a:pt x="14653" y="21600"/>
                </a:lnTo>
                <a:cubicBezTo>
                  <a:pt x="14437" y="20951"/>
                  <a:pt x="14096" y="20310"/>
                  <a:pt x="13595" y="19606"/>
                </a:cubicBezTo>
                <a:cubicBezTo>
                  <a:pt x="13311" y="19207"/>
                  <a:pt x="12917" y="18975"/>
                  <a:pt x="12322" y="18856"/>
                </a:cubicBezTo>
                <a:cubicBezTo>
                  <a:pt x="11831" y="18758"/>
                  <a:pt x="11338" y="18834"/>
                  <a:pt x="10770" y="19094"/>
                </a:cubicBezTo>
                <a:cubicBezTo>
                  <a:pt x="10418" y="19255"/>
                  <a:pt x="10076" y="19232"/>
                  <a:pt x="9721" y="19026"/>
                </a:cubicBezTo>
                <a:cubicBezTo>
                  <a:pt x="9662" y="18992"/>
                  <a:pt x="9605" y="18957"/>
                  <a:pt x="9547" y="18922"/>
                </a:cubicBezTo>
                <a:cubicBezTo>
                  <a:pt x="9421" y="18846"/>
                  <a:pt x="9290" y="18768"/>
                  <a:pt x="9157" y="18700"/>
                </a:cubicBezTo>
                <a:cubicBezTo>
                  <a:pt x="8914" y="18574"/>
                  <a:pt x="8683" y="18505"/>
                  <a:pt x="8465" y="18492"/>
                </a:cubicBezTo>
                <a:cubicBezTo>
                  <a:pt x="8419" y="18489"/>
                  <a:pt x="8374" y="18489"/>
                  <a:pt x="8329" y="18491"/>
                </a:cubicBezTo>
                <a:close/>
                <a:moveTo>
                  <a:pt x="8" y="19391"/>
                </a:moveTo>
                <a:lnTo>
                  <a:pt x="0" y="19433"/>
                </a:lnTo>
                <a:cubicBezTo>
                  <a:pt x="609" y="19406"/>
                  <a:pt x="1131" y="19757"/>
                  <a:pt x="1695" y="20286"/>
                </a:cubicBezTo>
                <a:cubicBezTo>
                  <a:pt x="1936" y="20513"/>
                  <a:pt x="2018" y="20825"/>
                  <a:pt x="1953" y="21270"/>
                </a:cubicBezTo>
                <a:cubicBezTo>
                  <a:pt x="1937" y="21380"/>
                  <a:pt x="1920" y="21490"/>
                  <a:pt x="1903" y="21600"/>
                </a:cubicBezTo>
                <a:lnTo>
                  <a:pt x="1942" y="21600"/>
                </a:lnTo>
                <a:cubicBezTo>
                  <a:pt x="1959" y="21492"/>
                  <a:pt x="1976" y="21384"/>
                  <a:pt x="1992" y="21277"/>
                </a:cubicBezTo>
                <a:cubicBezTo>
                  <a:pt x="2058" y="20821"/>
                  <a:pt x="1968" y="20486"/>
                  <a:pt x="1718" y="20251"/>
                </a:cubicBezTo>
                <a:cubicBezTo>
                  <a:pt x="1219" y="19782"/>
                  <a:pt x="670" y="19370"/>
                  <a:pt x="8" y="19391"/>
                </a:cubicBezTo>
                <a:close/>
                <a:moveTo>
                  <a:pt x="16614" y="19459"/>
                </a:moveTo>
                <a:cubicBezTo>
                  <a:pt x="16449" y="19457"/>
                  <a:pt x="16281" y="19477"/>
                  <a:pt x="16109" y="19519"/>
                </a:cubicBezTo>
                <a:cubicBezTo>
                  <a:pt x="15915" y="19565"/>
                  <a:pt x="15779" y="19658"/>
                  <a:pt x="15707" y="19795"/>
                </a:cubicBezTo>
                <a:cubicBezTo>
                  <a:pt x="15632" y="19936"/>
                  <a:pt x="15623" y="20129"/>
                  <a:pt x="15678" y="20367"/>
                </a:cubicBezTo>
                <a:cubicBezTo>
                  <a:pt x="15728" y="20584"/>
                  <a:pt x="15811" y="20788"/>
                  <a:pt x="15891" y="20986"/>
                </a:cubicBezTo>
                <a:cubicBezTo>
                  <a:pt x="15905" y="21019"/>
                  <a:pt x="15918" y="21052"/>
                  <a:pt x="15931" y="21086"/>
                </a:cubicBezTo>
                <a:lnTo>
                  <a:pt x="15960" y="21157"/>
                </a:lnTo>
                <a:cubicBezTo>
                  <a:pt x="16018" y="21300"/>
                  <a:pt x="16074" y="21447"/>
                  <a:pt x="16115" y="21600"/>
                </a:cubicBezTo>
                <a:lnTo>
                  <a:pt x="16156" y="21600"/>
                </a:lnTo>
                <a:cubicBezTo>
                  <a:pt x="16115" y="21439"/>
                  <a:pt x="16055" y="21286"/>
                  <a:pt x="15995" y="21138"/>
                </a:cubicBezTo>
                <a:lnTo>
                  <a:pt x="15967" y="21068"/>
                </a:lnTo>
                <a:cubicBezTo>
                  <a:pt x="15953" y="21034"/>
                  <a:pt x="15939" y="21000"/>
                  <a:pt x="15925" y="20966"/>
                </a:cubicBezTo>
                <a:cubicBezTo>
                  <a:pt x="15846" y="20770"/>
                  <a:pt x="15763" y="20567"/>
                  <a:pt x="15714" y="20354"/>
                </a:cubicBezTo>
                <a:cubicBezTo>
                  <a:pt x="15662" y="20129"/>
                  <a:pt x="15671" y="19948"/>
                  <a:pt x="15740" y="19818"/>
                </a:cubicBezTo>
                <a:cubicBezTo>
                  <a:pt x="15807" y="19692"/>
                  <a:pt x="15933" y="19606"/>
                  <a:pt x="16116" y="19562"/>
                </a:cubicBezTo>
                <a:cubicBezTo>
                  <a:pt x="16285" y="19522"/>
                  <a:pt x="16451" y="19503"/>
                  <a:pt x="16613" y="19505"/>
                </a:cubicBezTo>
                <a:cubicBezTo>
                  <a:pt x="17097" y="19511"/>
                  <a:pt x="17546" y="19709"/>
                  <a:pt x="17950" y="20096"/>
                </a:cubicBezTo>
                <a:cubicBezTo>
                  <a:pt x="18464" y="20588"/>
                  <a:pt x="18861" y="21007"/>
                  <a:pt x="19199" y="21417"/>
                </a:cubicBezTo>
                <a:cubicBezTo>
                  <a:pt x="19247" y="21475"/>
                  <a:pt x="19295" y="21536"/>
                  <a:pt x="19341" y="21600"/>
                </a:cubicBezTo>
                <a:lnTo>
                  <a:pt x="19392" y="21600"/>
                </a:lnTo>
                <a:cubicBezTo>
                  <a:pt x="19339" y="21525"/>
                  <a:pt x="19283" y="21453"/>
                  <a:pt x="19228" y="21386"/>
                </a:cubicBezTo>
                <a:cubicBezTo>
                  <a:pt x="18888" y="20975"/>
                  <a:pt x="18490" y="20555"/>
                  <a:pt x="17975" y="20062"/>
                </a:cubicBezTo>
                <a:cubicBezTo>
                  <a:pt x="17563" y="19668"/>
                  <a:pt x="17107" y="19466"/>
                  <a:pt x="16614" y="19459"/>
                </a:cubicBezTo>
                <a:close/>
                <a:moveTo>
                  <a:pt x="11877" y="19508"/>
                </a:moveTo>
                <a:cubicBezTo>
                  <a:pt x="11600" y="19533"/>
                  <a:pt x="11325" y="19663"/>
                  <a:pt x="11058" y="19895"/>
                </a:cubicBezTo>
                <a:cubicBezTo>
                  <a:pt x="10574" y="20316"/>
                  <a:pt x="10281" y="20889"/>
                  <a:pt x="10186" y="21600"/>
                </a:cubicBezTo>
                <a:lnTo>
                  <a:pt x="10225" y="21600"/>
                </a:lnTo>
                <a:cubicBezTo>
                  <a:pt x="10320" y="20905"/>
                  <a:pt x="10606" y="20344"/>
                  <a:pt x="11080" y="19932"/>
                </a:cubicBezTo>
                <a:cubicBezTo>
                  <a:pt x="11341" y="19705"/>
                  <a:pt x="11611" y="19579"/>
                  <a:pt x="11880" y="19554"/>
                </a:cubicBezTo>
                <a:cubicBezTo>
                  <a:pt x="12150" y="19529"/>
                  <a:pt x="12420" y="19605"/>
                  <a:pt x="12684" y="19782"/>
                </a:cubicBezTo>
                <a:cubicBezTo>
                  <a:pt x="13347" y="20229"/>
                  <a:pt x="13771" y="20840"/>
                  <a:pt x="13949" y="21600"/>
                </a:cubicBezTo>
                <a:lnTo>
                  <a:pt x="13989" y="21600"/>
                </a:lnTo>
                <a:cubicBezTo>
                  <a:pt x="13810" y="20823"/>
                  <a:pt x="13378" y="20198"/>
                  <a:pt x="12702" y="19743"/>
                </a:cubicBezTo>
                <a:cubicBezTo>
                  <a:pt x="12431" y="19561"/>
                  <a:pt x="12153" y="19482"/>
                  <a:pt x="11877" y="19508"/>
                </a:cubicBezTo>
                <a:close/>
                <a:moveTo>
                  <a:pt x="12029" y="19985"/>
                </a:moveTo>
                <a:cubicBezTo>
                  <a:pt x="11761" y="19989"/>
                  <a:pt x="11491" y="20116"/>
                  <a:pt x="11281" y="20353"/>
                </a:cubicBezTo>
                <a:cubicBezTo>
                  <a:pt x="10990" y="20682"/>
                  <a:pt x="10826" y="21093"/>
                  <a:pt x="10777" y="21600"/>
                </a:cubicBezTo>
                <a:lnTo>
                  <a:pt x="10821" y="21600"/>
                </a:lnTo>
                <a:cubicBezTo>
                  <a:pt x="10871" y="21108"/>
                  <a:pt x="11026" y="20704"/>
                  <a:pt x="11308" y="20385"/>
                </a:cubicBezTo>
                <a:cubicBezTo>
                  <a:pt x="11511" y="20156"/>
                  <a:pt x="11771" y="20035"/>
                  <a:pt x="12028" y="20031"/>
                </a:cubicBezTo>
                <a:cubicBezTo>
                  <a:pt x="12183" y="20028"/>
                  <a:pt x="12336" y="20069"/>
                  <a:pt x="12477" y="20154"/>
                </a:cubicBezTo>
                <a:cubicBezTo>
                  <a:pt x="13072" y="20515"/>
                  <a:pt x="13424" y="20990"/>
                  <a:pt x="13550" y="21600"/>
                </a:cubicBezTo>
                <a:lnTo>
                  <a:pt x="13590" y="21600"/>
                </a:lnTo>
                <a:cubicBezTo>
                  <a:pt x="13463" y="20971"/>
                  <a:pt x="13105" y="20482"/>
                  <a:pt x="12495" y="20112"/>
                </a:cubicBezTo>
                <a:cubicBezTo>
                  <a:pt x="12349" y="20024"/>
                  <a:pt x="12189" y="19982"/>
                  <a:pt x="12029" y="19985"/>
                </a:cubicBezTo>
                <a:close/>
                <a:moveTo>
                  <a:pt x="16811" y="20012"/>
                </a:moveTo>
                <a:cubicBezTo>
                  <a:pt x="16702" y="20009"/>
                  <a:pt x="16592" y="20039"/>
                  <a:pt x="16482" y="20101"/>
                </a:cubicBezTo>
                <a:cubicBezTo>
                  <a:pt x="16315" y="20197"/>
                  <a:pt x="16245" y="20358"/>
                  <a:pt x="16276" y="20581"/>
                </a:cubicBezTo>
                <a:cubicBezTo>
                  <a:pt x="16305" y="20793"/>
                  <a:pt x="16356" y="21002"/>
                  <a:pt x="16406" y="21204"/>
                </a:cubicBezTo>
                <a:cubicBezTo>
                  <a:pt x="16435" y="21324"/>
                  <a:pt x="16466" y="21448"/>
                  <a:pt x="16492" y="21570"/>
                </a:cubicBezTo>
                <a:cubicBezTo>
                  <a:pt x="16494" y="21581"/>
                  <a:pt x="16495" y="21590"/>
                  <a:pt x="16496" y="21600"/>
                </a:cubicBezTo>
                <a:lnTo>
                  <a:pt x="16536" y="21600"/>
                </a:lnTo>
                <a:cubicBezTo>
                  <a:pt x="16534" y="21586"/>
                  <a:pt x="16532" y="21572"/>
                  <a:pt x="16529" y="21559"/>
                </a:cubicBezTo>
                <a:cubicBezTo>
                  <a:pt x="16504" y="21436"/>
                  <a:pt x="16473" y="21311"/>
                  <a:pt x="16443" y="21192"/>
                </a:cubicBezTo>
                <a:cubicBezTo>
                  <a:pt x="16394" y="20991"/>
                  <a:pt x="16343" y="20784"/>
                  <a:pt x="16314" y="20574"/>
                </a:cubicBezTo>
                <a:cubicBezTo>
                  <a:pt x="16287" y="20373"/>
                  <a:pt x="16350" y="20227"/>
                  <a:pt x="16500" y="20141"/>
                </a:cubicBezTo>
                <a:cubicBezTo>
                  <a:pt x="16639" y="20062"/>
                  <a:pt x="16777" y="20038"/>
                  <a:pt x="16913" y="20070"/>
                </a:cubicBezTo>
                <a:cubicBezTo>
                  <a:pt x="17205" y="20139"/>
                  <a:pt x="17415" y="20235"/>
                  <a:pt x="17592" y="20381"/>
                </a:cubicBezTo>
                <a:cubicBezTo>
                  <a:pt x="18006" y="20720"/>
                  <a:pt x="18435" y="21104"/>
                  <a:pt x="18792" y="21600"/>
                </a:cubicBezTo>
                <a:lnTo>
                  <a:pt x="18842" y="21600"/>
                </a:lnTo>
                <a:cubicBezTo>
                  <a:pt x="18479" y="21085"/>
                  <a:pt x="18039" y="20692"/>
                  <a:pt x="17614" y="20344"/>
                </a:cubicBezTo>
                <a:cubicBezTo>
                  <a:pt x="17432" y="20195"/>
                  <a:pt x="17218" y="20097"/>
                  <a:pt x="16920" y="20026"/>
                </a:cubicBezTo>
                <a:cubicBezTo>
                  <a:pt x="16884" y="20018"/>
                  <a:pt x="16848" y="20013"/>
                  <a:pt x="16811" y="20012"/>
                </a:cubicBezTo>
                <a:close/>
                <a:moveTo>
                  <a:pt x="11942" y="20090"/>
                </a:moveTo>
                <a:cubicBezTo>
                  <a:pt x="11564" y="20112"/>
                  <a:pt x="11211" y="20407"/>
                  <a:pt x="11011" y="20902"/>
                </a:cubicBezTo>
                <a:cubicBezTo>
                  <a:pt x="10922" y="21123"/>
                  <a:pt x="10861" y="21358"/>
                  <a:pt x="10827" y="21600"/>
                </a:cubicBezTo>
                <a:lnTo>
                  <a:pt x="10867" y="21600"/>
                </a:lnTo>
                <a:cubicBezTo>
                  <a:pt x="10900" y="21365"/>
                  <a:pt x="10960" y="21137"/>
                  <a:pt x="11047" y="20921"/>
                </a:cubicBezTo>
                <a:cubicBezTo>
                  <a:pt x="11239" y="20443"/>
                  <a:pt x="11579" y="20158"/>
                  <a:pt x="11943" y="20136"/>
                </a:cubicBezTo>
                <a:cubicBezTo>
                  <a:pt x="12064" y="20128"/>
                  <a:pt x="12188" y="20151"/>
                  <a:pt x="12310" y="20204"/>
                </a:cubicBezTo>
                <a:cubicBezTo>
                  <a:pt x="12876" y="20454"/>
                  <a:pt x="13250" y="20912"/>
                  <a:pt x="13424" y="21563"/>
                </a:cubicBezTo>
                <a:cubicBezTo>
                  <a:pt x="13428" y="21575"/>
                  <a:pt x="13430" y="21588"/>
                  <a:pt x="13433" y="21600"/>
                </a:cubicBezTo>
                <a:lnTo>
                  <a:pt x="13473" y="21600"/>
                </a:lnTo>
                <a:cubicBezTo>
                  <a:pt x="13469" y="21583"/>
                  <a:pt x="13465" y="21566"/>
                  <a:pt x="13461" y="21549"/>
                </a:cubicBezTo>
                <a:cubicBezTo>
                  <a:pt x="13283" y="20884"/>
                  <a:pt x="12900" y="20417"/>
                  <a:pt x="12323" y="20162"/>
                </a:cubicBezTo>
                <a:cubicBezTo>
                  <a:pt x="12196" y="20106"/>
                  <a:pt x="12068" y="20083"/>
                  <a:pt x="11942" y="20090"/>
                </a:cubicBezTo>
                <a:close/>
                <a:moveTo>
                  <a:pt x="650" y="20337"/>
                </a:moveTo>
                <a:cubicBezTo>
                  <a:pt x="607" y="20340"/>
                  <a:pt x="562" y="20350"/>
                  <a:pt x="517" y="20367"/>
                </a:cubicBezTo>
                <a:cubicBezTo>
                  <a:pt x="376" y="20419"/>
                  <a:pt x="277" y="20561"/>
                  <a:pt x="232" y="20778"/>
                </a:cubicBezTo>
                <a:cubicBezTo>
                  <a:pt x="172" y="21058"/>
                  <a:pt x="206" y="21333"/>
                  <a:pt x="239" y="21600"/>
                </a:cubicBezTo>
                <a:lnTo>
                  <a:pt x="279" y="21600"/>
                </a:lnTo>
                <a:cubicBezTo>
                  <a:pt x="279" y="21599"/>
                  <a:pt x="278" y="21598"/>
                  <a:pt x="278" y="21598"/>
                </a:cubicBezTo>
                <a:cubicBezTo>
                  <a:pt x="245" y="21334"/>
                  <a:pt x="210" y="21060"/>
                  <a:pt x="268" y="20787"/>
                </a:cubicBezTo>
                <a:cubicBezTo>
                  <a:pt x="297" y="20647"/>
                  <a:pt x="367" y="20469"/>
                  <a:pt x="528" y="20409"/>
                </a:cubicBezTo>
                <a:cubicBezTo>
                  <a:pt x="570" y="20394"/>
                  <a:pt x="612" y="20385"/>
                  <a:pt x="652" y="20382"/>
                </a:cubicBezTo>
                <a:cubicBezTo>
                  <a:pt x="773" y="20372"/>
                  <a:pt x="885" y="20418"/>
                  <a:pt x="988" y="20518"/>
                </a:cubicBezTo>
                <a:cubicBezTo>
                  <a:pt x="1309" y="20829"/>
                  <a:pt x="1278" y="21211"/>
                  <a:pt x="1197" y="21578"/>
                </a:cubicBezTo>
                <a:cubicBezTo>
                  <a:pt x="1195" y="21586"/>
                  <a:pt x="1192" y="21593"/>
                  <a:pt x="1191" y="21600"/>
                </a:cubicBezTo>
                <a:lnTo>
                  <a:pt x="1232" y="21600"/>
                </a:lnTo>
                <a:cubicBezTo>
                  <a:pt x="1232" y="21597"/>
                  <a:pt x="1234" y="21594"/>
                  <a:pt x="1234" y="21591"/>
                </a:cubicBezTo>
                <a:cubicBezTo>
                  <a:pt x="1315" y="21227"/>
                  <a:pt x="1351" y="20810"/>
                  <a:pt x="1012" y="20482"/>
                </a:cubicBezTo>
                <a:cubicBezTo>
                  <a:pt x="902" y="20374"/>
                  <a:pt x="781" y="20326"/>
                  <a:pt x="650" y="20337"/>
                </a:cubicBezTo>
                <a:close/>
                <a:moveTo>
                  <a:pt x="662" y="20469"/>
                </a:moveTo>
                <a:cubicBezTo>
                  <a:pt x="610" y="20469"/>
                  <a:pt x="560" y="20482"/>
                  <a:pt x="513" y="20508"/>
                </a:cubicBezTo>
                <a:cubicBezTo>
                  <a:pt x="416" y="20563"/>
                  <a:pt x="343" y="20669"/>
                  <a:pt x="314" y="20802"/>
                </a:cubicBezTo>
                <a:cubicBezTo>
                  <a:pt x="273" y="20985"/>
                  <a:pt x="263" y="21166"/>
                  <a:pt x="283" y="21356"/>
                </a:cubicBezTo>
                <a:cubicBezTo>
                  <a:pt x="287" y="21396"/>
                  <a:pt x="294" y="21438"/>
                  <a:pt x="301" y="21478"/>
                </a:cubicBezTo>
                <a:cubicBezTo>
                  <a:pt x="308" y="21520"/>
                  <a:pt x="311" y="21560"/>
                  <a:pt x="315" y="21600"/>
                </a:cubicBezTo>
                <a:lnTo>
                  <a:pt x="355" y="21600"/>
                </a:lnTo>
                <a:cubicBezTo>
                  <a:pt x="351" y="21556"/>
                  <a:pt x="346" y="21513"/>
                  <a:pt x="338" y="21470"/>
                </a:cubicBezTo>
                <a:cubicBezTo>
                  <a:pt x="332" y="21429"/>
                  <a:pt x="324" y="21391"/>
                  <a:pt x="321" y="21352"/>
                </a:cubicBezTo>
                <a:cubicBezTo>
                  <a:pt x="302" y="21168"/>
                  <a:pt x="312" y="20992"/>
                  <a:pt x="351" y="20814"/>
                </a:cubicBezTo>
                <a:cubicBezTo>
                  <a:pt x="378" y="20695"/>
                  <a:pt x="444" y="20598"/>
                  <a:pt x="531" y="20549"/>
                </a:cubicBezTo>
                <a:cubicBezTo>
                  <a:pt x="573" y="20525"/>
                  <a:pt x="617" y="20513"/>
                  <a:pt x="663" y="20513"/>
                </a:cubicBezTo>
                <a:cubicBezTo>
                  <a:pt x="708" y="20513"/>
                  <a:pt x="754" y="20525"/>
                  <a:pt x="799" y="20549"/>
                </a:cubicBezTo>
                <a:cubicBezTo>
                  <a:pt x="964" y="20635"/>
                  <a:pt x="1072" y="20775"/>
                  <a:pt x="1119" y="20965"/>
                </a:cubicBezTo>
                <a:cubicBezTo>
                  <a:pt x="1174" y="21187"/>
                  <a:pt x="1135" y="21408"/>
                  <a:pt x="1091" y="21600"/>
                </a:cubicBezTo>
                <a:lnTo>
                  <a:pt x="1130" y="21600"/>
                </a:lnTo>
                <a:cubicBezTo>
                  <a:pt x="1174" y="21404"/>
                  <a:pt x="1212" y="21181"/>
                  <a:pt x="1156" y="20952"/>
                </a:cubicBezTo>
                <a:cubicBezTo>
                  <a:pt x="1106" y="20753"/>
                  <a:pt x="989" y="20599"/>
                  <a:pt x="815" y="20508"/>
                </a:cubicBezTo>
                <a:cubicBezTo>
                  <a:pt x="765" y="20482"/>
                  <a:pt x="713" y="20469"/>
                  <a:pt x="662" y="20469"/>
                </a:cubicBezTo>
                <a:close/>
                <a:moveTo>
                  <a:pt x="17098" y="20556"/>
                </a:moveTo>
                <a:cubicBezTo>
                  <a:pt x="17024" y="20562"/>
                  <a:pt x="16958" y="20588"/>
                  <a:pt x="16904" y="20634"/>
                </a:cubicBezTo>
                <a:cubicBezTo>
                  <a:pt x="16795" y="20725"/>
                  <a:pt x="16736" y="20886"/>
                  <a:pt x="16734" y="21102"/>
                </a:cubicBezTo>
                <a:cubicBezTo>
                  <a:pt x="16732" y="21268"/>
                  <a:pt x="16732" y="21436"/>
                  <a:pt x="16732" y="21600"/>
                </a:cubicBezTo>
                <a:lnTo>
                  <a:pt x="16771" y="21600"/>
                </a:lnTo>
                <a:cubicBezTo>
                  <a:pt x="16771" y="21436"/>
                  <a:pt x="16770" y="21268"/>
                  <a:pt x="16772" y="21102"/>
                </a:cubicBezTo>
                <a:cubicBezTo>
                  <a:pt x="16774" y="20901"/>
                  <a:pt x="16829" y="20752"/>
                  <a:pt x="16927" y="20669"/>
                </a:cubicBezTo>
                <a:cubicBezTo>
                  <a:pt x="16977" y="20628"/>
                  <a:pt x="17036" y="20606"/>
                  <a:pt x="17104" y="20601"/>
                </a:cubicBezTo>
                <a:cubicBezTo>
                  <a:pt x="17171" y="20596"/>
                  <a:pt x="17246" y="20608"/>
                  <a:pt x="17329" y="20639"/>
                </a:cubicBezTo>
                <a:cubicBezTo>
                  <a:pt x="17680" y="20772"/>
                  <a:pt x="17964" y="21039"/>
                  <a:pt x="18271" y="21348"/>
                </a:cubicBezTo>
                <a:cubicBezTo>
                  <a:pt x="18348" y="21426"/>
                  <a:pt x="18421" y="21511"/>
                  <a:pt x="18489" y="21600"/>
                </a:cubicBezTo>
                <a:lnTo>
                  <a:pt x="18539" y="21600"/>
                </a:lnTo>
                <a:cubicBezTo>
                  <a:pt x="18463" y="21498"/>
                  <a:pt x="18383" y="21402"/>
                  <a:pt x="18295" y="21314"/>
                </a:cubicBezTo>
                <a:cubicBezTo>
                  <a:pt x="17985" y="21001"/>
                  <a:pt x="17700" y="20732"/>
                  <a:pt x="17342" y="20597"/>
                </a:cubicBezTo>
                <a:cubicBezTo>
                  <a:pt x="17253" y="20564"/>
                  <a:pt x="17171" y="20549"/>
                  <a:pt x="17098" y="20556"/>
                </a:cubicBezTo>
                <a:close/>
                <a:moveTo>
                  <a:pt x="12127" y="20556"/>
                </a:moveTo>
                <a:cubicBezTo>
                  <a:pt x="11929" y="20539"/>
                  <a:pt x="11728" y="20623"/>
                  <a:pt x="11563" y="20802"/>
                </a:cubicBezTo>
                <a:cubicBezTo>
                  <a:pt x="11360" y="21022"/>
                  <a:pt x="11284" y="21286"/>
                  <a:pt x="11258" y="21600"/>
                </a:cubicBezTo>
                <a:lnTo>
                  <a:pt x="11299" y="21600"/>
                </a:lnTo>
                <a:cubicBezTo>
                  <a:pt x="11324" y="21299"/>
                  <a:pt x="11397" y="21044"/>
                  <a:pt x="11589" y="20835"/>
                </a:cubicBezTo>
                <a:cubicBezTo>
                  <a:pt x="11745" y="20665"/>
                  <a:pt x="11936" y="20586"/>
                  <a:pt x="12124" y="20602"/>
                </a:cubicBezTo>
                <a:cubicBezTo>
                  <a:pt x="12236" y="20612"/>
                  <a:pt x="12347" y="20656"/>
                  <a:pt x="12450" y="20735"/>
                </a:cubicBezTo>
                <a:cubicBezTo>
                  <a:pt x="12753" y="20970"/>
                  <a:pt x="12949" y="21256"/>
                  <a:pt x="13050" y="21600"/>
                </a:cubicBezTo>
                <a:lnTo>
                  <a:pt x="13092" y="21600"/>
                </a:lnTo>
                <a:cubicBezTo>
                  <a:pt x="12988" y="21241"/>
                  <a:pt x="12782" y="20938"/>
                  <a:pt x="12471" y="20697"/>
                </a:cubicBezTo>
                <a:cubicBezTo>
                  <a:pt x="12363" y="20613"/>
                  <a:pt x="12245" y="20566"/>
                  <a:pt x="12127" y="20556"/>
                </a:cubicBezTo>
                <a:close/>
                <a:moveTo>
                  <a:pt x="12051" y="20668"/>
                </a:moveTo>
                <a:cubicBezTo>
                  <a:pt x="12001" y="20669"/>
                  <a:pt x="11951" y="20677"/>
                  <a:pt x="11902" y="20692"/>
                </a:cubicBezTo>
                <a:cubicBezTo>
                  <a:pt x="11697" y="20759"/>
                  <a:pt x="11526" y="20958"/>
                  <a:pt x="11421" y="21254"/>
                </a:cubicBezTo>
                <a:cubicBezTo>
                  <a:pt x="11382" y="21365"/>
                  <a:pt x="11365" y="21484"/>
                  <a:pt x="11350" y="21600"/>
                </a:cubicBezTo>
                <a:lnTo>
                  <a:pt x="11390" y="21600"/>
                </a:lnTo>
                <a:cubicBezTo>
                  <a:pt x="11404" y="21489"/>
                  <a:pt x="11419" y="21374"/>
                  <a:pt x="11456" y="21270"/>
                </a:cubicBezTo>
                <a:cubicBezTo>
                  <a:pt x="11557" y="20987"/>
                  <a:pt x="11719" y="20798"/>
                  <a:pt x="11913" y="20735"/>
                </a:cubicBezTo>
                <a:cubicBezTo>
                  <a:pt x="11959" y="20720"/>
                  <a:pt x="12006" y="20714"/>
                  <a:pt x="12053" y="20713"/>
                </a:cubicBezTo>
                <a:cubicBezTo>
                  <a:pt x="12194" y="20712"/>
                  <a:pt x="12340" y="20774"/>
                  <a:pt x="12483" y="20897"/>
                </a:cubicBezTo>
                <a:cubicBezTo>
                  <a:pt x="12726" y="21107"/>
                  <a:pt x="12883" y="21337"/>
                  <a:pt x="12961" y="21600"/>
                </a:cubicBezTo>
                <a:lnTo>
                  <a:pt x="13000" y="21600"/>
                </a:lnTo>
                <a:cubicBezTo>
                  <a:pt x="12921" y="21322"/>
                  <a:pt x="12761" y="21079"/>
                  <a:pt x="12506" y="20859"/>
                </a:cubicBezTo>
                <a:cubicBezTo>
                  <a:pt x="12356" y="20730"/>
                  <a:pt x="12201" y="20666"/>
                  <a:pt x="12051" y="20668"/>
                </a:cubicBezTo>
                <a:close/>
                <a:moveTo>
                  <a:pt x="7902" y="20689"/>
                </a:moveTo>
                <a:cubicBezTo>
                  <a:pt x="7839" y="20696"/>
                  <a:pt x="7785" y="20718"/>
                  <a:pt x="7742" y="20757"/>
                </a:cubicBezTo>
                <a:cubicBezTo>
                  <a:pt x="7652" y="20837"/>
                  <a:pt x="7605" y="20983"/>
                  <a:pt x="7602" y="21194"/>
                </a:cubicBezTo>
                <a:cubicBezTo>
                  <a:pt x="7601" y="21329"/>
                  <a:pt x="7601" y="21466"/>
                  <a:pt x="7601" y="21600"/>
                </a:cubicBezTo>
                <a:lnTo>
                  <a:pt x="7640" y="21600"/>
                </a:lnTo>
                <a:cubicBezTo>
                  <a:pt x="7640" y="21466"/>
                  <a:pt x="7639" y="21330"/>
                  <a:pt x="7641" y="21195"/>
                </a:cubicBezTo>
                <a:cubicBezTo>
                  <a:pt x="7644" y="20999"/>
                  <a:pt x="7686" y="20863"/>
                  <a:pt x="7766" y="20792"/>
                </a:cubicBezTo>
                <a:cubicBezTo>
                  <a:pt x="7804" y="20758"/>
                  <a:pt x="7852" y="20738"/>
                  <a:pt x="7910" y="20732"/>
                </a:cubicBezTo>
                <a:cubicBezTo>
                  <a:pt x="7968" y="20727"/>
                  <a:pt x="8035" y="20735"/>
                  <a:pt x="8111" y="20758"/>
                </a:cubicBezTo>
                <a:lnTo>
                  <a:pt x="8131" y="20764"/>
                </a:lnTo>
                <a:cubicBezTo>
                  <a:pt x="8359" y="20833"/>
                  <a:pt x="8595" y="20905"/>
                  <a:pt x="8823" y="20989"/>
                </a:cubicBezTo>
                <a:cubicBezTo>
                  <a:pt x="9156" y="21113"/>
                  <a:pt x="9273" y="21263"/>
                  <a:pt x="9260" y="21600"/>
                </a:cubicBezTo>
                <a:lnTo>
                  <a:pt x="9298" y="21600"/>
                </a:lnTo>
                <a:cubicBezTo>
                  <a:pt x="9311" y="21243"/>
                  <a:pt x="9185" y="21076"/>
                  <a:pt x="8834" y="20946"/>
                </a:cubicBezTo>
                <a:cubicBezTo>
                  <a:pt x="8605" y="20861"/>
                  <a:pt x="8369" y="20790"/>
                  <a:pt x="8140" y="20721"/>
                </a:cubicBezTo>
                <a:lnTo>
                  <a:pt x="8120" y="20714"/>
                </a:lnTo>
                <a:cubicBezTo>
                  <a:pt x="8038" y="20690"/>
                  <a:pt x="7965" y="20682"/>
                  <a:pt x="7902" y="20689"/>
                </a:cubicBezTo>
                <a:close/>
                <a:moveTo>
                  <a:pt x="6212" y="20861"/>
                </a:moveTo>
                <a:cubicBezTo>
                  <a:pt x="6190" y="20863"/>
                  <a:pt x="6166" y="20873"/>
                  <a:pt x="6139" y="20894"/>
                </a:cubicBezTo>
                <a:cubicBezTo>
                  <a:pt x="6004" y="20997"/>
                  <a:pt x="5957" y="21120"/>
                  <a:pt x="6001" y="21271"/>
                </a:cubicBezTo>
                <a:cubicBezTo>
                  <a:pt x="6032" y="21380"/>
                  <a:pt x="6062" y="21490"/>
                  <a:pt x="6092" y="21600"/>
                </a:cubicBezTo>
                <a:lnTo>
                  <a:pt x="6133" y="21600"/>
                </a:lnTo>
                <a:cubicBezTo>
                  <a:pt x="6101" y="21486"/>
                  <a:pt x="6071" y="21372"/>
                  <a:pt x="6038" y="21258"/>
                </a:cubicBezTo>
                <a:cubicBezTo>
                  <a:pt x="6001" y="21127"/>
                  <a:pt x="6040" y="21022"/>
                  <a:pt x="6160" y="20931"/>
                </a:cubicBezTo>
                <a:cubicBezTo>
                  <a:pt x="6179" y="20917"/>
                  <a:pt x="6195" y="20909"/>
                  <a:pt x="6210" y="20906"/>
                </a:cubicBezTo>
                <a:cubicBezTo>
                  <a:pt x="6255" y="20898"/>
                  <a:pt x="6289" y="20938"/>
                  <a:pt x="6332" y="20996"/>
                </a:cubicBezTo>
                <a:cubicBezTo>
                  <a:pt x="6344" y="21013"/>
                  <a:pt x="6356" y="21029"/>
                  <a:pt x="6368" y="21043"/>
                </a:cubicBezTo>
                <a:cubicBezTo>
                  <a:pt x="6508" y="21203"/>
                  <a:pt x="6543" y="21394"/>
                  <a:pt x="6552" y="21600"/>
                </a:cubicBezTo>
                <a:lnTo>
                  <a:pt x="6590" y="21600"/>
                </a:lnTo>
                <a:cubicBezTo>
                  <a:pt x="6581" y="21389"/>
                  <a:pt x="6544" y="21182"/>
                  <a:pt x="6395" y="21011"/>
                </a:cubicBezTo>
                <a:cubicBezTo>
                  <a:pt x="6384" y="20998"/>
                  <a:pt x="6372" y="20983"/>
                  <a:pt x="6361" y="20968"/>
                </a:cubicBezTo>
                <a:cubicBezTo>
                  <a:pt x="6325" y="20918"/>
                  <a:pt x="6278" y="20855"/>
                  <a:pt x="6212" y="20861"/>
                </a:cubicBezTo>
                <a:close/>
                <a:moveTo>
                  <a:pt x="17550" y="21537"/>
                </a:moveTo>
                <a:cubicBezTo>
                  <a:pt x="17499" y="21535"/>
                  <a:pt x="17456" y="21555"/>
                  <a:pt x="17410" y="21600"/>
                </a:cubicBezTo>
                <a:lnTo>
                  <a:pt x="17478" y="21600"/>
                </a:lnTo>
                <a:cubicBezTo>
                  <a:pt x="17519" y="21577"/>
                  <a:pt x="17564" y="21579"/>
                  <a:pt x="17620" y="21600"/>
                </a:cubicBezTo>
                <a:lnTo>
                  <a:pt x="17720" y="21600"/>
                </a:lnTo>
                <a:cubicBezTo>
                  <a:pt x="17652" y="21563"/>
                  <a:pt x="17597" y="21539"/>
                  <a:pt x="17550" y="21537"/>
                </a:cubicBezTo>
                <a:close/>
              </a:path>
            </a:pathLst>
          </a:custGeom>
          <a:gradFill>
            <a:gsLst>
              <a:gs pos="0">
                <a:srgbClr val="FFFFFF">
                  <a:alpha val="0"/>
                </a:srgbClr>
              </a:gs>
              <a:gs pos="100000">
                <a:srgbClr val="FFFFFF">
                  <a:alpha val="15000"/>
                </a:srgbClr>
              </a:gs>
            </a:gsLst>
          </a:gradFill>
        </p:spPr>
        <p:txBody>
          <a:bodyPr lIns="45719" tIns="45719" rIns="45719" bIns="45719">
            <a:noAutofit/>
          </a:bodyPr>
          <a:lstStyle/>
          <a:p>
            <a:pPr algn="ctr" defTabSz="457200">
              <a:lnSpc>
                <a:spcPct val="100000"/>
              </a:lnSpc>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9" name="Shape"/>
          <p:cNvSpPr>
            <a:spLocks noGrp="1"/>
          </p:cNvSpPr>
          <p:nvPr>
            <p:ph type="body" sz="half" idx="25"/>
          </p:nvPr>
        </p:nvSpPr>
        <p:spPr>
          <a:xfrm>
            <a:off x="15507890" y="0"/>
            <a:ext cx="8876110" cy="13716000"/>
          </a:xfrm>
          <a:custGeom>
            <a:avLst/>
            <a:gdLst/>
            <a:ahLst/>
            <a:cxnLst>
              <a:cxn ang="0">
                <a:pos x="wd2" y="hd2"/>
              </a:cxn>
              <a:cxn ang="5400000">
                <a:pos x="wd2" y="hd2"/>
              </a:cxn>
              <a:cxn ang="10800000">
                <a:pos x="wd2" y="hd2"/>
              </a:cxn>
              <a:cxn ang="16200000">
                <a:pos x="wd2" y="hd2"/>
              </a:cxn>
            </a:cxnLst>
            <a:rect l="0" t="0" r="r" b="b"/>
            <a:pathLst>
              <a:path w="21600" h="21600" extrusionOk="0">
                <a:moveTo>
                  <a:pt x="8693" y="0"/>
                </a:moveTo>
                <a:lnTo>
                  <a:pt x="0" y="21600"/>
                </a:lnTo>
                <a:lnTo>
                  <a:pt x="21600" y="21600"/>
                </a:lnTo>
                <a:lnTo>
                  <a:pt x="21600" y="0"/>
                </a:lnTo>
                <a:lnTo>
                  <a:pt x="8693" y="0"/>
                </a:lnTo>
                <a:close/>
              </a:path>
            </a:pathLst>
          </a:custGeom>
          <a:gradFill>
            <a:gsLst>
              <a:gs pos="0">
                <a:srgbClr val="D5D5D5"/>
              </a:gs>
              <a:gs pos="100000">
                <a:srgbClr val="454546"/>
              </a:gs>
            </a:gsLst>
            <a:lin ang="7199999"/>
          </a:gradFill>
          <a:effectLst>
            <a:outerShdw blurRad="1270000" rotWithShape="0">
              <a:srgbClr val="000000">
                <a:alpha val="35000"/>
              </a:srgbClr>
            </a:outerShdw>
          </a:effectLst>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112" name="Insert Picture Here 2018.png"/>
          <p:cNvSpPr>
            <a:spLocks noGrp="1"/>
          </p:cNvSpPr>
          <p:nvPr>
            <p:ph type="pic" idx="21"/>
          </p:nvPr>
        </p:nvSpPr>
        <p:spPr>
          <a:xfrm>
            <a:off x="0" y="-1"/>
            <a:ext cx="24384002" cy="13716002"/>
          </a:xfrm>
          <a:prstGeom prst="rect">
            <a:avLst/>
          </a:prstGeom>
        </p:spPr>
        <p:txBody>
          <a:bodyPr lIns="91439" tIns="45719" rIns="91439" bIns="45719">
            <a:noAutofit/>
          </a:bodyPr>
          <a:lstStyle/>
          <a:p>
            <a:endParaRPr/>
          </a:p>
        </p:txBody>
      </p:sp>
      <p:sp>
        <p:nvSpPr>
          <p:cNvPr id="113" name="Shape"/>
          <p:cNvSpPr>
            <a:spLocks noGrp="1"/>
          </p:cNvSpPr>
          <p:nvPr>
            <p:ph type="body" idx="22"/>
          </p:nvPr>
        </p:nvSpPr>
        <p:spPr>
          <a:xfrm>
            <a:off x="-3642122" y="0"/>
            <a:ext cx="17613313" cy="13716000"/>
          </a:xfrm>
          <a:custGeom>
            <a:avLst/>
            <a:gdLst/>
            <a:ahLst/>
            <a:cxnLst>
              <a:cxn ang="0">
                <a:pos x="wd2" y="hd2"/>
              </a:cxn>
              <a:cxn ang="5400000">
                <a:pos x="wd2" y="hd2"/>
              </a:cxn>
              <a:cxn ang="10800000">
                <a:pos x="wd2" y="hd2"/>
              </a:cxn>
              <a:cxn ang="16200000">
                <a:pos x="wd2" y="hd2"/>
              </a:cxn>
            </a:cxnLst>
            <a:rect l="0" t="0" r="r" b="b"/>
            <a:pathLst>
              <a:path w="21600" h="21600" extrusionOk="0">
                <a:moveTo>
                  <a:pt x="4381" y="0"/>
                </a:moveTo>
                <a:lnTo>
                  <a:pt x="0" y="21600"/>
                </a:lnTo>
                <a:lnTo>
                  <a:pt x="4466" y="21600"/>
                </a:lnTo>
                <a:lnTo>
                  <a:pt x="6234" y="21600"/>
                </a:lnTo>
                <a:lnTo>
                  <a:pt x="17219" y="21600"/>
                </a:lnTo>
                <a:lnTo>
                  <a:pt x="21600" y="0"/>
                </a:lnTo>
                <a:lnTo>
                  <a:pt x="6234" y="0"/>
                </a:lnTo>
                <a:lnTo>
                  <a:pt x="4466" y="0"/>
                </a:lnTo>
                <a:lnTo>
                  <a:pt x="4381" y="0"/>
                </a:lnTo>
                <a:close/>
              </a:path>
            </a:pathLst>
          </a:custGeom>
          <a:solidFill>
            <a:srgbClr val="454546">
              <a:alpha val="80000"/>
            </a:srgbClr>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4" name="Shape"/>
          <p:cNvSpPr>
            <a:spLocks noGrp="1"/>
          </p:cNvSpPr>
          <p:nvPr>
            <p:ph type="body" idx="23"/>
          </p:nvPr>
        </p:nvSpPr>
        <p:spPr>
          <a:xfrm>
            <a:off x="0" y="0"/>
            <a:ext cx="139438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134" y="0"/>
                </a:moveTo>
                <a:cubicBezTo>
                  <a:pt x="88" y="44"/>
                  <a:pt x="44" y="89"/>
                  <a:pt x="0" y="135"/>
                </a:cubicBezTo>
                <a:lnTo>
                  <a:pt x="0" y="204"/>
                </a:lnTo>
                <a:cubicBezTo>
                  <a:pt x="66" y="134"/>
                  <a:pt x="134" y="66"/>
                  <a:pt x="203" y="0"/>
                </a:cubicBezTo>
                <a:lnTo>
                  <a:pt x="134" y="0"/>
                </a:lnTo>
                <a:close/>
                <a:moveTo>
                  <a:pt x="1159" y="0"/>
                </a:moveTo>
                <a:cubicBezTo>
                  <a:pt x="1081" y="141"/>
                  <a:pt x="987" y="275"/>
                  <a:pt x="891" y="405"/>
                </a:cubicBezTo>
                <a:cubicBezTo>
                  <a:pt x="840" y="475"/>
                  <a:pt x="787" y="546"/>
                  <a:pt x="738" y="619"/>
                </a:cubicBezTo>
                <a:cubicBezTo>
                  <a:pt x="226" y="1374"/>
                  <a:pt x="193" y="1763"/>
                  <a:pt x="1003" y="2571"/>
                </a:cubicBezTo>
                <a:cubicBezTo>
                  <a:pt x="1572" y="3138"/>
                  <a:pt x="2125" y="3588"/>
                  <a:pt x="2696" y="3947"/>
                </a:cubicBezTo>
                <a:cubicBezTo>
                  <a:pt x="3058" y="4174"/>
                  <a:pt x="3479" y="4302"/>
                  <a:pt x="3887" y="4427"/>
                </a:cubicBezTo>
                <a:lnTo>
                  <a:pt x="3903" y="4432"/>
                </a:lnTo>
                <a:cubicBezTo>
                  <a:pt x="4313" y="4558"/>
                  <a:pt x="4675" y="4754"/>
                  <a:pt x="5009" y="5033"/>
                </a:cubicBezTo>
                <a:cubicBezTo>
                  <a:pt x="5123" y="5128"/>
                  <a:pt x="5237" y="5227"/>
                  <a:pt x="5346" y="5323"/>
                </a:cubicBezTo>
                <a:cubicBezTo>
                  <a:pt x="5554" y="5507"/>
                  <a:pt x="5769" y="5695"/>
                  <a:pt x="6003" y="5864"/>
                </a:cubicBezTo>
                <a:cubicBezTo>
                  <a:pt x="6521" y="6237"/>
                  <a:pt x="7116" y="6327"/>
                  <a:pt x="7824" y="6138"/>
                </a:cubicBezTo>
                <a:cubicBezTo>
                  <a:pt x="8164" y="6046"/>
                  <a:pt x="8547" y="5922"/>
                  <a:pt x="8776" y="5597"/>
                </a:cubicBezTo>
                <a:cubicBezTo>
                  <a:pt x="8883" y="5445"/>
                  <a:pt x="8988" y="5215"/>
                  <a:pt x="8882" y="4981"/>
                </a:cubicBezTo>
                <a:cubicBezTo>
                  <a:pt x="8795" y="4790"/>
                  <a:pt x="8710" y="4594"/>
                  <a:pt x="8628" y="4404"/>
                </a:cubicBezTo>
                <a:cubicBezTo>
                  <a:pt x="8366" y="3797"/>
                  <a:pt x="8096" y="3171"/>
                  <a:pt x="7706" y="2600"/>
                </a:cubicBezTo>
                <a:cubicBezTo>
                  <a:pt x="7400" y="2153"/>
                  <a:pt x="6959" y="1776"/>
                  <a:pt x="6274" y="1376"/>
                </a:cubicBezTo>
                <a:cubicBezTo>
                  <a:pt x="5804" y="1101"/>
                  <a:pt x="5271" y="789"/>
                  <a:pt x="4844" y="389"/>
                </a:cubicBezTo>
                <a:cubicBezTo>
                  <a:pt x="4703" y="256"/>
                  <a:pt x="4585" y="131"/>
                  <a:pt x="4488" y="0"/>
                </a:cubicBezTo>
                <a:lnTo>
                  <a:pt x="4426" y="0"/>
                </a:lnTo>
                <a:cubicBezTo>
                  <a:pt x="4528" y="142"/>
                  <a:pt x="4655" y="276"/>
                  <a:pt x="4806" y="419"/>
                </a:cubicBezTo>
                <a:cubicBezTo>
                  <a:pt x="5238" y="823"/>
                  <a:pt x="5773" y="1136"/>
                  <a:pt x="6246" y="1412"/>
                </a:cubicBezTo>
                <a:cubicBezTo>
                  <a:pt x="6924" y="1809"/>
                  <a:pt x="7360" y="2183"/>
                  <a:pt x="7662" y="2623"/>
                </a:cubicBezTo>
                <a:cubicBezTo>
                  <a:pt x="8049" y="3190"/>
                  <a:pt x="8319" y="3815"/>
                  <a:pt x="8581" y="4420"/>
                </a:cubicBezTo>
                <a:cubicBezTo>
                  <a:pt x="8663" y="4610"/>
                  <a:pt x="8747" y="4806"/>
                  <a:pt x="8835" y="4998"/>
                </a:cubicBezTo>
                <a:cubicBezTo>
                  <a:pt x="8933" y="5214"/>
                  <a:pt x="8833" y="5431"/>
                  <a:pt x="8732" y="5574"/>
                </a:cubicBezTo>
                <a:cubicBezTo>
                  <a:pt x="8512" y="5886"/>
                  <a:pt x="8141" y="6006"/>
                  <a:pt x="7810" y="6095"/>
                </a:cubicBezTo>
                <a:cubicBezTo>
                  <a:pt x="7120" y="6280"/>
                  <a:pt x="6540" y="6193"/>
                  <a:pt x="6036" y="5830"/>
                </a:cubicBezTo>
                <a:cubicBezTo>
                  <a:pt x="5804" y="5663"/>
                  <a:pt x="5589" y="5473"/>
                  <a:pt x="5382" y="5291"/>
                </a:cubicBezTo>
                <a:cubicBezTo>
                  <a:pt x="5273" y="5195"/>
                  <a:pt x="5160" y="5096"/>
                  <a:pt x="5046" y="5001"/>
                </a:cubicBezTo>
                <a:cubicBezTo>
                  <a:pt x="4705" y="4717"/>
                  <a:pt x="4337" y="4517"/>
                  <a:pt x="3920" y="4390"/>
                </a:cubicBezTo>
                <a:lnTo>
                  <a:pt x="3903" y="4384"/>
                </a:lnTo>
                <a:cubicBezTo>
                  <a:pt x="3499" y="4261"/>
                  <a:pt x="3082" y="4133"/>
                  <a:pt x="2727" y="3910"/>
                </a:cubicBezTo>
                <a:cubicBezTo>
                  <a:pt x="2159" y="3553"/>
                  <a:pt x="1606" y="3105"/>
                  <a:pt x="1041" y="2541"/>
                </a:cubicBezTo>
                <a:cubicBezTo>
                  <a:pt x="245" y="1748"/>
                  <a:pt x="276" y="1389"/>
                  <a:pt x="783" y="642"/>
                </a:cubicBezTo>
                <a:cubicBezTo>
                  <a:pt x="831" y="570"/>
                  <a:pt x="885" y="498"/>
                  <a:pt x="936" y="428"/>
                </a:cubicBezTo>
                <a:cubicBezTo>
                  <a:pt x="1036" y="291"/>
                  <a:pt x="1135" y="150"/>
                  <a:pt x="1215" y="0"/>
                </a:cubicBezTo>
                <a:lnTo>
                  <a:pt x="1159" y="0"/>
                </a:lnTo>
                <a:close/>
                <a:moveTo>
                  <a:pt x="2447" y="0"/>
                </a:moveTo>
                <a:cubicBezTo>
                  <a:pt x="2403" y="25"/>
                  <a:pt x="2358" y="55"/>
                  <a:pt x="2309" y="93"/>
                </a:cubicBezTo>
                <a:cubicBezTo>
                  <a:pt x="2078" y="274"/>
                  <a:pt x="1858" y="485"/>
                  <a:pt x="1656" y="721"/>
                </a:cubicBezTo>
                <a:cubicBezTo>
                  <a:pt x="1212" y="1241"/>
                  <a:pt x="1149" y="1750"/>
                  <a:pt x="1467" y="2235"/>
                </a:cubicBezTo>
                <a:cubicBezTo>
                  <a:pt x="2042" y="3112"/>
                  <a:pt x="2780" y="3653"/>
                  <a:pt x="3724" y="3892"/>
                </a:cubicBezTo>
                <a:cubicBezTo>
                  <a:pt x="4374" y="4056"/>
                  <a:pt x="4927" y="4336"/>
                  <a:pt x="5411" y="4749"/>
                </a:cubicBezTo>
                <a:cubicBezTo>
                  <a:pt x="5792" y="5073"/>
                  <a:pt x="6144" y="5288"/>
                  <a:pt x="6519" y="5426"/>
                </a:cubicBezTo>
                <a:cubicBezTo>
                  <a:pt x="6675" y="5484"/>
                  <a:pt x="6843" y="5512"/>
                  <a:pt x="7007" y="5512"/>
                </a:cubicBezTo>
                <a:cubicBezTo>
                  <a:pt x="7227" y="5512"/>
                  <a:pt x="7440" y="5462"/>
                  <a:pt x="7609" y="5362"/>
                </a:cubicBezTo>
                <a:cubicBezTo>
                  <a:pt x="7786" y="5258"/>
                  <a:pt x="7994" y="5055"/>
                  <a:pt x="7985" y="4676"/>
                </a:cubicBezTo>
                <a:lnTo>
                  <a:pt x="7985" y="4673"/>
                </a:lnTo>
                <a:cubicBezTo>
                  <a:pt x="7926" y="4233"/>
                  <a:pt x="7836" y="3719"/>
                  <a:pt x="7622" y="3234"/>
                </a:cubicBezTo>
                <a:cubicBezTo>
                  <a:pt x="7422" y="2780"/>
                  <a:pt x="7150" y="2433"/>
                  <a:pt x="6790" y="2173"/>
                </a:cubicBezTo>
                <a:cubicBezTo>
                  <a:pt x="6381" y="1878"/>
                  <a:pt x="5895" y="1650"/>
                  <a:pt x="5262" y="1455"/>
                </a:cubicBezTo>
                <a:cubicBezTo>
                  <a:pt x="4708" y="1284"/>
                  <a:pt x="4239" y="1071"/>
                  <a:pt x="3827" y="802"/>
                </a:cubicBezTo>
                <a:cubicBezTo>
                  <a:pt x="3635" y="676"/>
                  <a:pt x="3476" y="519"/>
                  <a:pt x="3322" y="368"/>
                </a:cubicBezTo>
                <a:cubicBezTo>
                  <a:pt x="3234" y="281"/>
                  <a:pt x="3144" y="193"/>
                  <a:pt x="3047" y="109"/>
                </a:cubicBezTo>
                <a:cubicBezTo>
                  <a:pt x="2993" y="63"/>
                  <a:pt x="2944" y="29"/>
                  <a:pt x="2896" y="0"/>
                </a:cubicBezTo>
                <a:lnTo>
                  <a:pt x="2793" y="0"/>
                </a:lnTo>
                <a:cubicBezTo>
                  <a:pt x="2860" y="26"/>
                  <a:pt x="2930" y="72"/>
                  <a:pt x="3011" y="141"/>
                </a:cubicBezTo>
                <a:cubicBezTo>
                  <a:pt x="3106" y="223"/>
                  <a:pt x="3195" y="312"/>
                  <a:pt x="3283" y="398"/>
                </a:cubicBezTo>
                <a:cubicBezTo>
                  <a:pt x="3439" y="551"/>
                  <a:pt x="3601" y="709"/>
                  <a:pt x="3797" y="838"/>
                </a:cubicBezTo>
                <a:cubicBezTo>
                  <a:pt x="4213" y="1109"/>
                  <a:pt x="4686" y="1325"/>
                  <a:pt x="5245" y="1497"/>
                </a:cubicBezTo>
                <a:cubicBezTo>
                  <a:pt x="5872" y="1690"/>
                  <a:pt x="6352" y="1916"/>
                  <a:pt x="6757" y="2208"/>
                </a:cubicBezTo>
                <a:cubicBezTo>
                  <a:pt x="7110" y="2462"/>
                  <a:pt x="7378" y="2803"/>
                  <a:pt x="7575" y="3250"/>
                </a:cubicBezTo>
                <a:cubicBezTo>
                  <a:pt x="7786" y="3731"/>
                  <a:pt x="7876" y="4241"/>
                  <a:pt x="7934" y="4678"/>
                </a:cubicBezTo>
                <a:cubicBezTo>
                  <a:pt x="7943" y="5035"/>
                  <a:pt x="7746" y="5227"/>
                  <a:pt x="7580" y="5325"/>
                </a:cubicBezTo>
                <a:cubicBezTo>
                  <a:pt x="7297" y="5491"/>
                  <a:pt x="6888" y="5514"/>
                  <a:pt x="6537" y="5385"/>
                </a:cubicBezTo>
                <a:cubicBezTo>
                  <a:pt x="6169" y="5249"/>
                  <a:pt x="5822" y="5037"/>
                  <a:pt x="5446" y="4717"/>
                </a:cubicBezTo>
                <a:cubicBezTo>
                  <a:pt x="4956" y="4299"/>
                  <a:pt x="4399" y="4016"/>
                  <a:pt x="3740" y="3849"/>
                </a:cubicBezTo>
                <a:cubicBezTo>
                  <a:pt x="2810" y="3614"/>
                  <a:pt x="2081" y="3079"/>
                  <a:pt x="1512" y="2213"/>
                </a:cubicBezTo>
                <a:cubicBezTo>
                  <a:pt x="1205" y="1745"/>
                  <a:pt x="1268" y="1252"/>
                  <a:pt x="1699" y="748"/>
                </a:cubicBezTo>
                <a:cubicBezTo>
                  <a:pt x="1898" y="514"/>
                  <a:pt x="2115" y="305"/>
                  <a:pt x="2344" y="126"/>
                </a:cubicBezTo>
                <a:cubicBezTo>
                  <a:pt x="2422" y="65"/>
                  <a:pt x="2489" y="24"/>
                  <a:pt x="2553" y="0"/>
                </a:cubicBezTo>
                <a:lnTo>
                  <a:pt x="2447" y="0"/>
                </a:lnTo>
                <a:close/>
                <a:moveTo>
                  <a:pt x="5360" y="0"/>
                </a:moveTo>
                <a:cubicBezTo>
                  <a:pt x="5399" y="52"/>
                  <a:pt x="5439" y="104"/>
                  <a:pt x="5473" y="142"/>
                </a:cubicBezTo>
                <a:cubicBezTo>
                  <a:pt x="5828" y="542"/>
                  <a:pt x="6257" y="888"/>
                  <a:pt x="6703" y="1237"/>
                </a:cubicBezTo>
                <a:cubicBezTo>
                  <a:pt x="7025" y="1489"/>
                  <a:pt x="7364" y="1762"/>
                  <a:pt x="7649" y="2072"/>
                </a:cubicBezTo>
                <a:cubicBezTo>
                  <a:pt x="8156" y="2624"/>
                  <a:pt x="8524" y="3261"/>
                  <a:pt x="8879" y="3877"/>
                </a:cubicBezTo>
                <a:cubicBezTo>
                  <a:pt x="9055" y="4182"/>
                  <a:pt x="9236" y="4498"/>
                  <a:pt x="9433" y="4799"/>
                </a:cubicBezTo>
                <a:cubicBezTo>
                  <a:pt x="9621" y="5088"/>
                  <a:pt x="9587" y="5431"/>
                  <a:pt x="9337" y="5766"/>
                </a:cubicBezTo>
                <a:cubicBezTo>
                  <a:pt x="8883" y="6376"/>
                  <a:pt x="7653" y="6835"/>
                  <a:pt x="6807" y="6709"/>
                </a:cubicBezTo>
                <a:cubicBezTo>
                  <a:pt x="6084" y="6602"/>
                  <a:pt x="5627" y="6200"/>
                  <a:pt x="5241" y="5781"/>
                </a:cubicBezTo>
                <a:cubicBezTo>
                  <a:pt x="4769" y="5267"/>
                  <a:pt x="4241" y="4918"/>
                  <a:pt x="3624" y="4717"/>
                </a:cubicBezTo>
                <a:cubicBezTo>
                  <a:pt x="3212" y="4582"/>
                  <a:pt x="2681" y="4385"/>
                  <a:pt x="2236" y="4042"/>
                </a:cubicBezTo>
                <a:cubicBezTo>
                  <a:pt x="2155" y="3980"/>
                  <a:pt x="2074" y="3917"/>
                  <a:pt x="1993" y="3854"/>
                </a:cubicBezTo>
                <a:cubicBezTo>
                  <a:pt x="1737" y="3653"/>
                  <a:pt x="1472" y="3445"/>
                  <a:pt x="1191" y="3264"/>
                </a:cubicBezTo>
                <a:cubicBezTo>
                  <a:pt x="1146" y="3235"/>
                  <a:pt x="1101" y="3206"/>
                  <a:pt x="1057" y="3178"/>
                </a:cubicBezTo>
                <a:cubicBezTo>
                  <a:pt x="725" y="2962"/>
                  <a:pt x="382" y="2743"/>
                  <a:pt x="0" y="2582"/>
                </a:cubicBezTo>
                <a:lnTo>
                  <a:pt x="0" y="2636"/>
                </a:lnTo>
                <a:cubicBezTo>
                  <a:pt x="368" y="2794"/>
                  <a:pt x="702" y="3004"/>
                  <a:pt x="1025" y="3213"/>
                </a:cubicBezTo>
                <a:cubicBezTo>
                  <a:pt x="1070" y="3242"/>
                  <a:pt x="1115" y="3271"/>
                  <a:pt x="1159" y="3299"/>
                </a:cubicBezTo>
                <a:cubicBezTo>
                  <a:pt x="1439" y="3479"/>
                  <a:pt x="1703" y="3686"/>
                  <a:pt x="1959" y="3886"/>
                </a:cubicBezTo>
                <a:cubicBezTo>
                  <a:pt x="2039" y="3949"/>
                  <a:pt x="2120" y="4013"/>
                  <a:pt x="2202" y="4076"/>
                </a:cubicBezTo>
                <a:cubicBezTo>
                  <a:pt x="2653" y="4423"/>
                  <a:pt x="3188" y="4624"/>
                  <a:pt x="3605" y="4759"/>
                </a:cubicBezTo>
                <a:cubicBezTo>
                  <a:pt x="4213" y="4958"/>
                  <a:pt x="4735" y="5301"/>
                  <a:pt x="5202" y="5808"/>
                </a:cubicBezTo>
                <a:cubicBezTo>
                  <a:pt x="5575" y="6214"/>
                  <a:pt x="6056" y="6644"/>
                  <a:pt x="6798" y="6754"/>
                </a:cubicBezTo>
                <a:cubicBezTo>
                  <a:pt x="6895" y="6768"/>
                  <a:pt x="6997" y="6776"/>
                  <a:pt x="7102" y="6776"/>
                </a:cubicBezTo>
                <a:cubicBezTo>
                  <a:pt x="7934" y="6776"/>
                  <a:pt x="8970" y="6343"/>
                  <a:pt x="9382" y="5790"/>
                </a:cubicBezTo>
                <a:cubicBezTo>
                  <a:pt x="9642" y="5440"/>
                  <a:pt x="9676" y="5081"/>
                  <a:pt x="9478" y="4778"/>
                </a:cubicBezTo>
                <a:cubicBezTo>
                  <a:pt x="9281" y="4477"/>
                  <a:pt x="9100" y="4161"/>
                  <a:pt x="8924" y="3856"/>
                </a:cubicBezTo>
                <a:cubicBezTo>
                  <a:pt x="8568" y="3238"/>
                  <a:pt x="8199" y="2599"/>
                  <a:pt x="7689" y="2043"/>
                </a:cubicBezTo>
                <a:cubicBezTo>
                  <a:pt x="7402" y="1731"/>
                  <a:pt x="7061" y="1458"/>
                  <a:pt x="6737" y="1204"/>
                </a:cubicBezTo>
                <a:cubicBezTo>
                  <a:pt x="6276" y="843"/>
                  <a:pt x="5867" y="512"/>
                  <a:pt x="5514" y="115"/>
                </a:cubicBezTo>
                <a:cubicBezTo>
                  <a:pt x="5478" y="75"/>
                  <a:pt x="5452" y="38"/>
                  <a:pt x="5423" y="0"/>
                </a:cubicBezTo>
                <a:lnTo>
                  <a:pt x="5360" y="0"/>
                </a:lnTo>
                <a:close/>
                <a:moveTo>
                  <a:pt x="5506" y="0"/>
                </a:moveTo>
                <a:cubicBezTo>
                  <a:pt x="5832" y="435"/>
                  <a:pt x="6272" y="785"/>
                  <a:pt x="6662" y="1071"/>
                </a:cubicBezTo>
                <a:cubicBezTo>
                  <a:pt x="7570" y="1736"/>
                  <a:pt x="8255" y="2516"/>
                  <a:pt x="8756" y="3457"/>
                </a:cubicBezTo>
                <a:cubicBezTo>
                  <a:pt x="8926" y="3777"/>
                  <a:pt x="9126" y="4100"/>
                  <a:pt x="9350" y="4415"/>
                </a:cubicBezTo>
                <a:cubicBezTo>
                  <a:pt x="9834" y="5094"/>
                  <a:pt x="9727" y="5711"/>
                  <a:pt x="9042" y="6198"/>
                </a:cubicBezTo>
                <a:cubicBezTo>
                  <a:pt x="8317" y="6714"/>
                  <a:pt x="7518" y="6909"/>
                  <a:pt x="6664" y="6779"/>
                </a:cubicBezTo>
                <a:cubicBezTo>
                  <a:pt x="6215" y="6711"/>
                  <a:pt x="5826" y="6505"/>
                  <a:pt x="5440" y="6131"/>
                </a:cubicBezTo>
                <a:cubicBezTo>
                  <a:pt x="5280" y="5976"/>
                  <a:pt x="5123" y="5815"/>
                  <a:pt x="4975" y="5662"/>
                </a:cubicBezTo>
                <a:cubicBezTo>
                  <a:pt x="4592" y="5269"/>
                  <a:pt x="4081" y="4971"/>
                  <a:pt x="3413" y="4752"/>
                </a:cubicBezTo>
                <a:cubicBezTo>
                  <a:pt x="2836" y="4564"/>
                  <a:pt x="2308" y="4269"/>
                  <a:pt x="1844" y="3878"/>
                </a:cubicBezTo>
                <a:cubicBezTo>
                  <a:pt x="1334" y="3449"/>
                  <a:pt x="729" y="3063"/>
                  <a:pt x="0" y="2699"/>
                </a:cubicBezTo>
                <a:lnTo>
                  <a:pt x="0" y="2751"/>
                </a:lnTo>
                <a:cubicBezTo>
                  <a:pt x="713" y="3109"/>
                  <a:pt x="1307" y="3490"/>
                  <a:pt x="1807" y="3911"/>
                </a:cubicBezTo>
                <a:cubicBezTo>
                  <a:pt x="2277" y="4307"/>
                  <a:pt x="2811" y="4603"/>
                  <a:pt x="3395" y="4794"/>
                </a:cubicBezTo>
                <a:cubicBezTo>
                  <a:pt x="4055" y="5010"/>
                  <a:pt x="4559" y="5304"/>
                  <a:pt x="4936" y="5691"/>
                </a:cubicBezTo>
                <a:cubicBezTo>
                  <a:pt x="5084" y="5844"/>
                  <a:pt x="5242" y="6005"/>
                  <a:pt x="5402" y="6161"/>
                </a:cubicBezTo>
                <a:cubicBezTo>
                  <a:pt x="5796" y="6543"/>
                  <a:pt x="6195" y="6754"/>
                  <a:pt x="6656" y="6824"/>
                </a:cubicBezTo>
                <a:cubicBezTo>
                  <a:pt x="6830" y="6851"/>
                  <a:pt x="7000" y="6864"/>
                  <a:pt x="7170" y="6864"/>
                </a:cubicBezTo>
                <a:cubicBezTo>
                  <a:pt x="7847" y="6864"/>
                  <a:pt x="8486" y="6652"/>
                  <a:pt x="9076" y="6232"/>
                </a:cubicBezTo>
                <a:cubicBezTo>
                  <a:pt x="9783" y="5728"/>
                  <a:pt x="9893" y="5091"/>
                  <a:pt x="9394" y="4390"/>
                </a:cubicBezTo>
                <a:cubicBezTo>
                  <a:pt x="9171" y="4077"/>
                  <a:pt x="8973" y="3757"/>
                  <a:pt x="8803" y="3439"/>
                </a:cubicBezTo>
                <a:cubicBezTo>
                  <a:pt x="8299" y="2492"/>
                  <a:pt x="7609" y="1707"/>
                  <a:pt x="6695" y="1038"/>
                </a:cubicBezTo>
                <a:cubicBezTo>
                  <a:pt x="6315" y="759"/>
                  <a:pt x="5889" y="419"/>
                  <a:pt x="5568" y="0"/>
                </a:cubicBezTo>
                <a:lnTo>
                  <a:pt x="5506" y="0"/>
                </a:lnTo>
                <a:close/>
                <a:moveTo>
                  <a:pt x="6050" y="0"/>
                </a:moveTo>
                <a:cubicBezTo>
                  <a:pt x="6241" y="305"/>
                  <a:pt x="6516" y="561"/>
                  <a:pt x="6823" y="831"/>
                </a:cubicBezTo>
                <a:cubicBezTo>
                  <a:pt x="7462" y="1391"/>
                  <a:pt x="8122" y="2010"/>
                  <a:pt x="8623" y="2740"/>
                </a:cubicBezTo>
                <a:cubicBezTo>
                  <a:pt x="8760" y="2939"/>
                  <a:pt x="8898" y="3138"/>
                  <a:pt x="9036" y="3336"/>
                </a:cubicBezTo>
                <a:cubicBezTo>
                  <a:pt x="9306" y="3725"/>
                  <a:pt x="9584" y="4127"/>
                  <a:pt x="9850" y="4527"/>
                </a:cubicBezTo>
                <a:cubicBezTo>
                  <a:pt x="10294" y="5198"/>
                  <a:pt x="10053" y="5661"/>
                  <a:pt x="9552" y="6151"/>
                </a:cubicBezTo>
                <a:cubicBezTo>
                  <a:pt x="8925" y="6765"/>
                  <a:pt x="8181" y="7102"/>
                  <a:pt x="7341" y="7154"/>
                </a:cubicBezTo>
                <a:cubicBezTo>
                  <a:pt x="6446" y="7210"/>
                  <a:pt x="5743" y="6968"/>
                  <a:pt x="5252" y="6434"/>
                </a:cubicBezTo>
                <a:cubicBezTo>
                  <a:pt x="4730" y="5867"/>
                  <a:pt x="4092" y="5241"/>
                  <a:pt x="3127" y="4995"/>
                </a:cubicBezTo>
                <a:cubicBezTo>
                  <a:pt x="2845" y="4923"/>
                  <a:pt x="2570" y="4795"/>
                  <a:pt x="2285" y="4602"/>
                </a:cubicBezTo>
                <a:cubicBezTo>
                  <a:pt x="2239" y="4571"/>
                  <a:pt x="2192" y="4540"/>
                  <a:pt x="2145" y="4509"/>
                </a:cubicBezTo>
                <a:cubicBezTo>
                  <a:pt x="2004" y="4418"/>
                  <a:pt x="1858" y="4323"/>
                  <a:pt x="1738" y="4212"/>
                </a:cubicBezTo>
                <a:cubicBezTo>
                  <a:pt x="1204" y="3721"/>
                  <a:pt x="632" y="3476"/>
                  <a:pt x="0" y="3469"/>
                </a:cubicBezTo>
                <a:lnTo>
                  <a:pt x="0" y="3513"/>
                </a:lnTo>
                <a:cubicBezTo>
                  <a:pt x="622" y="3518"/>
                  <a:pt x="1169" y="3753"/>
                  <a:pt x="1700" y="4242"/>
                </a:cubicBezTo>
                <a:cubicBezTo>
                  <a:pt x="1823" y="4356"/>
                  <a:pt x="1970" y="4452"/>
                  <a:pt x="2113" y="4545"/>
                </a:cubicBezTo>
                <a:cubicBezTo>
                  <a:pt x="2160" y="4576"/>
                  <a:pt x="2208" y="4605"/>
                  <a:pt x="2254" y="4636"/>
                </a:cubicBezTo>
                <a:cubicBezTo>
                  <a:pt x="2544" y="4832"/>
                  <a:pt x="2825" y="4964"/>
                  <a:pt x="3113" y="5038"/>
                </a:cubicBezTo>
                <a:cubicBezTo>
                  <a:pt x="4064" y="5280"/>
                  <a:pt x="4694" y="5900"/>
                  <a:pt x="5212" y="6462"/>
                </a:cubicBezTo>
                <a:cubicBezTo>
                  <a:pt x="5667" y="6957"/>
                  <a:pt x="6300" y="7208"/>
                  <a:pt x="7095" y="7208"/>
                </a:cubicBezTo>
                <a:cubicBezTo>
                  <a:pt x="7177" y="7208"/>
                  <a:pt x="7259" y="7205"/>
                  <a:pt x="7344" y="7199"/>
                </a:cubicBezTo>
                <a:cubicBezTo>
                  <a:pt x="8198" y="7146"/>
                  <a:pt x="8953" y="6804"/>
                  <a:pt x="9589" y="6181"/>
                </a:cubicBezTo>
                <a:cubicBezTo>
                  <a:pt x="10200" y="5584"/>
                  <a:pt x="10290" y="5098"/>
                  <a:pt x="9896" y="4504"/>
                </a:cubicBezTo>
                <a:cubicBezTo>
                  <a:pt x="9630" y="4104"/>
                  <a:pt x="9351" y="3702"/>
                  <a:pt x="9080" y="3313"/>
                </a:cubicBezTo>
                <a:cubicBezTo>
                  <a:pt x="8942" y="3114"/>
                  <a:pt x="8804" y="2916"/>
                  <a:pt x="8667" y="2716"/>
                </a:cubicBezTo>
                <a:cubicBezTo>
                  <a:pt x="8163" y="1982"/>
                  <a:pt x="7501" y="1362"/>
                  <a:pt x="6860" y="799"/>
                </a:cubicBezTo>
                <a:cubicBezTo>
                  <a:pt x="6563" y="539"/>
                  <a:pt x="6296" y="291"/>
                  <a:pt x="6108" y="0"/>
                </a:cubicBezTo>
                <a:lnTo>
                  <a:pt x="6050" y="0"/>
                </a:lnTo>
                <a:close/>
                <a:moveTo>
                  <a:pt x="6649" y="0"/>
                </a:moveTo>
                <a:cubicBezTo>
                  <a:pt x="6734" y="118"/>
                  <a:pt x="6830" y="236"/>
                  <a:pt x="6941" y="356"/>
                </a:cubicBezTo>
                <a:cubicBezTo>
                  <a:pt x="7172" y="604"/>
                  <a:pt x="7413" y="851"/>
                  <a:pt x="7647" y="1091"/>
                </a:cubicBezTo>
                <a:cubicBezTo>
                  <a:pt x="7808" y="1255"/>
                  <a:pt x="7975" y="1426"/>
                  <a:pt x="8136" y="1594"/>
                </a:cubicBezTo>
                <a:cubicBezTo>
                  <a:pt x="8635" y="2117"/>
                  <a:pt x="9062" y="2696"/>
                  <a:pt x="9476" y="3256"/>
                </a:cubicBezTo>
                <a:cubicBezTo>
                  <a:pt x="9726" y="3594"/>
                  <a:pt x="9985" y="3943"/>
                  <a:pt x="10257" y="4276"/>
                </a:cubicBezTo>
                <a:cubicBezTo>
                  <a:pt x="10617" y="4719"/>
                  <a:pt x="10646" y="5206"/>
                  <a:pt x="10345" y="5723"/>
                </a:cubicBezTo>
                <a:cubicBezTo>
                  <a:pt x="10068" y="6199"/>
                  <a:pt x="9635" y="6553"/>
                  <a:pt x="9178" y="6902"/>
                </a:cubicBezTo>
                <a:cubicBezTo>
                  <a:pt x="8915" y="7105"/>
                  <a:pt x="8602" y="7327"/>
                  <a:pt x="8215" y="7409"/>
                </a:cubicBezTo>
                <a:cubicBezTo>
                  <a:pt x="6655" y="7739"/>
                  <a:pt x="5312" y="7365"/>
                  <a:pt x="4433" y="6355"/>
                </a:cubicBezTo>
                <a:cubicBezTo>
                  <a:pt x="4013" y="5874"/>
                  <a:pt x="3469" y="5625"/>
                  <a:pt x="2819" y="5616"/>
                </a:cubicBezTo>
                <a:cubicBezTo>
                  <a:pt x="2627" y="5614"/>
                  <a:pt x="2484" y="5656"/>
                  <a:pt x="2400" y="5744"/>
                </a:cubicBezTo>
                <a:cubicBezTo>
                  <a:pt x="2314" y="5833"/>
                  <a:pt x="2291" y="5967"/>
                  <a:pt x="2331" y="6141"/>
                </a:cubicBezTo>
                <a:cubicBezTo>
                  <a:pt x="2345" y="6204"/>
                  <a:pt x="2363" y="6267"/>
                  <a:pt x="2380" y="6328"/>
                </a:cubicBezTo>
                <a:cubicBezTo>
                  <a:pt x="2404" y="6415"/>
                  <a:pt x="2429" y="6504"/>
                  <a:pt x="2444" y="6593"/>
                </a:cubicBezTo>
                <a:cubicBezTo>
                  <a:pt x="2539" y="7155"/>
                  <a:pt x="2393" y="7518"/>
                  <a:pt x="1968" y="7770"/>
                </a:cubicBezTo>
                <a:cubicBezTo>
                  <a:pt x="1889" y="7817"/>
                  <a:pt x="1809" y="7865"/>
                  <a:pt x="1730" y="7912"/>
                </a:cubicBezTo>
                <a:cubicBezTo>
                  <a:pt x="1178" y="8242"/>
                  <a:pt x="609" y="8581"/>
                  <a:pt x="0" y="8852"/>
                </a:cubicBezTo>
                <a:lnTo>
                  <a:pt x="0" y="8902"/>
                </a:lnTo>
                <a:cubicBezTo>
                  <a:pt x="622" y="8628"/>
                  <a:pt x="1199" y="8284"/>
                  <a:pt x="1760" y="7949"/>
                </a:cubicBezTo>
                <a:cubicBezTo>
                  <a:pt x="1839" y="7902"/>
                  <a:pt x="1919" y="7854"/>
                  <a:pt x="1998" y="7807"/>
                </a:cubicBezTo>
                <a:cubicBezTo>
                  <a:pt x="2435" y="7547"/>
                  <a:pt x="2593" y="7160"/>
                  <a:pt x="2497" y="6586"/>
                </a:cubicBezTo>
                <a:cubicBezTo>
                  <a:pt x="2481" y="6495"/>
                  <a:pt x="2455" y="6405"/>
                  <a:pt x="2430" y="6317"/>
                </a:cubicBezTo>
                <a:cubicBezTo>
                  <a:pt x="2413" y="6256"/>
                  <a:pt x="2395" y="6193"/>
                  <a:pt x="2381" y="6131"/>
                </a:cubicBezTo>
                <a:cubicBezTo>
                  <a:pt x="2345" y="5971"/>
                  <a:pt x="2366" y="5851"/>
                  <a:pt x="2441" y="5772"/>
                </a:cubicBezTo>
                <a:cubicBezTo>
                  <a:pt x="2515" y="5696"/>
                  <a:pt x="2642" y="5658"/>
                  <a:pt x="2819" y="5660"/>
                </a:cubicBezTo>
                <a:cubicBezTo>
                  <a:pt x="3453" y="5669"/>
                  <a:pt x="3981" y="5913"/>
                  <a:pt x="4390" y="6382"/>
                </a:cubicBezTo>
                <a:cubicBezTo>
                  <a:pt x="5071" y="7165"/>
                  <a:pt x="6026" y="7572"/>
                  <a:pt x="7143" y="7572"/>
                </a:cubicBezTo>
                <a:cubicBezTo>
                  <a:pt x="7489" y="7572"/>
                  <a:pt x="7852" y="7532"/>
                  <a:pt x="8226" y="7452"/>
                </a:cubicBezTo>
                <a:cubicBezTo>
                  <a:pt x="8624" y="7368"/>
                  <a:pt x="8944" y="7142"/>
                  <a:pt x="9213" y="6937"/>
                </a:cubicBezTo>
                <a:cubicBezTo>
                  <a:pt x="9673" y="6584"/>
                  <a:pt x="10109" y="6227"/>
                  <a:pt x="10391" y="5744"/>
                </a:cubicBezTo>
                <a:cubicBezTo>
                  <a:pt x="10701" y="5211"/>
                  <a:pt x="10671" y="4708"/>
                  <a:pt x="10299" y="4251"/>
                </a:cubicBezTo>
                <a:cubicBezTo>
                  <a:pt x="10028" y="3918"/>
                  <a:pt x="9770" y="3569"/>
                  <a:pt x="9521" y="3231"/>
                </a:cubicBezTo>
                <a:cubicBezTo>
                  <a:pt x="9106" y="2670"/>
                  <a:pt x="8676" y="2090"/>
                  <a:pt x="8175" y="1566"/>
                </a:cubicBezTo>
                <a:cubicBezTo>
                  <a:pt x="8014" y="1397"/>
                  <a:pt x="7848" y="1226"/>
                  <a:pt x="7687" y="1062"/>
                </a:cubicBezTo>
                <a:cubicBezTo>
                  <a:pt x="7453" y="823"/>
                  <a:pt x="7211" y="577"/>
                  <a:pt x="6980" y="329"/>
                </a:cubicBezTo>
                <a:cubicBezTo>
                  <a:pt x="6877" y="218"/>
                  <a:pt x="6787" y="109"/>
                  <a:pt x="6708" y="0"/>
                </a:cubicBezTo>
                <a:lnTo>
                  <a:pt x="6649" y="0"/>
                </a:lnTo>
                <a:close/>
                <a:moveTo>
                  <a:pt x="7360" y="0"/>
                </a:moveTo>
                <a:cubicBezTo>
                  <a:pt x="7361" y="1"/>
                  <a:pt x="7362" y="2"/>
                  <a:pt x="7362" y="2"/>
                </a:cubicBezTo>
                <a:cubicBezTo>
                  <a:pt x="7389" y="44"/>
                  <a:pt x="7417" y="87"/>
                  <a:pt x="7449" y="126"/>
                </a:cubicBezTo>
                <a:cubicBezTo>
                  <a:pt x="7712" y="460"/>
                  <a:pt x="8011" y="777"/>
                  <a:pt x="8300" y="1084"/>
                </a:cubicBezTo>
                <a:cubicBezTo>
                  <a:pt x="8604" y="1406"/>
                  <a:pt x="8919" y="1740"/>
                  <a:pt x="9191" y="2091"/>
                </a:cubicBezTo>
                <a:cubicBezTo>
                  <a:pt x="9464" y="2444"/>
                  <a:pt x="9758" y="2791"/>
                  <a:pt x="10042" y="3128"/>
                </a:cubicBezTo>
                <a:cubicBezTo>
                  <a:pt x="10336" y="3476"/>
                  <a:pt x="10641" y="3836"/>
                  <a:pt x="10922" y="4201"/>
                </a:cubicBezTo>
                <a:cubicBezTo>
                  <a:pt x="11208" y="4573"/>
                  <a:pt x="11232" y="5003"/>
                  <a:pt x="10996" y="5518"/>
                </a:cubicBezTo>
                <a:cubicBezTo>
                  <a:pt x="10742" y="6072"/>
                  <a:pt x="10304" y="6513"/>
                  <a:pt x="9951" y="6836"/>
                </a:cubicBezTo>
                <a:cubicBezTo>
                  <a:pt x="9914" y="6869"/>
                  <a:pt x="9877" y="6903"/>
                  <a:pt x="9840" y="6937"/>
                </a:cubicBezTo>
                <a:cubicBezTo>
                  <a:pt x="9584" y="7172"/>
                  <a:pt x="9319" y="7415"/>
                  <a:pt x="9016" y="7616"/>
                </a:cubicBezTo>
                <a:cubicBezTo>
                  <a:pt x="8498" y="7957"/>
                  <a:pt x="7901" y="7974"/>
                  <a:pt x="7439" y="7951"/>
                </a:cubicBezTo>
                <a:lnTo>
                  <a:pt x="7337" y="7946"/>
                </a:lnTo>
                <a:cubicBezTo>
                  <a:pt x="6846" y="7921"/>
                  <a:pt x="6338" y="7895"/>
                  <a:pt x="5847" y="7804"/>
                </a:cubicBezTo>
                <a:cubicBezTo>
                  <a:pt x="5380" y="7718"/>
                  <a:pt x="4980" y="7603"/>
                  <a:pt x="4622" y="7450"/>
                </a:cubicBezTo>
                <a:cubicBezTo>
                  <a:pt x="4568" y="7427"/>
                  <a:pt x="4509" y="7403"/>
                  <a:pt x="4436" y="7375"/>
                </a:cubicBezTo>
                <a:cubicBezTo>
                  <a:pt x="4050" y="7227"/>
                  <a:pt x="3766" y="7277"/>
                  <a:pt x="3518" y="7535"/>
                </a:cubicBezTo>
                <a:cubicBezTo>
                  <a:pt x="3137" y="7931"/>
                  <a:pt x="2627" y="8189"/>
                  <a:pt x="2178" y="8390"/>
                </a:cubicBezTo>
                <a:cubicBezTo>
                  <a:pt x="1714" y="8598"/>
                  <a:pt x="1259" y="8836"/>
                  <a:pt x="820" y="9066"/>
                </a:cubicBezTo>
                <a:lnTo>
                  <a:pt x="607" y="9178"/>
                </a:lnTo>
                <a:cubicBezTo>
                  <a:pt x="422" y="9275"/>
                  <a:pt x="218" y="9352"/>
                  <a:pt x="0" y="9409"/>
                </a:cubicBezTo>
                <a:lnTo>
                  <a:pt x="0" y="9456"/>
                </a:lnTo>
                <a:cubicBezTo>
                  <a:pt x="228" y="9397"/>
                  <a:pt x="442" y="9318"/>
                  <a:pt x="634" y="9217"/>
                </a:cubicBezTo>
                <a:lnTo>
                  <a:pt x="847" y="9104"/>
                </a:lnTo>
                <a:cubicBezTo>
                  <a:pt x="1286" y="8875"/>
                  <a:pt x="1740" y="8638"/>
                  <a:pt x="2203" y="8430"/>
                </a:cubicBezTo>
                <a:cubicBezTo>
                  <a:pt x="2657" y="8227"/>
                  <a:pt x="3172" y="7965"/>
                  <a:pt x="3559" y="7564"/>
                </a:cubicBezTo>
                <a:cubicBezTo>
                  <a:pt x="3790" y="7323"/>
                  <a:pt x="4053" y="7277"/>
                  <a:pt x="4414" y="7416"/>
                </a:cubicBezTo>
                <a:cubicBezTo>
                  <a:pt x="4486" y="7443"/>
                  <a:pt x="4545" y="7467"/>
                  <a:pt x="4598" y="7489"/>
                </a:cubicBezTo>
                <a:cubicBezTo>
                  <a:pt x="4960" y="7644"/>
                  <a:pt x="5364" y="7762"/>
                  <a:pt x="5836" y="7849"/>
                </a:cubicBezTo>
                <a:cubicBezTo>
                  <a:pt x="6330" y="7941"/>
                  <a:pt x="6841" y="7966"/>
                  <a:pt x="7334" y="7991"/>
                </a:cubicBezTo>
                <a:lnTo>
                  <a:pt x="7436" y="7996"/>
                </a:lnTo>
                <a:cubicBezTo>
                  <a:pt x="7907" y="8020"/>
                  <a:pt x="8516" y="8002"/>
                  <a:pt x="9047" y="7651"/>
                </a:cubicBezTo>
                <a:cubicBezTo>
                  <a:pt x="9354" y="7449"/>
                  <a:pt x="9621" y="7204"/>
                  <a:pt x="9878" y="6967"/>
                </a:cubicBezTo>
                <a:cubicBezTo>
                  <a:pt x="9915" y="6933"/>
                  <a:pt x="9952" y="6900"/>
                  <a:pt x="9988" y="6867"/>
                </a:cubicBezTo>
                <a:cubicBezTo>
                  <a:pt x="10345" y="6542"/>
                  <a:pt x="10788" y="6096"/>
                  <a:pt x="11045" y="5534"/>
                </a:cubicBezTo>
                <a:cubicBezTo>
                  <a:pt x="11287" y="5005"/>
                  <a:pt x="11261" y="4561"/>
                  <a:pt x="10965" y="4177"/>
                </a:cubicBezTo>
                <a:cubicBezTo>
                  <a:pt x="10683" y="3811"/>
                  <a:pt x="10378" y="3451"/>
                  <a:pt x="10083" y="3102"/>
                </a:cubicBezTo>
                <a:cubicBezTo>
                  <a:pt x="9799" y="2766"/>
                  <a:pt x="9506" y="2418"/>
                  <a:pt x="9234" y="2066"/>
                </a:cubicBezTo>
                <a:cubicBezTo>
                  <a:pt x="8960" y="1713"/>
                  <a:pt x="8644" y="1380"/>
                  <a:pt x="8340" y="1056"/>
                </a:cubicBezTo>
                <a:cubicBezTo>
                  <a:pt x="8051" y="750"/>
                  <a:pt x="7754" y="433"/>
                  <a:pt x="7491" y="101"/>
                </a:cubicBezTo>
                <a:cubicBezTo>
                  <a:pt x="7466" y="69"/>
                  <a:pt x="7442" y="34"/>
                  <a:pt x="7419" y="0"/>
                </a:cubicBezTo>
                <a:lnTo>
                  <a:pt x="7360" y="0"/>
                </a:lnTo>
                <a:close/>
                <a:moveTo>
                  <a:pt x="7842" y="0"/>
                </a:moveTo>
                <a:cubicBezTo>
                  <a:pt x="7867" y="36"/>
                  <a:pt x="7890" y="73"/>
                  <a:pt x="7915" y="108"/>
                </a:cubicBezTo>
                <a:lnTo>
                  <a:pt x="7922" y="116"/>
                </a:lnTo>
                <a:cubicBezTo>
                  <a:pt x="8173" y="466"/>
                  <a:pt x="8471" y="793"/>
                  <a:pt x="8759" y="1110"/>
                </a:cubicBezTo>
                <a:cubicBezTo>
                  <a:pt x="8901" y="1267"/>
                  <a:pt x="9048" y="1429"/>
                  <a:pt x="9187" y="1592"/>
                </a:cubicBezTo>
                <a:cubicBezTo>
                  <a:pt x="9319" y="1745"/>
                  <a:pt x="9451" y="1902"/>
                  <a:pt x="9578" y="2054"/>
                </a:cubicBezTo>
                <a:cubicBezTo>
                  <a:pt x="10065" y="2636"/>
                  <a:pt x="10568" y="3238"/>
                  <a:pt x="11190" y="3746"/>
                </a:cubicBezTo>
                <a:cubicBezTo>
                  <a:pt x="11716" y="4175"/>
                  <a:pt x="11811" y="4587"/>
                  <a:pt x="11533" y="5212"/>
                </a:cubicBezTo>
                <a:cubicBezTo>
                  <a:pt x="11383" y="5551"/>
                  <a:pt x="11156" y="5883"/>
                  <a:pt x="10838" y="6232"/>
                </a:cubicBezTo>
                <a:cubicBezTo>
                  <a:pt x="10318" y="6802"/>
                  <a:pt x="9796" y="7345"/>
                  <a:pt x="9287" y="7844"/>
                </a:cubicBezTo>
                <a:cubicBezTo>
                  <a:pt x="9021" y="8105"/>
                  <a:pt x="8688" y="8237"/>
                  <a:pt x="8295" y="8237"/>
                </a:cubicBezTo>
                <a:cubicBezTo>
                  <a:pt x="8295" y="8237"/>
                  <a:pt x="8293" y="8237"/>
                  <a:pt x="8292" y="8237"/>
                </a:cubicBezTo>
                <a:cubicBezTo>
                  <a:pt x="7741" y="8236"/>
                  <a:pt x="7187" y="8181"/>
                  <a:pt x="6651" y="8126"/>
                </a:cubicBezTo>
                <a:cubicBezTo>
                  <a:pt x="6309" y="8092"/>
                  <a:pt x="5955" y="8056"/>
                  <a:pt x="5606" y="8034"/>
                </a:cubicBezTo>
                <a:cubicBezTo>
                  <a:pt x="5519" y="8029"/>
                  <a:pt x="5431" y="8021"/>
                  <a:pt x="5344" y="8015"/>
                </a:cubicBezTo>
                <a:cubicBezTo>
                  <a:pt x="4885" y="7981"/>
                  <a:pt x="4411" y="7946"/>
                  <a:pt x="3955" y="8086"/>
                </a:cubicBezTo>
                <a:cubicBezTo>
                  <a:pt x="3235" y="8307"/>
                  <a:pt x="2496" y="8597"/>
                  <a:pt x="1627" y="8998"/>
                </a:cubicBezTo>
                <a:cubicBezTo>
                  <a:pt x="1479" y="9066"/>
                  <a:pt x="1330" y="9140"/>
                  <a:pt x="1186" y="9211"/>
                </a:cubicBezTo>
                <a:cubicBezTo>
                  <a:pt x="809" y="9397"/>
                  <a:pt x="421" y="9586"/>
                  <a:pt x="0" y="9708"/>
                </a:cubicBezTo>
                <a:lnTo>
                  <a:pt x="0" y="9756"/>
                </a:lnTo>
                <a:cubicBezTo>
                  <a:pt x="432" y="9633"/>
                  <a:pt x="827" y="9439"/>
                  <a:pt x="1211" y="9249"/>
                </a:cubicBezTo>
                <a:cubicBezTo>
                  <a:pt x="1355" y="9179"/>
                  <a:pt x="1504" y="9106"/>
                  <a:pt x="1651" y="9038"/>
                </a:cubicBezTo>
                <a:cubicBezTo>
                  <a:pt x="2518" y="8638"/>
                  <a:pt x="3255" y="8349"/>
                  <a:pt x="3972" y="8129"/>
                </a:cubicBezTo>
                <a:cubicBezTo>
                  <a:pt x="4418" y="7992"/>
                  <a:pt x="4888" y="8027"/>
                  <a:pt x="5341" y="8061"/>
                </a:cubicBezTo>
                <a:cubicBezTo>
                  <a:pt x="5428" y="8067"/>
                  <a:pt x="5515" y="8073"/>
                  <a:pt x="5603" y="8078"/>
                </a:cubicBezTo>
                <a:cubicBezTo>
                  <a:pt x="5951" y="8099"/>
                  <a:pt x="6303" y="8135"/>
                  <a:pt x="6645" y="8170"/>
                </a:cubicBezTo>
                <a:cubicBezTo>
                  <a:pt x="7183" y="8225"/>
                  <a:pt x="7738" y="8281"/>
                  <a:pt x="8292" y="8282"/>
                </a:cubicBezTo>
                <a:cubicBezTo>
                  <a:pt x="8293" y="8282"/>
                  <a:pt x="8295" y="8282"/>
                  <a:pt x="8295" y="8282"/>
                </a:cubicBezTo>
                <a:cubicBezTo>
                  <a:pt x="8703" y="8282"/>
                  <a:pt x="9050" y="8144"/>
                  <a:pt x="9326" y="7873"/>
                </a:cubicBezTo>
                <a:cubicBezTo>
                  <a:pt x="9836" y="7373"/>
                  <a:pt x="10359" y="6831"/>
                  <a:pt x="10879" y="6261"/>
                </a:cubicBezTo>
                <a:cubicBezTo>
                  <a:pt x="11201" y="5908"/>
                  <a:pt x="11431" y="5570"/>
                  <a:pt x="11583" y="5228"/>
                </a:cubicBezTo>
                <a:cubicBezTo>
                  <a:pt x="11869" y="4581"/>
                  <a:pt x="11769" y="4157"/>
                  <a:pt x="11225" y="3712"/>
                </a:cubicBezTo>
                <a:cubicBezTo>
                  <a:pt x="10607" y="3208"/>
                  <a:pt x="10105" y="2608"/>
                  <a:pt x="9620" y="2028"/>
                </a:cubicBezTo>
                <a:cubicBezTo>
                  <a:pt x="9492" y="1876"/>
                  <a:pt x="9361" y="1718"/>
                  <a:pt x="9229" y="1564"/>
                </a:cubicBezTo>
                <a:cubicBezTo>
                  <a:pt x="9088" y="1401"/>
                  <a:pt x="8941" y="1239"/>
                  <a:pt x="8798" y="1082"/>
                </a:cubicBezTo>
                <a:cubicBezTo>
                  <a:pt x="8511" y="767"/>
                  <a:pt x="8216" y="440"/>
                  <a:pt x="7966" y="93"/>
                </a:cubicBezTo>
                <a:lnTo>
                  <a:pt x="7960" y="84"/>
                </a:lnTo>
                <a:cubicBezTo>
                  <a:pt x="7939" y="56"/>
                  <a:pt x="7922" y="28"/>
                  <a:pt x="7902" y="0"/>
                </a:cubicBezTo>
                <a:lnTo>
                  <a:pt x="7842" y="0"/>
                </a:lnTo>
                <a:close/>
                <a:moveTo>
                  <a:pt x="8491" y="0"/>
                </a:moveTo>
                <a:cubicBezTo>
                  <a:pt x="8648" y="232"/>
                  <a:pt x="8828" y="464"/>
                  <a:pt x="9030" y="691"/>
                </a:cubicBezTo>
                <a:cubicBezTo>
                  <a:pt x="9428" y="1139"/>
                  <a:pt x="9738" y="1524"/>
                  <a:pt x="10008" y="1906"/>
                </a:cubicBezTo>
                <a:cubicBezTo>
                  <a:pt x="10484" y="2582"/>
                  <a:pt x="11190" y="3038"/>
                  <a:pt x="11817" y="3394"/>
                </a:cubicBezTo>
                <a:cubicBezTo>
                  <a:pt x="12123" y="3567"/>
                  <a:pt x="12333" y="3762"/>
                  <a:pt x="12478" y="4007"/>
                </a:cubicBezTo>
                <a:cubicBezTo>
                  <a:pt x="12609" y="4227"/>
                  <a:pt x="12609" y="4430"/>
                  <a:pt x="12478" y="4684"/>
                </a:cubicBezTo>
                <a:cubicBezTo>
                  <a:pt x="12251" y="5128"/>
                  <a:pt x="11909" y="5517"/>
                  <a:pt x="11580" y="5892"/>
                </a:cubicBezTo>
                <a:lnTo>
                  <a:pt x="11553" y="5924"/>
                </a:lnTo>
                <a:cubicBezTo>
                  <a:pt x="11308" y="6204"/>
                  <a:pt x="11044" y="6478"/>
                  <a:pt x="10790" y="6744"/>
                </a:cubicBezTo>
                <a:cubicBezTo>
                  <a:pt x="10381" y="7170"/>
                  <a:pt x="9958" y="7610"/>
                  <a:pt x="9599" y="8084"/>
                </a:cubicBezTo>
                <a:cubicBezTo>
                  <a:pt x="9230" y="8571"/>
                  <a:pt x="8718" y="8741"/>
                  <a:pt x="8035" y="8606"/>
                </a:cubicBezTo>
                <a:cubicBezTo>
                  <a:pt x="7222" y="8445"/>
                  <a:pt x="6405" y="8387"/>
                  <a:pt x="5784" y="8354"/>
                </a:cubicBezTo>
                <a:cubicBezTo>
                  <a:pt x="4476" y="8285"/>
                  <a:pt x="3303" y="8660"/>
                  <a:pt x="2329" y="9036"/>
                </a:cubicBezTo>
                <a:cubicBezTo>
                  <a:pt x="1888" y="9207"/>
                  <a:pt x="1464" y="9422"/>
                  <a:pt x="1054" y="9629"/>
                </a:cubicBezTo>
                <a:cubicBezTo>
                  <a:pt x="955" y="9679"/>
                  <a:pt x="857" y="9728"/>
                  <a:pt x="757" y="9778"/>
                </a:cubicBezTo>
                <a:cubicBezTo>
                  <a:pt x="493" y="9909"/>
                  <a:pt x="243" y="10005"/>
                  <a:pt x="0" y="10071"/>
                </a:cubicBezTo>
                <a:lnTo>
                  <a:pt x="0" y="10118"/>
                </a:lnTo>
                <a:cubicBezTo>
                  <a:pt x="251" y="10052"/>
                  <a:pt x="509" y="9954"/>
                  <a:pt x="783" y="9818"/>
                </a:cubicBezTo>
                <a:cubicBezTo>
                  <a:pt x="882" y="9768"/>
                  <a:pt x="980" y="9717"/>
                  <a:pt x="1079" y="9667"/>
                </a:cubicBezTo>
                <a:cubicBezTo>
                  <a:pt x="1488" y="9460"/>
                  <a:pt x="1912" y="9247"/>
                  <a:pt x="2352" y="9077"/>
                </a:cubicBezTo>
                <a:cubicBezTo>
                  <a:pt x="3320" y="8703"/>
                  <a:pt x="4484" y="8331"/>
                  <a:pt x="5780" y="8400"/>
                </a:cubicBezTo>
                <a:cubicBezTo>
                  <a:pt x="6399" y="8433"/>
                  <a:pt x="7215" y="8490"/>
                  <a:pt x="8024" y="8650"/>
                </a:cubicBezTo>
                <a:cubicBezTo>
                  <a:pt x="8731" y="8790"/>
                  <a:pt x="9259" y="8612"/>
                  <a:pt x="9642" y="8108"/>
                </a:cubicBezTo>
                <a:cubicBezTo>
                  <a:pt x="9999" y="7637"/>
                  <a:pt x="10421" y="7198"/>
                  <a:pt x="10829" y="6772"/>
                </a:cubicBezTo>
                <a:cubicBezTo>
                  <a:pt x="11084" y="6507"/>
                  <a:pt x="11348" y="6231"/>
                  <a:pt x="11594" y="5951"/>
                </a:cubicBezTo>
                <a:lnTo>
                  <a:pt x="11620" y="5920"/>
                </a:lnTo>
                <a:cubicBezTo>
                  <a:pt x="11952" y="5542"/>
                  <a:pt x="12295" y="5152"/>
                  <a:pt x="12525" y="4704"/>
                </a:cubicBezTo>
                <a:cubicBezTo>
                  <a:pt x="12663" y="4436"/>
                  <a:pt x="12662" y="4220"/>
                  <a:pt x="12524" y="3986"/>
                </a:cubicBezTo>
                <a:cubicBezTo>
                  <a:pt x="12375" y="3734"/>
                  <a:pt x="12159" y="3535"/>
                  <a:pt x="11846" y="3357"/>
                </a:cubicBezTo>
                <a:cubicBezTo>
                  <a:pt x="11223" y="3004"/>
                  <a:pt x="10523" y="2551"/>
                  <a:pt x="10052" y="1883"/>
                </a:cubicBezTo>
                <a:cubicBezTo>
                  <a:pt x="9785" y="1505"/>
                  <a:pt x="9465" y="1106"/>
                  <a:pt x="9071" y="664"/>
                </a:cubicBezTo>
                <a:cubicBezTo>
                  <a:pt x="8877" y="445"/>
                  <a:pt x="8704" y="223"/>
                  <a:pt x="8551" y="0"/>
                </a:cubicBezTo>
                <a:lnTo>
                  <a:pt x="8491" y="0"/>
                </a:lnTo>
                <a:close/>
                <a:moveTo>
                  <a:pt x="10780" y="0"/>
                </a:moveTo>
                <a:cubicBezTo>
                  <a:pt x="10666" y="21"/>
                  <a:pt x="10550" y="40"/>
                  <a:pt x="10436" y="56"/>
                </a:cubicBezTo>
                <a:lnTo>
                  <a:pt x="10381" y="64"/>
                </a:lnTo>
                <a:cubicBezTo>
                  <a:pt x="10101" y="105"/>
                  <a:pt x="9966" y="249"/>
                  <a:pt x="10001" y="469"/>
                </a:cubicBezTo>
                <a:cubicBezTo>
                  <a:pt x="10102" y="1106"/>
                  <a:pt x="10445" y="1682"/>
                  <a:pt x="11018" y="2182"/>
                </a:cubicBezTo>
                <a:cubicBezTo>
                  <a:pt x="11251" y="2385"/>
                  <a:pt x="11546" y="2510"/>
                  <a:pt x="11830" y="2630"/>
                </a:cubicBezTo>
                <a:cubicBezTo>
                  <a:pt x="11917" y="2667"/>
                  <a:pt x="12007" y="2704"/>
                  <a:pt x="12094" y="2744"/>
                </a:cubicBezTo>
                <a:cubicBezTo>
                  <a:pt x="12589" y="2970"/>
                  <a:pt x="12972" y="3240"/>
                  <a:pt x="13267" y="3566"/>
                </a:cubicBezTo>
                <a:cubicBezTo>
                  <a:pt x="13555" y="3886"/>
                  <a:pt x="13871" y="4193"/>
                  <a:pt x="14178" y="4491"/>
                </a:cubicBezTo>
                <a:lnTo>
                  <a:pt x="14245" y="4558"/>
                </a:lnTo>
                <a:cubicBezTo>
                  <a:pt x="14391" y="4700"/>
                  <a:pt x="14568" y="4852"/>
                  <a:pt x="14819" y="4856"/>
                </a:cubicBezTo>
                <a:cubicBezTo>
                  <a:pt x="14870" y="4856"/>
                  <a:pt x="14920" y="4857"/>
                  <a:pt x="14971" y="4858"/>
                </a:cubicBezTo>
                <a:cubicBezTo>
                  <a:pt x="15231" y="4864"/>
                  <a:pt x="15500" y="4869"/>
                  <a:pt x="15767" y="4829"/>
                </a:cubicBezTo>
                <a:cubicBezTo>
                  <a:pt x="15877" y="4813"/>
                  <a:pt x="15988" y="4793"/>
                  <a:pt x="16095" y="4773"/>
                </a:cubicBezTo>
                <a:cubicBezTo>
                  <a:pt x="16314" y="4733"/>
                  <a:pt x="16540" y="4692"/>
                  <a:pt x="16768" y="4680"/>
                </a:cubicBezTo>
                <a:cubicBezTo>
                  <a:pt x="17502" y="4642"/>
                  <a:pt x="18167" y="4887"/>
                  <a:pt x="18785" y="5140"/>
                </a:cubicBezTo>
                <a:cubicBezTo>
                  <a:pt x="19265" y="5337"/>
                  <a:pt x="19748" y="5445"/>
                  <a:pt x="20243" y="5465"/>
                </a:cubicBezTo>
                <a:lnTo>
                  <a:pt x="20254" y="5419"/>
                </a:lnTo>
                <a:cubicBezTo>
                  <a:pt x="19763" y="5401"/>
                  <a:pt x="19283" y="5296"/>
                  <a:pt x="18807" y="5101"/>
                </a:cubicBezTo>
                <a:cubicBezTo>
                  <a:pt x="18227" y="4863"/>
                  <a:pt x="17605" y="4633"/>
                  <a:pt x="16921" y="4632"/>
                </a:cubicBezTo>
                <a:cubicBezTo>
                  <a:pt x="16869" y="4632"/>
                  <a:pt x="16817" y="4634"/>
                  <a:pt x="16765" y="4636"/>
                </a:cubicBezTo>
                <a:cubicBezTo>
                  <a:pt x="16532" y="4648"/>
                  <a:pt x="16305" y="4689"/>
                  <a:pt x="16084" y="4729"/>
                </a:cubicBezTo>
                <a:cubicBezTo>
                  <a:pt x="15977" y="4749"/>
                  <a:pt x="15867" y="4769"/>
                  <a:pt x="15758" y="4786"/>
                </a:cubicBezTo>
                <a:cubicBezTo>
                  <a:pt x="15496" y="4825"/>
                  <a:pt x="15228" y="4819"/>
                  <a:pt x="14971" y="4813"/>
                </a:cubicBezTo>
                <a:cubicBezTo>
                  <a:pt x="14920" y="4812"/>
                  <a:pt x="14870" y="4811"/>
                  <a:pt x="14819" y="4810"/>
                </a:cubicBezTo>
                <a:cubicBezTo>
                  <a:pt x="14589" y="4807"/>
                  <a:pt x="14423" y="4663"/>
                  <a:pt x="14285" y="4528"/>
                </a:cubicBezTo>
                <a:lnTo>
                  <a:pt x="14216" y="4462"/>
                </a:lnTo>
                <a:cubicBezTo>
                  <a:pt x="13910" y="4165"/>
                  <a:pt x="13594" y="3857"/>
                  <a:pt x="13307" y="3539"/>
                </a:cubicBezTo>
                <a:cubicBezTo>
                  <a:pt x="13008" y="3207"/>
                  <a:pt x="12619" y="2934"/>
                  <a:pt x="12117" y="2704"/>
                </a:cubicBezTo>
                <a:cubicBezTo>
                  <a:pt x="12030" y="2665"/>
                  <a:pt x="11939" y="2627"/>
                  <a:pt x="11852" y="2591"/>
                </a:cubicBezTo>
                <a:cubicBezTo>
                  <a:pt x="11571" y="2472"/>
                  <a:pt x="11282" y="2349"/>
                  <a:pt x="11056" y="2151"/>
                </a:cubicBezTo>
                <a:cubicBezTo>
                  <a:pt x="10490" y="1658"/>
                  <a:pt x="10153" y="1090"/>
                  <a:pt x="10053" y="464"/>
                </a:cubicBezTo>
                <a:cubicBezTo>
                  <a:pt x="10022" y="266"/>
                  <a:pt x="10135" y="146"/>
                  <a:pt x="10391" y="108"/>
                </a:cubicBezTo>
                <a:lnTo>
                  <a:pt x="10446" y="100"/>
                </a:lnTo>
                <a:cubicBezTo>
                  <a:pt x="10631" y="73"/>
                  <a:pt x="10819" y="44"/>
                  <a:pt x="11003" y="0"/>
                </a:cubicBezTo>
                <a:lnTo>
                  <a:pt x="10780" y="0"/>
                </a:lnTo>
                <a:close/>
                <a:moveTo>
                  <a:pt x="12803" y="0"/>
                </a:moveTo>
                <a:cubicBezTo>
                  <a:pt x="12437" y="214"/>
                  <a:pt x="12065" y="437"/>
                  <a:pt x="11728" y="698"/>
                </a:cubicBezTo>
                <a:cubicBezTo>
                  <a:pt x="11543" y="841"/>
                  <a:pt x="11448" y="1028"/>
                  <a:pt x="11461" y="1224"/>
                </a:cubicBezTo>
                <a:cubicBezTo>
                  <a:pt x="11474" y="1428"/>
                  <a:pt x="11603" y="1618"/>
                  <a:pt x="11816" y="1749"/>
                </a:cubicBezTo>
                <a:cubicBezTo>
                  <a:pt x="11926" y="1817"/>
                  <a:pt x="12043" y="1881"/>
                  <a:pt x="12155" y="1943"/>
                </a:cubicBezTo>
                <a:cubicBezTo>
                  <a:pt x="12381" y="2068"/>
                  <a:pt x="12615" y="2199"/>
                  <a:pt x="12811" y="2363"/>
                </a:cubicBezTo>
                <a:cubicBezTo>
                  <a:pt x="12977" y="2502"/>
                  <a:pt x="13141" y="2648"/>
                  <a:pt x="13301" y="2789"/>
                </a:cubicBezTo>
                <a:cubicBezTo>
                  <a:pt x="13510" y="2974"/>
                  <a:pt x="13728" y="3165"/>
                  <a:pt x="13951" y="3344"/>
                </a:cubicBezTo>
                <a:cubicBezTo>
                  <a:pt x="14355" y="3670"/>
                  <a:pt x="14917" y="4045"/>
                  <a:pt x="15679" y="4059"/>
                </a:cubicBezTo>
                <a:cubicBezTo>
                  <a:pt x="16741" y="4078"/>
                  <a:pt x="17719" y="4256"/>
                  <a:pt x="18671" y="4601"/>
                </a:cubicBezTo>
                <a:cubicBezTo>
                  <a:pt x="19161" y="4778"/>
                  <a:pt x="19732" y="4965"/>
                  <a:pt x="20363" y="4994"/>
                </a:cubicBezTo>
                <a:lnTo>
                  <a:pt x="20374" y="4949"/>
                </a:lnTo>
                <a:cubicBezTo>
                  <a:pt x="19748" y="4923"/>
                  <a:pt x="19180" y="4737"/>
                  <a:pt x="18691" y="4560"/>
                </a:cubicBezTo>
                <a:cubicBezTo>
                  <a:pt x="17733" y="4213"/>
                  <a:pt x="16747" y="4033"/>
                  <a:pt x="15679" y="4014"/>
                </a:cubicBezTo>
                <a:cubicBezTo>
                  <a:pt x="14935" y="4000"/>
                  <a:pt x="14383" y="3632"/>
                  <a:pt x="13985" y="3312"/>
                </a:cubicBezTo>
                <a:cubicBezTo>
                  <a:pt x="13763" y="3133"/>
                  <a:pt x="13548" y="2942"/>
                  <a:pt x="13339" y="2758"/>
                </a:cubicBezTo>
                <a:cubicBezTo>
                  <a:pt x="13179" y="2616"/>
                  <a:pt x="13014" y="2470"/>
                  <a:pt x="12847" y="2331"/>
                </a:cubicBezTo>
                <a:cubicBezTo>
                  <a:pt x="12647" y="2163"/>
                  <a:pt x="12410" y="2033"/>
                  <a:pt x="12181" y="1906"/>
                </a:cubicBezTo>
                <a:cubicBezTo>
                  <a:pt x="12070" y="1844"/>
                  <a:pt x="11955" y="1780"/>
                  <a:pt x="11846" y="1713"/>
                </a:cubicBezTo>
                <a:cubicBezTo>
                  <a:pt x="11646" y="1590"/>
                  <a:pt x="11524" y="1411"/>
                  <a:pt x="11511" y="1221"/>
                </a:cubicBezTo>
                <a:cubicBezTo>
                  <a:pt x="11500" y="1039"/>
                  <a:pt x="11589" y="865"/>
                  <a:pt x="11762" y="731"/>
                </a:cubicBezTo>
                <a:cubicBezTo>
                  <a:pt x="12116" y="457"/>
                  <a:pt x="12510" y="224"/>
                  <a:pt x="12895" y="0"/>
                </a:cubicBezTo>
                <a:lnTo>
                  <a:pt x="12803" y="0"/>
                </a:lnTo>
                <a:close/>
                <a:moveTo>
                  <a:pt x="12975" y="0"/>
                </a:moveTo>
                <a:cubicBezTo>
                  <a:pt x="12913" y="37"/>
                  <a:pt x="12851" y="74"/>
                  <a:pt x="12790" y="109"/>
                </a:cubicBezTo>
                <a:cubicBezTo>
                  <a:pt x="12559" y="244"/>
                  <a:pt x="12320" y="383"/>
                  <a:pt x="12097" y="535"/>
                </a:cubicBezTo>
                <a:cubicBezTo>
                  <a:pt x="11973" y="619"/>
                  <a:pt x="11855" y="713"/>
                  <a:pt x="11737" y="821"/>
                </a:cubicBezTo>
                <a:cubicBezTo>
                  <a:pt x="11602" y="945"/>
                  <a:pt x="11536" y="1084"/>
                  <a:pt x="11543" y="1222"/>
                </a:cubicBezTo>
                <a:cubicBezTo>
                  <a:pt x="11551" y="1361"/>
                  <a:pt x="11633" y="1495"/>
                  <a:pt x="11783" y="1608"/>
                </a:cubicBezTo>
                <a:cubicBezTo>
                  <a:pt x="11865" y="1670"/>
                  <a:pt x="11954" y="1735"/>
                  <a:pt x="12051" y="1784"/>
                </a:cubicBezTo>
                <a:cubicBezTo>
                  <a:pt x="12590" y="2061"/>
                  <a:pt x="13092" y="2432"/>
                  <a:pt x="13630" y="2951"/>
                </a:cubicBezTo>
                <a:cubicBezTo>
                  <a:pt x="13994" y="3301"/>
                  <a:pt x="14365" y="3561"/>
                  <a:pt x="14764" y="3746"/>
                </a:cubicBezTo>
                <a:cubicBezTo>
                  <a:pt x="15118" y="3909"/>
                  <a:pt x="15493" y="3948"/>
                  <a:pt x="15780" y="3964"/>
                </a:cubicBezTo>
                <a:lnTo>
                  <a:pt x="15892" y="3971"/>
                </a:lnTo>
                <a:cubicBezTo>
                  <a:pt x="16478" y="4004"/>
                  <a:pt x="17085" y="4039"/>
                  <a:pt x="17662" y="4192"/>
                </a:cubicBezTo>
                <a:cubicBezTo>
                  <a:pt x="18123" y="4314"/>
                  <a:pt x="18565" y="4453"/>
                  <a:pt x="18979" y="4606"/>
                </a:cubicBezTo>
                <a:cubicBezTo>
                  <a:pt x="19439" y="4777"/>
                  <a:pt x="19907" y="4869"/>
                  <a:pt x="20389" y="4889"/>
                </a:cubicBezTo>
                <a:lnTo>
                  <a:pt x="20401" y="4844"/>
                </a:lnTo>
                <a:cubicBezTo>
                  <a:pt x="19922" y="4825"/>
                  <a:pt x="19456" y="4733"/>
                  <a:pt x="18999" y="4564"/>
                </a:cubicBezTo>
                <a:cubicBezTo>
                  <a:pt x="18584" y="4410"/>
                  <a:pt x="18140" y="4270"/>
                  <a:pt x="17678" y="4148"/>
                </a:cubicBezTo>
                <a:cubicBezTo>
                  <a:pt x="17094" y="3994"/>
                  <a:pt x="16484" y="3960"/>
                  <a:pt x="15895" y="3926"/>
                </a:cubicBezTo>
                <a:lnTo>
                  <a:pt x="15783" y="3921"/>
                </a:lnTo>
                <a:cubicBezTo>
                  <a:pt x="15501" y="3905"/>
                  <a:pt x="15133" y="3865"/>
                  <a:pt x="14788" y="3706"/>
                </a:cubicBezTo>
                <a:cubicBezTo>
                  <a:pt x="14395" y="3524"/>
                  <a:pt x="14028" y="3267"/>
                  <a:pt x="13669" y="2921"/>
                </a:cubicBezTo>
                <a:cubicBezTo>
                  <a:pt x="13126" y="2398"/>
                  <a:pt x="12621" y="2025"/>
                  <a:pt x="12078" y="1746"/>
                </a:cubicBezTo>
                <a:cubicBezTo>
                  <a:pt x="11984" y="1698"/>
                  <a:pt x="11898" y="1635"/>
                  <a:pt x="11817" y="1574"/>
                </a:cubicBezTo>
                <a:cubicBezTo>
                  <a:pt x="11678" y="1469"/>
                  <a:pt x="11601" y="1346"/>
                  <a:pt x="11594" y="1219"/>
                </a:cubicBezTo>
                <a:cubicBezTo>
                  <a:pt x="11587" y="1094"/>
                  <a:pt x="11650" y="967"/>
                  <a:pt x="11775" y="852"/>
                </a:cubicBezTo>
                <a:cubicBezTo>
                  <a:pt x="11892" y="746"/>
                  <a:pt x="12006" y="653"/>
                  <a:pt x="12128" y="571"/>
                </a:cubicBezTo>
                <a:cubicBezTo>
                  <a:pt x="12350" y="419"/>
                  <a:pt x="12588" y="281"/>
                  <a:pt x="12818" y="146"/>
                </a:cubicBezTo>
                <a:cubicBezTo>
                  <a:pt x="12900" y="99"/>
                  <a:pt x="12984" y="49"/>
                  <a:pt x="13067" y="0"/>
                </a:cubicBezTo>
                <a:lnTo>
                  <a:pt x="12975" y="0"/>
                </a:lnTo>
                <a:close/>
                <a:moveTo>
                  <a:pt x="14457" y="0"/>
                </a:moveTo>
                <a:cubicBezTo>
                  <a:pt x="14252" y="176"/>
                  <a:pt x="14012" y="319"/>
                  <a:pt x="13779" y="459"/>
                </a:cubicBezTo>
                <a:cubicBezTo>
                  <a:pt x="13709" y="500"/>
                  <a:pt x="13640" y="541"/>
                  <a:pt x="13572" y="583"/>
                </a:cubicBezTo>
                <a:cubicBezTo>
                  <a:pt x="12990" y="942"/>
                  <a:pt x="12884" y="1299"/>
                  <a:pt x="13192" y="1854"/>
                </a:cubicBezTo>
                <a:cubicBezTo>
                  <a:pt x="13402" y="2232"/>
                  <a:pt x="13706" y="2584"/>
                  <a:pt x="14093" y="2905"/>
                </a:cubicBezTo>
                <a:cubicBezTo>
                  <a:pt x="14476" y="3223"/>
                  <a:pt x="14903" y="3409"/>
                  <a:pt x="15365" y="3457"/>
                </a:cubicBezTo>
                <a:cubicBezTo>
                  <a:pt x="15972" y="3520"/>
                  <a:pt x="16571" y="3639"/>
                  <a:pt x="17148" y="3809"/>
                </a:cubicBezTo>
                <a:cubicBezTo>
                  <a:pt x="18314" y="4153"/>
                  <a:pt x="19378" y="4373"/>
                  <a:pt x="20401" y="4482"/>
                </a:cubicBezTo>
                <a:cubicBezTo>
                  <a:pt x="20431" y="4485"/>
                  <a:pt x="20462" y="4486"/>
                  <a:pt x="20492" y="4489"/>
                </a:cubicBezTo>
                <a:lnTo>
                  <a:pt x="20503" y="4446"/>
                </a:lnTo>
                <a:cubicBezTo>
                  <a:pt x="20471" y="4443"/>
                  <a:pt x="20439" y="4442"/>
                  <a:pt x="20407" y="4438"/>
                </a:cubicBezTo>
                <a:cubicBezTo>
                  <a:pt x="19388" y="4329"/>
                  <a:pt x="18328" y="4109"/>
                  <a:pt x="17166" y="3766"/>
                </a:cubicBezTo>
                <a:cubicBezTo>
                  <a:pt x="16585" y="3595"/>
                  <a:pt x="15981" y="3477"/>
                  <a:pt x="15371" y="3413"/>
                </a:cubicBezTo>
                <a:cubicBezTo>
                  <a:pt x="14921" y="3366"/>
                  <a:pt x="14502" y="3184"/>
                  <a:pt x="14127" y="2874"/>
                </a:cubicBezTo>
                <a:cubicBezTo>
                  <a:pt x="13745" y="2557"/>
                  <a:pt x="13446" y="2206"/>
                  <a:pt x="13239" y="1834"/>
                </a:cubicBezTo>
                <a:cubicBezTo>
                  <a:pt x="12941" y="1296"/>
                  <a:pt x="13039" y="967"/>
                  <a:pt x="13602" y="620"/>
                </a:cubicBezTo>
                <a:cubicBezTo>
                  <a:pt x="13670" y="578"/>
                  <a:pt x="13740" y="537"/>
                  <a:pt x="13809" y="496"/>
                </a:cubicBezTo>
                <a:cubicBezTo>
                  <a:pt x="14058" y="347"/>
                  <a:pt x="14313" y="194"/>
                  <a:pt x="14529" y="0"/>
                </a:cubicBezTo>
                <a:lnTo>
                  <a:pt x="14457" y="0"/>
                </a:lnTo>
                <a:close/>
                <a:moveTo>
                  <a:pt x="14633" y="0"/>
                </a:moveTo>
                <a:cubicBezTo>
                  <a:pt x="14473" y="155"/>
                  <a:pt x="14281" y="283"/>
                  <a:pt x="14089" y="405"/>
                </a:cubicBezTo>
                <a:cubicBezTo>
                  <a:pt x="14030" y="443"/>
                  <a:pt x="13971" y="480"/>
                  <a:pt x="13913" y="519"/>
                </a:cubicBezTo>
                <a:cubicBezTo>
                  <a:pt x="13877" y="542"/>
                  <a:pt x="13839" y="563"/>
                  <a:pt x="13801" y="584"/>
                </a:cubicBezTo>
                <a:cubicBezTo>
                  <a:pt x="13782" y="595"/>
                  <a:pt x="13763" y="605"/>
                  <a:pt x="13744" y="616"/>
                </a:cubicBezTo>
                <a:cubicBezTo>
                  <a:pt x="13089" y="995"/>
                  <a:pt x="12995" y="1318"/>
                  <a:pt x="13370" y="1894"/>
                </a:cubicBezTo>
                <a:cubicBezTo>
                  <a:pt x="13677" y="2363"/>
                  <a:pt x="14125" y="2941"/>
                  <a:pt x="14893" y="3238"/>
                </a:cubicBezTo>
                <a:cubicBezTo>
                  <a:pt x="15137" y="3332"/>
                  <a:pt x="15398" y="3361"/>
                  <a:pt x="15650" y="3390"/>
                </a:cubicBezTo>
                <a:cubicBezTo>
                  <a:pt x="15756" y="3402"/>
                  <a:pt x="15864" y="3414"/>
                  <a:pt x="15970" y="3431"/>
                </a:cubicBezTo>
                <a:cubicBezTo>
                  <a:pt x="16385" y="3497"/>
                  <a:pt x="16697" y="3565"/>
                  <a:pt x="16981" y="3650"/>
                </a:cubicBezTo>
                <a:cubicBezTo>
                  <a:pt x="18141" y="3996"/>
                  <a:pt x="19178" y="4226"/>
                  <a:pt x="20150" y="4353"/>
                </a:cubicBezTo>
                <a:cubicBezTo>
                  <a:pt x="20274" y="4369"/>
                  <a:pt x="20396" y="4382"/>
                  <a:pt x="20517" y="4392"/>
                </a:cubicBezTo>
                <a:lnTo>
                  <a:pt x="20528" y="4349"/>
                </a:lnTo>
                <a:cubicBezTo>
                  <a:pt x="20406" y="4338"/>
                  <a:pt x="20282" y="4326"/>
                  <a:pt x="20158" y="4309"/>
                </a:cubicBezTo>
                <a:cubicBezTo>
                  <a:pt x="19189" y="4183"/>
                  <a:pt x="18155" y="3953"/>
                  <a:pt x="16998" y="3608"/>
                </a:cubicBezTo>
                <a:cubicBezTo>
                  <a:pt x="16711" y="3522"/>
                  <a:pt x="16397" y="3454"/>
                  <a:pt x="15980" y="3387"/>
                </a:cubicBezTo>
                <a:cubicBezTo>
                  <a:pt x="15872" y="3370"/>
                  <a:pt x="15763" y="3358"/>
                  <a:pt x="15657" y="3346"/>
                </a:cubicBezTo>
                <a:cubicBezTo>
                  <a:pt x="15409" y="3318"/>
                  <a:pt x="15152" y="3289"/>
                  <a:pt x="14915" y="3197"/>
                </a:cubicBezTo>
                <a:cubicBezTo>
                  <a:pt x="14161" y="2905"/>
                  <a:pt x="13717" y="2336"/>
                  <a:pt x="13415" y="1872"/>
                </a:cubicBezTo>
                <a:cubicBezTo>
                  <a:pt x="13052" y="1316"/>
                  <a:pt x="13139" y="1019"/>
                  <a:pt x="13773" y="652"/>
                </a:cubicBezTo>
                <a:cubicBezTo>
                  <a:pt x="13791" y="642"/>
                  <a:pt x="13809" y="633"/>
                  <a:pt x="13828" y="622"/>
                </a:cubicBezTo>
                <a:cubicBezTo>
                  <a:pt x="13866" y="601"/>
                  <a:pt x="13907" y="579"/>
                  <a:pt x="13945" y="554"/>
                </a:cubicBezTo>
                <a:cubicBezTo>
                  <a:pt x="14003" y="516"/>
                  <a:pt x="14062" y="478"/>
                  <a:pt x="14121" y="441"/>
                </a:cubicBezTo>
                <a:cubicBezTo>
                  <a:pt x="14328" y="309"/>
                  <a:pt x="14538" y="173"/>
                  <a:pt x="14707" y="0"/>
                </a:cubicBezTo>
                <a:lnTo>
                  <a:pt x="14633" y="0"/>
                </a:lnTo>
                <a:close/>
                <a:moveTo>
                  <a:pt x="16360" y="0"/>
                </a:moveTo>
                <a:cubicBezTo>
                  <a:pt x="15582" y="203"/>
                  <a:pt x="15057" y="685"/>
                  <a:pt x="14641" y="1144"/>
                </a:cubicBezTo>
                <a:cubicBezTo>
                  <a:pt x="14429" y="1379"/>
                  <a:pt x="14355" y="1630"/>
                  <a:pt x="14428" y="1871"/>
                </a:cubicBezTo>
                <a:cubicBezTo>
                  <a:pt x="14511" y="2140"/>
                  <a:pt x="14781" y="2379"/>
                  <a:pt x="15150" y="2510"/>
                </a:cubicBezTo>
                <a:cubicBezTo>
                  <a:pt x="15325" y="2572"/>
                  <a:pt x="15515" y="2603"/>
                  <a:pt x="15699" y="2634"/>
                </a:cubicBezTo>
                <a:cubicBezTo>
                  <a:pt x="15805" y="2652"/>
                  <a:pt x="15914" y="2672"/>
                  <a:pt x="16019" y="2696"/>
                </a:cubicBezTo>
                <a:cubicBezTo>
                  <a:pt x="16334" y="2768"/>
                  <a:pt x="16624" y="2901"/>
                  <a:pt x="16905" y="3030"/>
                </a:cubicBezTo>
                <a:cubicBezTo>
                  <a:pt x="17060" y="3101"/>
                  <a:pt x="17220" y="3175"/>
                  <a:pt x="17383" y="3238"/>
                </a:cubicBezTo>
                <a:cubicBezTo>
                  <a:pt x="18112" y="3519"/>
                  <a:pt x="18746" y="3522"/>
                  <a:pt x="19322" y="3249"/>
                </a:cubicBezTo>
                <a:cubicBezTo>
                  <a:pt x="19692" y="3073"/>
                  <a:pt x="20037" y="3106"/>
                  <a:pt x="20437" y="3354"/>
                </a:cubicBezTo>
                <a:cubicBezTo>
                  <a:pt x="20466" y="3373"/>
                  <a:pt x="20496" y="3390"/>
                  <a:pt x="20525" y="3409"/>
                </a:cubicBezTo>
                <a:cubicBezTo>
                  <a:pt x="20594" y="3452"/>
                  <a:pt x="20666" y="3493"/>
                  <a:pt x="20737" y="3534"/>
                </a:cubicBezTo>
                <a:lnTo>
                  <a:pt x="20749" y="3487"/>
                </a:lnTo>
                <a:cubicBezTo>
                  <a:pt x="20684" y="3448"/>
                  <a:pt x="20618" y="3411"/>
                  <a:pt x="20555" y="3372"/>
                </a:cubicBezTo>
                <a:cubicBezTo>
                  <a:pt x="20526" y="3353"/>
                  <a:pt x="20496" y="3336"/>
                  <a:pt x="20467" y="3318"/>
                </a:cubicBezTo>
                <a:cubicBezTo>
                  <a:pt x="20054" y="3061"/>
                  <a:pt x="19683" y="3027"/>
                  <a:pt x="19299" y="3209"/>
                </a:cubicBezTo>
                <a:cubicBezTo>
                  <a:pt x="18738" y="3476"/>
                  <a:pt x="18118" y="3472"/>
                  <a:pt x="17405" y="3197"/>
                </a:cubicBezTo>
                <a:cubicBezTo>
                  <a:pt x="17244" y="3135"/>
                  <a:pt x="17085" y="3061"/>
                  <a:pt x="16931" y="2990"/>
                </a:cubicBezTo>
                <a:cubicBezTo>
                  <a:pt x="16647" y="2860"/>
                  <a:pt x="16354" y="2725"/>
                  <a:pt x="16034" y="2652"/>
                </a:cubicBezTo>
                <a:cubicBezTo>
                  <a:pt x="15927" y="2627"/>
                  <a:pt x="15815" y="2609"/>
                  <a:pt x="15708" y="2591"/>
                </a:cubicBezTo>
                <a:cubicBezTo>
                  <a:pt x="15527" y="2560"/>
                  <a:pt x="15339" y="2528"/>
                  <a:pt x="15169" y="2468"/>
                </a:cubicBezTo>
                <a:cubicBezTo>
                  <a:pt x="14815" y="2342"/>
                  <a:pt x="14557" y="2114"/>
                  <a:pt x="14479" y="1858"/>
                </a:cubicBezTo>
                <a:cubicBezTo>
                  <a:pt x="14410" y="1632"/>
                  <a:pt x="14481" y="1394"/>
                  <a:pt x="14682" y="1171"/>
                </a:cubicBezTo>
                <a:cubicBezTo>
                  <a:pt x="15126" y="681"/>
                  <a:pt x="15694" y="166"/>
                  <a:pt x="16564" y="0"/>
                </a:cubicBezTo>
                <a:lnTo>
                  <a:pt x="16360" y="0"/>
                </a:lnTo>
                <a:close/>
                <a:moveTo>
                  <a:pt x="21600" y="167"/>
                </a:moveTo>
                <a:cubicBezTo>
                  <a:pt x="21564" y="195"/>
                  <a:pt x="21530" y="225"/>
                  <a:pt x="21494" y="252"/>
                </a:cubicBezTo>
                <a:cubicBezTo>
                  <a:pt x="21108" y="536"/>
                  <a:pt x="20949" y="904"/>
                  <a:pt x="21008" y="1379"/>
                </a:cubicBezTo>
                <a:cubicBezTo>
                  <a:pt x="21028" y="1543"/>
                  <a:pt x="21096" y="1691"/>
                  <a:pt x="21175" y="1824"/>
                </a:cubicBezTo>
                <a:lnTo>
                  <a:pt x="21192" y="1756"/>
                </a:lnTo>
                <a:cubicBezTo>
                  <a:pt x="21128" y="1640"/>
                  <a:pt x="21075" y="1514"/>
                  <a:pt x="21058" y="1376"/>
                </a:cubicBezTo>
                <a:cubicBezTo>
                  <a:pt x="21002" y="917"/>
                  <a:pt x="21154" y="560"/>
                  <a:pt x="21526" y="286"/>
                </a:cubicBezTo>
                <a:cubicBezTo>
                  <a:pt x="21544" y="273"/>
                  <a:pt x="21562" y="258"/>
                  <a:pt x="21580" y="244"/>
                </a:cubicBezTo>
                <a:lnTo>
                  <a:pt x="21600" y="167"/>
                </a:lnTo>
                <a:close/>
                <a:moveTo>
                  <a:pt x="526" y="4439"/>
                </a:moveTo>
                <a:cubicBezTo>
                  <a:pt x="478" y="4439"/>
                  <a:pt x="431" y="4441"/>
                  <a:pt x="385" y="4446"/>
                </a:cubicBezTo>
                <a:cubicBezTo>
                  <a:pt x="247" y="4461"/>
                  <a:pt x="120" y="4498"/>
                  <a:pt x="0" y="4548"/>
                </a:cubicBezTo>
                <a:lnTo>
                  <a:pt x="0" y="4599"/>
                </a:lnTo>
                <a:cubicBezTo>
                  <a:pt x="122" y="4547"/>
                  <a:pt x="251" y="4506"/>
                  <a:pt x="393" y="4491"/>
                </a:cubicBezTo>
                <a:cubicBezTo>
                  <a:pt x="480" y="4482"/>
                  <a:pt x="572" y="4482"/>
                  <a:pt x="668" y="4494"/>
                </a:cubicBezTo>
                <a:cubicBezTo>
                  <a:pt x="811" y="4512"/>
                  <a:pt x="1023" y="4646"/>
                  <a:pt x="1161" y="4806"/>
                </a:cubicBezTo>
                <a:cubicBezTo>
                  <a:pt x="1251" y="4911"/>
                  <a:pt x="1293" y="5008"/>
                  <a:pt x="1281" y="5080"/>
                </a:cubicBezTo>
                <a:cubicBezTo>
                  <a:pt x="1248" y="5271"/>
                  <a:pt x="1064" y="5366"/>
                  <a:pt x="869" y="5440"/>
                </a:cubicBezTo>
                <a:cubicBezTo>
                  <a:pt x="588" y="5546"/>
                  <a:pt x="300" y="5649"/>
                  <a:pt x="21" y="5749"/>
                </a:cubicBezTo>
                <a:cubicBezTo>
                  <a:pt x="14" y="5751"/>
                  <a:pt x="7" y="5754"/>
                  <a:pt x="0" y="5756"/>
                </a:cubicBezTo>
                <a:lnTo>
                  <a:pt x="0" y="5804"/>
                </a:lnTo>
                <a:cubicBezTo>
                  <a:pt x="13" y="5800"/>
                  <a:pt x="27" y="5795"/>
                  <a:pt x="40" y="5790"/>
                </a:cubicBezTo>
                <a:cubicBezTo>
                  <a:pt x="319" y="5690"/>
                  <a:pt x="608" y="5587"/>
                  <a:pt x="890" y="5481"/>
                </a:cubicBezTo>
                <a:cubicBezTo>
                  <a:pt x="1098" y="5402"/>
                  <a:pt x="1297" y="5299"/>
                  <a:pt x="1333" y="5087"/>
                </a:cubicBezTo>
                <a:cubicBezTo>
                  <a:pt x="1347" y="5003"/>
                  <a:pt x="1300" y="4893"/>
                  <a:pt x="1202" y="4779"/>
                </a:cubicBezTo>
                <a:cubicBezTo>
                  <a:pt x="1055" y="4607"/>
                  <a:pt x="834" y="4468"/>
                  <a:pt x="676" y="4449"/>
                </a:cubicBezTo>
                <a:cubicBezTo>
                  <a:pt x="625" y="4442"/>
                  <a:pt x="575" y="4440"/>
                  <a:pt x="526" y="4439"/>
                </a:cubicBezTo>
                <a:close/>
                <a:moveTo>
                  <a:pt x="13907" y="5185"/>
                </a:moveTo>
                <a:cubicBezTo>
                  <a:pt x="13844" y="5183"/>
                  <a:pt x="13782" y="5184"/>
                  <a:pt x="13722" y="5186"/>
                </a:cubicBezTo>
                <a:cubicBezTo>
                  <a:pt x="13362" y="5202"/>
                  <a:pt x="13049" y="5299"/>
                  <a:pt x="12775" y="5482"/>
                </a:cubicBezTo>
                <a:cubicBezTo>
                  <a:pt x="12028" y="5978"/>
                  <a:pt x="11421" y="6572"/>
                  <a:pt x="10761" y="7239"/>
                </a:cubicBezTo>
                <a:cubicBezTo>
                  <a:pt x="10488" y="7516"/>
                  <a:pt x="10266" y="7830"/>
                  <a:pt x="10053" y="8134"/>
                </a:cubicBezTo>
                <a:cubicBezTo>
                  <a:pt x="9922" y="8321"/>
                  <a:pt x="9786" y="8513"/>
                  <a:pt x="9640" y="8695"/>
                </a:cubicBezTo>
                <a:cubicBezTo>
                  <a:pt x="9259" y="9169"/>
                  <a:pt x="8938" y="9265"/>
                  <a:pt x="8316" y="9088"/>
                </a:cubicBezTo>
                <a:cubicBezTo>
                  <a:pt x="8291" y="9081"/>
                  <a:pt x="8265" y="9074"/>
                  <a:pt x="8240" y="9068"/>
                </a:cubicBezTo>
                <a:cubicBezTo>
                  <a:pt x="8169" y="9048"/>
                  <a:pt x="8097" y="9027"/>
                  <a:pt x="8027" y="9003"/>
                </a:cubicBezTo>
                <a:cubicBezTo>
                  <a:pt x="6732" y="8551"/>
                  <a:pt x="5360" y="8528"/>
                  <a:pt x="3706" y="8931"/>
                </a:cubicBezTo>
                <a:cubicBezTo>
                  <a:pt x="2687" y="9179"/>
                  <a:pt x="1780" y="9612"/>
                  <a:pt x="953" y="10042"/>
                </a:cubicBezTo>
                <a:cubicBezTo>
                  <a:pt x="906" y="10066"/>
                  <a:pt x="858" y="10091"/>
                  <a:pt x="811" y="10116"/>
                </a:cubicBezTo>
                <a:cubicBezTo>
                  <a:pt x="553" y="10252"/>
                  <a:pt x="288" y="10390"/>
                  <a:pt x="0" y="10482"/>
                </a:cubicBezTo>
                <a:lnTo>
                  <a:pt x="0" y="10532"/>
                </a:lnTo>
                <a:cubicBezTo>
                  <a:pt x="299" y="10438"/>
                  <a:pt x="572" y="10294"/>
                  <a:pt x="838" y="10154"/>
                </a:cubicBezTo>
                <a:cubicBezTo>
                  <a:pt x="885" y="10130"/>
                  <a:pt x="932" y="10105"/>
                  <a:pt x="979" y="10080"/>
                </a:cubicBezTo>
                <a:cubicBezTo>
                  <a:pt x="1804" y="9651"/>
                  <a:pt x="2707" y="9221"/>
                  <a:pt x="3720" y="8974"/>
                </a:cubicBezTo>
                <a:cubicBezTo>
                  <a:pt x="5362" y="8574"/>
                  <a:pt x="6724" y="8596"/>
                  <a:pt x="8008" y="9044"/>
                </a:cubicBezTo>
                <a:cubicBezTo>
                  <a:pt x="8079" y="9069"/>
                  <a:pt x="8152" y="9090"/>
                  <a:pt x="8224" y="9110"/>
                </a:cubicBezTo>
                <a:cubicBezTo>
                  <a:pt x="8249" y="9117"/>
                  <a:pt x="8275" y="9124"/>
                  <a:pt x="8300" y="9131"/>
                </a:cubicBezTo>
                <a:cubicBezTo>
                  <a:pt x="8950" y="9315"/>
                  <a:pt x="9286" y="9216"/>
                  <a:pt x="9683" y="8721"/>
                </a:cubicBezTo>
                <a:cubicBezTo>
                  <a:pt x="9830" y="8538"/>
                  <a:pt x="9966" y="8345"/>
                  <a:pt x="10097" y="8158"/>
                </a:cubicBezTo>
                <a:cubicBezTo>
                  <a:pt x="10310" y="7855"/>
                  <a:pt x="10530" y="7542"/>
                  <a:pt x="10801" y="7268"/>
                </a:cubicBezTo>
                <a:cubicBezTo>
                  <a:pt x="11459" y="6602"/>
                  <a:pt x="12063" y="6011"/>
                  <a:pt x="12806" y="5518"/>
                </a:cubicBezTo>
                <a:cubicBezTo>
                  <a:pt x="13072" y="5341"/>
                  <a:pt x="13377" y="5246"/>
                  <a:pt x="13727" y="5231"/>
                </a:cubicBezTo>
                <a:cubicBezTo>
                  <a:pt x="13844" y="5226"/>
                  <a:pt x="13965" y="5230"/>
                  <a:pt x="14093" y="5242"/>
                </a:cubicBezTo>
                <a:cubicBezTo>
                  <a:pt x="14298" y="5263"/>
                  <a:pt x="14469" y="5381"/>
                  <a:pt x="14616" y="5605"/>
                </a:cubicBezTo>
                <a:cubicBezTo>
                  <a:pt x="15020" y="6222"/>
                  <a:pt x="15355" y="6774"/>
                  <a:pt x="15639" y="7290"/>
                </a:cubicBezTo>
                <a:cubicBezTo>
                  <a:pt x="15850" y="7674"/>
                  <a:pt x="15799" y="8096"/>
                  <a:pt x="15490" y="8513"/>
                </a:cubicBezTo>
                <a:cubicBezTo>
                  <a:pt x="15067" y="9082"/>
                  <a:pt x="14574" y="9636"/>
                  <a:pt x="14026" y="10156"/>
                </a:cubicBezTo>
                <a:cubicBezTo>
                  <a:pt x="13377" y="10772"/>
                  <a:pt x="12815" y="11327"/>
                  <a:pt x="12311" y="11852"/>
                </a:cubicBezTo>
                <a:cubicBezTo>
                  <a:pt x="12095" y="12078"/>
                  <a:pt x="11821" y="12258"/>
                  <a:pt x="11556" y="12432"/>
                </a:cubicBezTo>
                <a:cubicBezTo>
                  <a:pt x="11507" y="12464"/>
                  <a:pt x="11458" y="12495"/>
                  <a:pt x="11410" y="12527"/>
                </a:cubicBezTo>
                <a:cubicBezTo>
                  <a:pt x="10926" y="12849"/>
                  <a:pt x="10558" y="13186"/>
                  <a:pt x="10288" y="13558"/>
                </a:cubicBezTo>
                <a:cubicBezTo>
                  <a:pt x="9980" y="13980"/>
                  <a:pt x="9594" y="14466"/>
                  <a:pt x="9068" y="14852"/>
                </a:cubicBezTo>
                <a:cubicBezTo>
                  <a:pt x="8447" y="15307"/>
                  <a:pt x="8053" y="15910"/>
                  <a:pt x="7862" y="16696"/>
                </a:cubicBezTo>
                <a:cubicBezTo>
                  <a:pt x="7846" y="16761"/>
                  <a:pt x="7831" y="16825"/>
                  <a:pt x="7815" y="16890"/>
                </a:cubicBezTo>
                <a:cubicBezTo>
                  <a:pt x="7673" y="17465"/>
                  <a:pt x="7524" y="18060"/>
                  <a:pt x="7526" y="18666"/>
                </a:cubicBezTo>
                <a:cubicBezTo>
                  <a:pt x="7526" y="18816"/>
                  <a:pt x="7552" y="18965"/>
                  <a:pt x="7576" y="19108"/>
                </a:cubicBezTo>
                <a:cubicBezTo>
                  <a:pt x="7582" y="19145"/>
                  <a:pt x="7588" y="19182"/>
                  <a:pt x="7594" y="19219"/>
                </a:cubicBezTo>
                <a:cubicBezTo>
                  <a:pt x="7616" y="19361"/>
                  <a:pt x="7674" y="19460"/>
                  <a:pt x="7765" y="19512"/>
                </a:cubicBezTo>
                <a:cubicBezTo>
                  <a:pt x="7855" y="19562"/>
                  <a:pt x="7977" y="19567"/>
                  <a:pt x="8126" y="19528"/>
                </a:cubicBezTo>
                <a:cubicBezTo>
                  <a:pt x="9238" y="19239"/>
                  <a:pt x="10098" y="19623"/>
                  <a:pt x="11047" y="20286"/>
                </a:cubicBezTo>
                <a:cubicBezTo>
                  <a:pt x="11371" y="20513"/>
                  <a:pt x="11480" y="20825"/>
                  <a:pt x="11393" y="21270"/>
                </a:cubicBezTo>
                <a:cubicBezTo>
                  <a:pt x="11372" y="21380"/>
                  <a:pt x="11350" y="21490"/>
                  <a:pt x="11327" y="21600"/>
                </a:cubicBezTo>
                <a:lnTo>
                  <a:pt x="11379" y="21600"/>
                </a:lnTo>
                <a:cubicBezTo>
                  <a:pt x="11402" y="21492"/>
                  <a:pt x="11425" y="21384"/>
                  <a:pt x="11446" y="21277"/>
                </a:cubicBezTo>
                <a:cubicBezTo>
                  <a:pt x="11535" y="20821"/>
                  <a:pt x="11414" y="20486"/>
                  <a:pt x="11078" y="20251"/>
                </a:cubicBezTo>
                <a:cubicBezTo>
                  <a:pt x="10246" y="19669"/>
                  <a:pt x="9311" y="19174"/>
                  <a:pt x="8111" y="19486"/>
                </a:cubicBezTo>
                <a:cubicBezTo>
                  <a:pt x="7976" y="19521"/>
                  <a:pt x="7870" y="19516"/>
                  <a:pt x="7794" y="19473"/>
                </a:cubicBezTo>
                <a:cubicBezTo>
                  <a:pt x="7715" y="19429"/>
                  <a:pt x="7666" y="19342"/>
                  <a:pt x="7646" y="19213"/>
                </a:cubicBezTo>
                <a:cubicBezTo>
                  <a:pt x="7640" y="19176"/>
                  <a:pt x="7633" y="19138"/>
                  <a:pt x="7627" y="19101"/>
                </a:cubicBezTo>
                <a:cubicBezTo>
                  <a:pt x="7603" y="18960"/>
                  <a:pt x="7578" y="18813"/>
                  <a:pt x="7578" y="18666"/>
                </a:cubicBezTo>
                <a:cubicBezTo>
                  <a:pt x="7577" y="18065"/>
                  <a:pt x="7724" y="17472"/>
                  <a:pt x="7865" y="16899"/>
                </a:cubicBezTo>
                <a:cubicBezTo>
                  <a:pt x="7881" y="16834"/>
                  <a:pt x="7896" y="16770"/>
                  <a:pt x="7912" y="16705"/>
                </a:cubicBezTo>
                <a:cubicBezTo>
                  <a:pt x="8101" y="15929"/>
                  <a:pt x="8491" y="15334"/>
                  <a:pt x="9103" y="14886"/>
                </a:cubicBezTo>
                <a:cubicBezTo>
                  <a:pt x="9635" y="14496"/>
                  <a:pt x="10022" y="14008"/>
                  <a:pt x="10332" y="13582"/>
                </a:cubicBezTo>
                <a:cubicBezTo>
                  <a:pt x="10599" y="13215"/>
                  <a:pt x="10963" y="12882"/>
                  <a:pt x="11442" y="12562"/>
                </a:cubicBezTo>
                <a:cubicBezTo>
                  <a:pt x="11490" y="12531"/>
                  <a:pt x="11537" y="12500"/>
                  <a:pt x="11586" y="12468"/>
                </a:cubicBezTo>
                <a:cubicBezTo>
                  <a:pt x="11854" y="12293"/>
                  <a:pt x="12131" y="12111"/>
                  <a:pt x="12352" y="11881"/>
                </a:cubicBezTo>
                <a:cubicBezTo>
                  <a:pt x="12855" y="11356"/>
                  <a:pt x="13415" y="10802"/>
                  <a:pt x="14064" y="10186"/>
                </a:cubicBezTo>
                <a:cubicBezTo>
                  <a:pt x="14614" y="9664"/>
                  <a:pt x="15108" y="9109"/>
                  <a:pt x="15532" y="8538"/>
                </a:cubicBezTo>
                <a:cubicBezTo>
                  <a:pt x="15852" y="8107"/>
                  <a:pt x="15906" y="7669"/>
                  <a:pt x="15686" y="7271"/>
                </a:cubicBezTo>
                <a:cubicBezTo>
                  <a:pt x="15402" y="6753"/>
                  <a:pt x="15066" y="6201"/>
                  <a:pt x="14661" y="5583"/>
                </a:cubicBezTo>
                <a:cubicBezTo>
                  <a:pt x="14506" y="5345"/>
                  <a:pt x="14322" y="5220"/>
                  <a:pt x="14099" y="5198"/>
                </a:cubicBezTo>
                <a:cubicBezTo>
                  <a:pt x="14033" y="5191"/>
                  <a:pt x="13969" y="5187"/>
                  <a:pt x="13907" y="5185"/>
                </a:cubicBezTo>
                <a:close/>
                <a:moveTo>
                  <a:pt x="18469" y="6044"/>
                </a:moveTo>
                <a:cubicBezTo>
                  <a:pt x="18382" y="6043"/>
                  <a:pt x="18294" y="6046"/>
                  <a:pt x="18206" y="6052"/>
                </a:cubicBezTo>
                <a:cubicBezTo>
                  <a:pt x="17801" y="6083"/>
                  <a:pt x="17551" y="6278"/>
                  <a:pt x="17504" y="6601"/>
                </a:cubicBezTo>
                <a:cubicBezTo>
                  <a:pt x="17497" y="6648"/>
                  <a:pt x="17490" y="6695"/>
                  <a:pt x="17482" y="6741"/>
                </a:cubicBezTo>
                <a:cubicBezTo>
                  <a:pt x="17463" y="6861"/>
                  <a:pt x="17444" y="6985"/>
                  <a:pt x="17437" y="7109"/>
                </a:cubicBezTo>
                <a:cubicBezTo>
                  <a:pt x="17408" y="7622"/>
                  <a:pt x="17159" y="8065"/>
                  <a:pt x="16716" y="8393"/>
                </a:cubicBezTo>
                <a:lnTo>
                  <a:pt x="16697" y="8406"/>
                </a:lnTo>
                <a:cubicBezTo>
                  <a:pt x="16003" y="8921"/>
                  <a:pt x="15286" y="9454"/>
                  <a:pt x="14714" y="10101"/>
                </a:cubicBezTo>
                <a:cubicBezTo>
                  <a:pt x="14603" y="10225"/>
                  <a:pt x="14487" y="10350"/>
                  <a:pt x="14375" y="10470"/>
                </a:cubicBezTo>
                <a:cubicBezTo>
                  <a:pt x="14044" y="10825"/>
                  <a:pt x="13702" y="11192"/>
                  <a:pt x="13462" y="11613"/>
                </a:cubicBezTo>
                <a:cubicBezTo>
                  <a:pt x="13124" y="12207"/>
                  <a:pt x="12630" y="12648"/>
                  <a:pt x="11955" y="12964"/>
                </a:cubicBezTo>
                <a:cubicBezTo>
                  <a:pt x="11476" y="13187"/>
                  <a:pt x="11099" y="13480"/>
                  <a:pt x="10831" y="13835"/>
                </a:cubicBezTo>
                <a:cubicBezTo>
                  <a:pt x="10380" y="14431"/>
                  <a:pt x="9902" y="15066"/>
                  <a:pt x="9459" y="15704"/>
                </a:cubicBezTo>
                <a:cubicBezTo>
                  <a:pt x="9104" y="16214"/>
                  <a:pt x="8972" y="16832"/>
                  <a:pt x="9068" y="17542"/>
                </a:cubicBezTo>
                <a:cubicBezTo>
                  <a:pt x="9120" y="17931"/>
                  <a:pt x="9352" y="18265"/>
                  <a:pt x="9757" y="18536"/>
                </a:cubicBezTo>
                <a:cubicBezTo>
                  <a:pt x="10385" y="18957"/>
                  <a:pt x="10980" y="19164"/>
                  <a:pt x="11584" y="19164"/>
                </a:cubicBezTo>
                <a:cubicBezTo>
                  <a:pt x="11844" y="19164"/>
                  <a:pt x="12107" y="19126"/>
                  <a:pt x="12374" y="19049"/>
                </a:cubicBezTo>
                <a:cubicBezTo>
                  <a:pt x="12671" y="18965"/>
                  <a:pt x="12985" y="18906"/>
                  <a:pt x="13287" y="18849"/>
                </a:cubicBezTo>
                <a:lnTo>
                  <a:pt x="13388" y="18831"/>
                </a:lnTo>
                <a:cubicBezTo>
                  <a:pt x="13932" y="18729"/>
                  <a:pt x="14445" y="18505"/>
                  <a:pt x="14957" y="18146"/>
                </a:cubicBezTo>
                <a:cubicBezTo>
                  <a:pt x="15302" y="17904"/>
                  <a:pt x="15674" y="17653"/>
                  <a:pt x="16093" y="17481"/>
                </a:cubicBezTo>
                <a:cubicBezTo>
                  <a:pt x="16521" y="17305"/>
                  <a:pt x="16925" y="17089"/>
                  <a:pt x="17320" y="16873"/>
                </a:cubicBezTo>
                <a:lnTo>
                  <a:pt x="17335" y="16812"/>
                </a:lnTo>
                <a:cubicBezTo>
                  <a:pt x="16929" y="17035"/>
                  <a:pt x="16512" y="17259"/>
                  <a:pt x="16071" y="17440"/>
                </a:cubicBezTo>
                <a:cubicBezTo>
                  <a:pt x="15646" y="17615"/>
                  <a:pt x="15271" y="17867"/>
                  <a:pt x="14923" y="18111"/>
                </a:cubicBezTo>
                <a:cubicBezTo>
                  <a:pt x="14418" y="18465"/>
                  <a:pt x="13912" y="18687"/>
                  <a:pt x="13377" y="18788"/>
                </a:cubicBezTo>
                <a:lnTo>
                  <a:pt x="13276" y="18806"/>
                </a:lnTo>
                <a:cubicBezTo>
                  <a:pt x="12972" y="18862"/>
                  <a:pt x="12659" y="18921"/>
                  <a:pt x="12358" y="19007"/>
                </a:cubicBezTo>
                <a:cubicBezTo>
                  <a:pt x="11490" y="19254"/>
                  <a:pt x="10673" y="19093"/>
                  <a:pt x="9788" y="18501"/>
                </a:cubicBezTo>
                <a:cubicBezTo>
                  <a:pt x="9395" y="18237"/>
                  <a:pt x="9170" y="17913"/>
                  <a:pt x="9120" y="17537"/>
                </a:cubicBezTo>
                <a:cubicBezTo>
                  <a:pt x="9026" y="16837"/>
                  <a:pt x="9155" y="16229"/>
                  <a:pt x="9503" y="15728"/>
                </a:cubicBezTo>
                <a:cubicBezTo>
                  <a:pt x="9946" y="15091"/>
                  <a:pt x="10423" y="14456"/>
                  <a:pt x="10873" y="13860"/>
                </a:cubicBezTo>
                <a:cubicBezTo>
                  <a:pt x="11137" y="13511"/>
                  <a:pt x="11509" y="13223"/>
                  <a:pt x="11980" y="13003"/>
                </a:cubicBezTo>
                <a:cubicBezTo>
                  <a:pt x="12665" y="12683"/>
                  <a:pt x="13164" y="12235"/>
                  <a:pt x="13508" y="11633"/>
                </a:cubicBezTo>
                <a:cubicBezTo>
                  <a:pt x="13745" y="11217"/>
                  <a:pt x="14085" y="10852"/>
                  <a:pt x="14414" y="10499"/>
                </a:cubicBezTo>
                <a:cubicBezTo>
                  <a:pt x="14527" y="10378"/>
                  <a:pt x="14644" y="10253"/>
                  <a:pt x="14755" y="10128"/>
                </a:cubicBezTo>
                <a:cubicBezTo>
                  <a:pt x="15323" y="9485"/>
                  <a:pt x="16038" y="8954"/>
                  <a:pt x="16730" y="8441"/>
                </a:cubicBezTo>
                <a:lnTo>
                  <a:pt x="16749" y="8427"/>
                </a:lnTo>
                <a:cubicBezTo>
                  <a:pt x="17203" y="8091"/>
                  <a:pt x="17459" y="7635"/>
                  <a:pt x="17489" y="7111"/>
                </a:cubicBezTo>
                <a:cubicBezTo>
                  <a:pt x="17496" y="6989"/>
                  <a:pt x="17515" y="6867"/>
                  <a:pt x="17534" y="6748"/>
                </a:cubicBezTo>
                <a:cubicBezTo>
                  <a:pt x="17542" y="6701"/>
                  <a:pt x="17550" y="6654"/>
                  <a:pt x="17557" y="6607"/>
                </a:cubicBezTo>
                <a:cubicBezTo>
                  <a:pt x="17600" y="6307"/>
                  <a:pt x="17833" y="6127"/>
                  <a:pt x="18211" y="6098"/>
                </a:cubicBezTo>
                <a:cubicBezTo>
                  <a:pt x="18289" y="6092"/>
                  <a:pt x="18366" y="6090"/>
                  <a:pt x="18444" y="6090"/>
                </a:cubicBezTo>
                <a:cubicBezTo>
                  <a:pt x="18713" y="6090"/>
                  <a:pt x="18982" y="6120"/>
                  <a:pt x="19244" y="6150"/>
                </a:cubicBezTo>
                <a:lnTo>
                  <a:pt x="19274" y="6152"/>
                </a:lnTo>
                <a:cubicBezTo>
                  <a:pt x="19538" y="6183"/>
                  <a:pt x="19799" y="6192"/>
                  <a:pt x="20057" y="6186"/>
                </a:cubicBezTo>
                <a:lnTo>
                  <a:pt x="20069" y="6141"/>
                </a:lnTo>
                <a:cubicBezTo>
                  <a:pt x="19809" y="6149"/>
                  <a:pt x="19546" y="6139"/>
                  <a:pt x="19280" y="6109"/>
                </a:cubicBezTo>
                <a:lnTo>
                  <a:pt x="19250" y="6105"/>
                </a:lnTo>
                <a:cubicBezTo>
                  <a:pt x="18995" y="6076"/>
                  <a:pt x="18733" y="6046"/>
                  <a:pt x="18469" y="6044"/>
                </a:cubicBezTo>
                <a:close/>
                <a:moveTo>
                  <a:pt x="13252" y="6061"/>
                </a:moveTo>
                <a:cubicBezTo>
                  <a:pt x="13000" y="6070"/>
                  <a:pt x="12729" y="6160"/>
                  <a:pt x="12434" y="6329"/>
                </a:cubicBezTo>
                <a:cubicBezTo>
                  <a:pt x="11516" y="6857"/>
                  <a:pt x="10790" y="7573"/>
                  <a:pt x="10276" y="8460"/>
                </a:cubicBezTo>
                <a:cubicBezTo>
                  <a:pt x="10188" y="8612"/>
                  <a:pt x="10101" y="8763"/>
                  <a:pt x="10014" y="8916"/>
                </a:cubicBezTo>
                <a:cubicBezTo>
                  <a:pt x="9861" y="9182"/>
                  <a:pt x="9703" y="9458"/>
                  <a:pt x="9542" y="9727"/>
                </a:cubicBezTo>
                <a:cubicBezTo>
                  <a:pt x="9373" y="10009"/>
                  <a:pt x="9235" y="10048"/>
                  <a:pt x="8899" y="9906"/>
                </a:cubicBezTo>
                <a:cubicBezTo>
                  <a:pt x="8704" y="9824"/>
                  <a:pt x="8526" y="9711"/>
                  <a:pt x="8354" y="9602"/>
                </a:cubicBezTo>
                <a:cubicBezTo>
                  <a:pt x="8201" y="9506"/>
                  <a:pt x="8043" y="9407"/>
                  <a:pt x="7873" y="9328"/>
                </a:cubicBezTo>
                <a:cubicBezTo>
                  <a:pt x="7091" y="8963"/>
                  <a:pt x="6262" y="8837"/>
                  <a:pt x="5339" y="8942"/>
                </a:cubicBezTo>
                <a:cubicBezTo>
                  <a:pt x="4186" y="9073"/>
                  <a:pt x="3279" y="9285"/>
                  <a:pt x="2486" y="9612"/>
                </a:cubicBezTo>
                <a:cubicBezTo>
                  <a:pt x="1596" y="9978"/>
                  <a:pt x="784" y="10470"/>
                  <a:pt x="0" y="10961"/>
                </a:cubicBezTo>
                <a:lnTo>
                  <a:pt x="0" y="11017"/>
                </a:lnTo>
                <a:cubicBezTo>
                  <a:pt x="792" y="10521"/>
                  <a:pt x="1610" y="10023"/>
                  <a:pt x="2507" y="9653"/>
                </a:cubicBezTo>
                <a:cubicBezTo>
                  <a:pt x="3295" y="9328"/>
                  <a:pt x="4198" y="9117"/>
                  <a:pt x="5346" y="8987"/>
                </a:cubicBezTo>
                <a:cubicBezTo>
                  <a:pt x="6258" y="8883"/>
                  <a:pt x="7077" y="9008"/>
                  <a:pt x="7849" y="9368"/>
                </a:cubicBezTo>
                <a:cubicBezTo>
                  <a:pt x="8016" y="9445"/>
                  <a:pt x="8171" y="9543"/>
                  <a:pt x="8322" y="9638"/>
                </a:cubicBezTo>
                <a:cubicBezTo>
                  <a:pt x="8496" y="9748"/>
                  <a:pt x="8677" y="9862"/>
                  <a:pt x="8877" y="9946"/>
                </a:cubicBezTo>
                <a:cubicBezTo>
                  <a:pt x="9235" y="10097"/>
                  <a:pt x="9408" y="10049"/>
                  <a:pt x="9588" y="9748"/>
                </a:cubicBezTo>
                <a:cubicBezTo>
                  <a:pt x="9749" y="9479"/>
                  <a:pt x="9907" y="9203"/>
                  <a:pt x="10060" y="8936"/>
                </a:cubicBezTo>
                <a:cubicBezTo>
                  <a:pt x="10147" y="8784"/>
                  <a:pt x="10233" y="8632"/>
                  <a:pt x="10321" y="8481"/>
                </a:cubicBezTo>
                <a:cubicBezTo>
                  <a:pt x="10832" y="7601"/>
                  <a:pt x="11552" y="6889"/>
                  <a:pt x="12462" y="6366"/>
                </a:cubicBezTo>
                <a:cubicBezTo>
                  <a:pt x="12751" y="6201"/>
                  <a:pt x="13010" y="6113"/>
                  <a:pt x="13251" y="6103"/>
                </a:cubicBezTo>
                <a:cubicBezTo>
                  <a:pt x="13491" y="6093"/>
                  <a:pt x="13713" y="6161"/>
                  <a:pt x="13923" y="6306"/>
                </a:cubicBezTo>
                <a:cubicBezTo>
                  <a:pt x="14156" y="6468"/>
                  <a:pt x="14341" y="6633"/>
                  <a:pt x="14488" y="6808"/>
                </a:cubicBezTo>
                <a:cubicBezTo>
                  <a:pt x="14641" y="6990"/>
                  <a:pt x="14770" y="7157"/>
                  <a:pt x="14882" y="7321"/>
                </a:cubicBezTo>
                <a:cubicBezTo>
                  <a:pt x="15137" y="7693"/>
                  <a:pt x="15169" y="8079"/>
                  <a:pt x="14977" y="8469"/>
                </a:cubicBezTo>
                <a:cubicBezTo>
                  <a:pt x="14752" y="8925"/>
                  <a:pt x="14421" y="9355"/>
                  <a:pt x="13965" y="9783"/>
                </a:cubicBezTo>
                <a:cubicBezTo>
                  <a:pt x="13293" y="10413"/>
                  <a:pt x="12554" y="11075"/>
                  <a:pt x="11704" y="11661"/>
                </a:cubicBezTo>
                <a:cubicBezTo>
                  <a:pt x="11504" y="11798"/>
                  <a:pt x="11289" y="11929"/>
                  <a:pt x="11083" y="12054"/>
                </a:cubicBezTo>
                <a:lnTo>
                  <a:pt x="10982" y="12115"/>
                </a:lnTo>
                <a:cubicBezTo>
                  <a:pt x="10519" y="12397"/>
                  <a:pt x="10267" y="12821"/>
                  <a:pt x="10024" y="13232"/>
                </a:cubicBezTo>
                <a:cubicBezTo>
                  <a:pt x="9638" y="13883"/>
                  <a:pt x="9093" y="14407"/>
                  <a:pt x="8358" y="14833"/>
                </a:cubicBezTo>
                <a:cubicBezTo>
                  <a:pt x="7743" y="15190"/>
                  <a:pt x="7493" y="15742"/>
                  <a:pt x="7329" y="16234"/>
                </a:cubicBezTo>
                <a:cubicBezTo>
                  <a:pt x="7083" y="16973"/>
                  <a:pt x="6837" y="17710"/>
                  <a:pt x="6591" y="18448"/>
                </a:cubicBezTo>
                <a:cubicBezTo>
                  <a:pt x="6558" y="18546"/>
                  <a:pt x="6505" y="18642"/>
                  <a:pt x="6430" y="18741"/>
                </a:cubicBezTo>
                <a:cubicBezTo>
                  <a:pt x="6262" y="18963"/>
                  <a:pt x="6064" y="19067"/>
                  <a:pt x="5826" y="19054"/>
                </a:cubicBezTo>
                <a:cubicBezTo>
                  <a:pt x="5562" y="19041"/>
                  <a:pt x="5388" y="18905"/>
                  <a:pt x="5260" y="18611"/>
                </a:cubicBezTo>
                <a:cubicBezTo>
                  <a:pt x="5232" y="18547"/>
                  <a:pt x="5205" y="18481"/>
                  <a:pt x="5178" y="18416"/>
                </a:cubicBezTo>
                <a:cubicBezTo>
                  <a:pt x="5054" y="18114"/>
                  <a:pt x="4926" y="17802"/>
                  <a:pt x="4661" y="17556"/>
                </a:cubicBezTo>
                <a:cubicBezTo>
                  <a:pt x="4447" y="17357"/>
                  <a:pt x="4208" y="17171"/>
                  <a:pt x="3978" y="16991"/>
                </a:cubicBezTo>
                <a:lnTo>
                  <a:pt x="3882" y="16916"/>
                </a:lnTo>
                <a:cubicBezTo>
                  <a:pt x="3525" y="16635"/>
                  <a:pt x="3351" y="16267"/>
                  <a:pt x="3335" y="15759"/>
                </a:cubicBezTo>
                <a:cubicBezTo>
                  <a:pt x="3332" y="15644"/>
                  <a:pt x="3335" y="15526"/>
                  <a:pt x="3338" y="15412"/>
                </a:cubicBezTo>
                <a:cubicBezTo>
                  <a:pt x="3346" y="15162"/>
                  <a:pt x="3353" y="14903"/>
                  <a:pt x="3286" y="14649"/>
                </a:cubicBezTo>
                <a:cubicBezTo>
                  <a:pt x="3192" y="14295"/>
                  <a:pt x="2946" y="14062"/>
                  <a:pt x="2531" y="13935"/>
                </a:cubicBezTo>
                <a:cubicBezTo>
                  <a:pt x="2284" y="13860"/>
                  <a:pt x="2026" y="13804"/>
                  <a:pt x="1777" y="13751"/>
                </a:cubicBezTo>
                <a:cubicBezTo>
                  <a:pt x="1490" y="13689"/>
                  <a:pt x="1195" y="13625"/>
                  <a:pt x="914" y="13530"/>
                </a:cubicBezTo>
                <a:cubicBezTo>
                  <a:pt x="596" y="13423"/>
                  <a:pt x="294" y="13282"/>
                  <a:pt x="0" y="13139"/>
                </a:cubicBezTo>
                <a:lnTo>
                  <a:pt x="0" y="13189"/>
                </a:lnTo>
                <a:cubicBezTo>
                  <a:pt x="288" y="13329"/>
                  <a:pt x="583" y="13466"/>
                  <a:pt x="895" y="13571"/>
                </a:cubicBezTo>
                <a:cubicBezTo>
                  <a:pt x="1179" y="13667"/>
                  <a:pt x="1476" y="13732"/>
                  <a:pt x="1765" y="13794"/>
                </a:cubicBezTo>
                <a:cubicBezTo>
                  <a:pt x="2013" y="13848"/>
                  <a:pt x="2269" y="13903"/>
                  <a:pt x="2514" y="13978"/>
                </a:cubicBezTo>
                <a:cubicBezTo>
                  <a:pt x="2911" y="14099"/>
                  <a:pt x="3146" y="14321"/>
                  <a:pt x="3236" y="14659"/>
                </a:cubicBezTo>
                <a:cubicBezTo>
                  <a:pt x="3301" y="14908"/>
                  <a:pt x="3294" y="15163"/>
                  <a:pt x="3286" y="15411"/>
                </a:cubicBezTo>
                <a:cubicBezTo>
                  <a:pt x="3283" y="15525"/>
                  <a:pt x="3279" y="15644"/>
                  <a:pt x="3283" y="15761"/>
                </a:cubicBezTo>
                <a:cubicBezTo>
                  <a:pt x="3299" y="16282"/>
                  <a:pt x="3478" y="16659"/>
                  <a:pt x="3847" y="16949"/>
                </a:cubicBezTo>
                <a:lnTo>
                  <a:pt x="3944" y="17024"/>
                </a:lnTo>
                <a:cubicBezTo>
                  <a:pt x="4173" y="17203"/>
                  <a:pt x="4410" y="17390"/>
                  <a:pt x="4623" y="17588"/>
                </a:cubicBezTo>
                <a:cubicBezTo>
                  <a:pt x="4880" y="17826"/>
                  <a:pt x="5007" y="18133"/>
                  <a:pt x="5129" y="18431"/>
                </a:cubicBezTo>
                <a:cubicBezTo>
                  <a:pt x="5156" y="18496"/>
                  <a:pt x="5183" y="18561"/>
                  <a:pt x="5212" y="18626"/>
                </a:cubicBezTo>
                <a:cubicBezTo>
                  <a:pt x="5296" y="18820"/>
                  <a:pt x="5451" y="19079"/>
                  <a:pt x="5823" y="19098"/>
                </a:cubicBezTo>
                <a:cubicBezTo>
                  <a:pt x="5837" y="19099"/>
                  <a:pt x="5850" y="19100"/>
                  <a:pt x="5864" y="19100"/>
                </a:cubicBezTo>
                <a:cubicBezTo>
                  <a:pt x="6104" y="19100"/>
                  <a:pt x="6305" y="18990"/>
                  <a:pt x="6474" y="18766"/>
                </a:cubicBezTo>
                <a:cubicBezTo>
                  <a:pt x="6552" y="18663"/>
                  <a:pt x="6605" y="18565"/>
                  <a:pt x="6640" y="18462"/>
                </a:cubicBezTo>
                <a:cubicBezTo>
                  <a:pt x="6886" y="17724"/>
                  <a:pt x="7132" y="16985"/>
                  <a:pt x="7377" y="16246"/>
                </a:cubicBezTo>
                <a:cubicBezTo>
                  <a:pt x="7539" y="15761"/>
                  <a:pt x="7786" y="15219"/>
                  <a:pt x="8387" y="14870"/>
                </a:cubicBezTo>
                <a:cubicBezTo>
                  <a:pt x="9129" y="14440"/>
                  <a:pt x="9679" y="13911"/>
                  <a:pt x="10069" y="13252"/>
                </a:cubicBezTo>
                <a:cubicBezTo>
                  <a:pt x="10309" y="12847"/>
                  <a:pt x="10557" y="12427"/>
                  <a:pt x="11010" y="12152"/>
                </a:cubicBezTo>
                <a:lnTo>
                  <a:pt x="11113" y="12091"/>
                </a:lnTo>
                <a:cubicBezTo>
                  <a:pt x="11320" y="11965"/>
                  <a:pt x="11534" y="11835"/>
                  <a:pt x="11736" y="11696"/>
                </a:cubicBezTo>
                <a:cubicBezTo>
                  <a:pt x="12589" y="11109"/>
                  <a:pt x="13329" y="10444"/>
                  <a:pt x="14002" y="9813"/>
                </a:cubicBezTo>
                <a:cubicBezTo>
                  <a:pt x="14463" y="9381"/>
                  <a:pt x="14797" y="8948"/>
                  <a:pt x="15024" y="8488"/>
                </a:cubicBezTo>
                <a:cubicBezTo>
                  <a:pt x="15224" y="8083"/>
                  <a:pt x="15190" y="7684"/>
                  <a:pt x="14926" y="7299"/>
                </a:cubicBezTo>
                <a:cubicBezTo>
                  <a:pt x="14813" y="7134"/>
                  <a:pt x="14683" y="6964"/>
                  <a:pt x="14529" y="6781"/>
                </a:cubicBezTo>
                <a:cubicBezTo>
                  <a:pt x="14379" y="6602"/>
                  <a:pt x="14191" y="6436"/>
                  <a:pt x="13954" y="6272"/>
                </a:cubicBezTo>
                <a:cubicBezTo>
                  <a:pt x="13737" y="6122"/>
                  <a:pt x="13505" y="6051"/>
                  <a:pt x="13252" y="6061"/>
                </a:cubicBezTo>
                <a:close/>
                <a:moveTo>
                  <a:pt x="13267" y="6183"/>
                </a:moveTo>
                <a:cubicBezTo>
                  <a:pt x="13106" y="6188"/>
                  <a:pt x="12937" y="6232"/>
                  <a:pt x="12754" y="6314"/>
                </a:cubicBezTo>
                <a:cubicBezTo>
                  <a:pt x="12083" y="6615"/>
                  <a:pt x="11489" y="7079"/>
                  <a:pt x="10940" y="7732"/>
                </a:cubicBezTo>
                <a:cubicBezTo>
                  <a:pt x="10508" y="8244"/>
                  <a:pt x="10198" y="8811"/>
                  <a:pt x="9926" y="9348"/>
                </a:cubicBezTo>
                <a:cubicBezTo>
                  <a:pt x="9829" y="9539"/>
                  <a:pt x="9706" y="9725"/>
                  <a:pt x="9561" y="9901"/>
                </a:cubicBezTo>
                <a:cubicBezTo>
                  <a:pt x="9391" y="10108"/>
                  <a:pt x="9200" y="10152"/>
                  <a:pt x="8924" y="10046"/>
                </a:cubicBezTo>
                <a:cubicBezTo>
                  <a:pt x="8723" y="9969"/>
                  <a:pt x="8525" y="9866"/>
                  <a:pt x="8319" y="9729"/>
                </a:cubicBezTo>
                <a:cubicBezTo>
                  <a:pt x="7477" y="9169"/>
                  <a:pt x="6537" y="8948"/>
                  <a:pt x="5446" y="9052"/>
                </a:cubicBezTo>
                <a:cubicBezTo>
                  <a:pt x="4136" y="9179"/>
                  <a:pt x="3021" y="9469"/>
                  <a:pt x="2037" y="9941"/>
                </a:cubicBezTo>
                <a:cubicBezTo>
                  <a:pt x="1458" y="10219"/>
                  <a:pt x="906" y="10551"/>
                  <a:pt x="373" y="10872"/>
                </a:cubicBezTo>
                <a:cubicBezTo>
                  <a:pt x="258" y="10942"/>
                  <a:pt x="142" y="11012"/>
                  <a:pt x="27" y="11081"/>
                </a:cubicBezTo>
                <a:cubicBezTo>
                  <a:pt x="18" y="11086"/>
                  <a:pt x="9" y="11092"/>
                  <a:pt x="0" y="11098"/>
                </a:cubicBezTo>
                <a:lnTo>
                  <a:pt x="0" y="11154"/>
                </a:lnTo>
                <a:cubicBezTo>
                  <a:pt x="19" y="11141"/>
                  <a:pt x="38" y="11129"/>
                  <a:pt x="57" y="11118"/>
                </a:cubicBezTo>
                <a:cubicBezTo>
                  <a:pt x="173" y="11049"/>
                  <a:pt x="288" y="10979"/>
                  <a:pt x="403" y="10909"/>
                </a:cubicBezTo>
                <a:cubicBezTo>
                  <a:pt x="935" y="10589"/>
                  <a:pt x="1485" y="10257"/>
                  <a:pt x="2063" y="9980"/>
                </a:cubicBezTo>
                <a:cubicBezTo>
                  <a:pt x="3040" y="9511"/>
                  <a:pt x="4149" y="9223"/>
                  <a:pt x="5453" y="9098"/>
                </a:cubicBezTo>
                <a:cubicBezTo>
                  <a:pt x="6529" y="8994"/>
                  <a:pt x="7456" y="9212"/>
                  <a:pt x="8287" y="9764"/>
                </a:cubicBezTo>
                <a:cubicBezTo>
                  <a:pt x="8497" y="9904"/>
                  <a:pt x="8697" y="10009"/>
                  <a:pt x="8902" y="10087"/>
                </a:cubicBezTo>
                <a:cubicBezTo>
                  <a:pt x="9201" y="10201"/>
                  <a:pt x="9417" y="10152"/>
                  <a:pt x="9602" y="9927"/>
                </a:cubicBezTo>
                <a:cubicBezTo>
                  <a:pt x="9749" y="9748"/>
                  <a:pt x="9875" y="9561"/>
                  <a:pt x="9973" y="9368"/>
                </a:cubicBezTo>
                <a:cubicBezTo>
                  <a:pt x="10244" y="8833"/>
                  <a:pt x="10554" y="8267"/>
                  <a:pt x="10982" y="7758"/>
                </a:cubicBezTo>
                <a:cubicBezTo>
                  <a:pt x="11527" y="7111"/>
                  <a:pt x="12115" y="6652"/>
                  <a:pt x="12778" y="6354"/>
                </a:cubicBezTo>
                <a:cubicBezTo>
                  <a:pt x="12952" y="6275"/>
                  <a:pt x="13113" y="6233"/>
                  <a:pt x="13267" y="6228"/>
                </a:cubicBezTo>
                <a:cubicBezTo>
                  <a:pt x="13522" y="6221"/>
                  <a:pt x="13756" y="6318"/>
                  <a:pt x="14002" y="6522"/>
                </a:cubicBezTo>
                <a:cubicBezTo>
                  <a:pt x="14271" y="6745"/>
                  <a:pt x="14513" y="7009"/>
                  <a:pt x="14741" y="7331"/>
                </a:cubicBezTo>
                <a:cubicBezTo>
                  <a:pt x="15037" y="7749"/>
                  <a:pt x="15050" y="8168"/>
                  <a:pt x="14780" y="8611"/>
                </a:cubicBezTo>
                <a:cubicBezTo>
                  <a:pt x="14457" y="9140"/>
                  <a:pt x="14023" y="9589"/>
                  <a:pt x="13640" y="9958"/>
                </a:cubicBezTo>
                <a:cubicBezTo>
                  <a:pt x="13452" y="10140"/>
                  <a:pt x="13242" y="10310"/>
                  <a:pt x="13040" y="10474"/>
                </a:cubicBezTo>
                <a:cubicBezTo>
                  <a:pt x="12845" y="10632"/>
                  <a:pt x="12644" y="10796"/>
                  <a:pt x="12461" y="10970"/>
                </a:cubicBezTo>
                <a:cubicBezTo>
                  <a:pt x="12169" y="11247"/>
                  <a:pt x="11820" y="11502"/>
                  <a:pt x="11392" y="11748"/>
                </a:cubicBezTo>
                <a:cubicBezTo>
                  <a:pt x="10740" y="12124"/>
                  <a:pt x="10316" y="12517"/>
                  <a:pt x="10058" y="12984"/>
                </a:cubicBezTo>
                <a:cubicBezTo>
                  <a:pt x="9637" y="13747"/>
                  <a:pt x="9014" y="14362"/>
                  <a:pt x="8153" y="14864"/>
                </a:cubicBezTo>
                <a:cubicBezTo>
                  <a:pt x="7829" y="15054"/>
                  <a:pt x="7581" y="15340"/>
                  <a:pt x="7419" y="15716"/>
                </a:cubicBezTo>
                <a:cubicBezTo>
                  <a:pt x="7269" y="16061"/>
                  <a:pt x="7148" y="16421"/>
                  <a:pt x="7029" y="16768"/>
                </a:cubicBezTo>
                <a:cubicBezTo>
                  <a:pt x="6988" y="16890"/>
                  <a:pt x="6945" y="17010"/>
                  <a:pt x="6903" y="17132"/>
                </a:cubicBezTo>
                <a:cubicBezTo>
                  <a:pt x="6841" y="17307"/>
                  <a:pt x="6789" y="17487"/>
                  <a:pt x="6737" y="17661"/>
                </a:cubicBezTo>
                <a:cubicBezTo>
                  <a:pt x="6653" y="17951"/>
                  <a:pt x="6565" y="18251"/>
                  <a:pt x="6435" y="18534"/>
                </a:cubicBezTo>
                <a:cubicBezTo>
                  <a:pt x="6311" y="18805"/>
                  <a:pt x="6081" y="18972"/>
                  <a:pt x="5852" y="18961"/>
                </a:cubicBezTo>
                <a:cubicBezTo>
                  <a:pt x="5549" y="18947"/>
                  <a:pt x="5443" y="18758"/>
                  <a:pt x="5346" y="18529"/>
                </a:cubicBezTo>
                <a:cubicBezTo>
                  <a:pt x="5330" y="18493"/>
                  <a:pt x="5314" y="18455"/>
                  <a:pt x="5298" y="18418"/>
                </a:cubicBezTo>
                <a:cubicBezTo>
                  <a:pt x="5148" y="18061"/>
                  <a:pt x="4993" y="17693"/>
                  <a:pt x="4650" y="17422"/>
                </a:cubicBezTo>
                <a:cubicBezTo>
                  <a:pt x="4550" y="17342"/>
                  <a:pt x="4450" y="17260"/>
                  <a:pt x="4352" y="17180"/>
                </a:cubicBezTo>
                <a:cubicBezTo>
                  <a:pt x="4243" y="17091"/>
                  <a:pt x="4128" y="16998"/>
                  <a:pt x="4015" y="16909"/>
                </a:cubicBezTo>
                <a:cubicBezTo>
                  <a:pt x="3632" y="16609"/>
                  <a:pt x="3448" y="16218"/>
                  <a:pt x="3450" y="15716"/>
                </a:cubicBezTo>
                <a:cubicBezTo>
                  <a:pt x="3450" y="15649"/>
                  <a:pt x="3451" y="15581"/>
                  <a:pt x="3452" y="15514"/>
                </a:cubicBezTo>
                <a:cubicBezTo>
                  <a:pt x="3454" y="15311"/>
                  <a:pt x="3455" y="15101"/>
                  <a:pt x="3445" y="14894"/>
                </a:cubicBezTo>
                <a:cubicBezTo>
                  <a:pt x="3421" y="14394"/>
                  <a:pt x="3090" y="14012"/>
                  <a:pt x="2539" y="13848"/>
                </a:cubicBezTo>
                <a:cubicBezTo>
                  <a:pt x="2395" y="13805"/>
                  <a:pt x="2225" y="13757"/>
                  <a:pt x="2047" y="13722"/>
                </a:cubicBezTo>
                <a:cubicBezTo>
                  <a:pt x="1451" y="13605"/>
                  <a:pt x="682" y="13420"/>
                  <a:pt x="0" y="13034"/>
                </a:cubicBezTo>
                <a:lnTo>
                  <a:pt x="0" y="13088"/>
                </a:lnTo>
                <a:cubicBezTo>
                  <a:pt x="682" y="13466"/>
                  <a:pt x="1444" y="13649"/>
                  <a:pt x="2036" y="13766"/>
                </a:cubicBezTo>
                <a:cubicBezTo>
                  <a:pt x="2211" y="13800"/>
                  <a:pt x="2381" y="13848"/>
                  <a:pt x="2523" y="13890"/>
                </a:cubicBezTo>
                <a:cubicBezTo>
                  <a:pt x="3053" y="14048"/>
                  <a:pt x="3370" y="14414"/>
                  <a:pt x="3394" y="14896"/>
                </a:cubicBezTo>
                <a:cubicBezTo>
                  <a:pt x="3404" y="15101"/>
                  <a:pt x="3402" y="15312"/>
                  <a:pt x="3400" y="15514"/>
                </a:cubicBezTo>
                <a:cubicBezTo>
                  <a:pt x="3399" y="15581"/>
                  <a:pt x="3398" y="15649"/>
                  <a:pt x="3398" y="15716"/>
                </a:cubicBezTo>
                <a:cubicBezTo>
                  <a:pt x="3396" y="16232"/>
                  <a:pt x="3586" y="16633"/>
                  <a:pt x="3980" y="16942"/>
                </a:cubicBezTo>
                <a:cubicBezTo>
                  <a:pt x="4093" y="17031"/>
                  <a:pt x="4207" y="17123"/>
                  <a:pt x="4316" y="17212"/>
                </a:cubicBezTo>
                <a:cubicBezTo>
                  <a:pt x="4414" y="17292"/>
                  <a:pt x="4514" y="17375"/>
                  <a:pt x="4615" y="17455"/>
                </a:cubicBezTo>
                <a:cubicBezTo>
                  <a:pt x="4948" y="17719"/>
                  <a:pt x="5103" y="18081"/>
                  <a:pt x="5251" y="18433"/>
                </a:cubicBezTo>
                <a:cubicBezTo>
                  <a:pt x="5266" y="18470"/>
                  <a:pt x="5281" y="18508"/>
                  <a:pt x="5296" y="18544"/>
                </a:cubicBezTo>
                <a:cubicBezTo>
                  <a:pt x="5397" y="18779"/>
                  <a:pt x="5515" y="18991"/>
                  <a:pt x="5848" y="19007"/>
                </a:cubicBezTo>
                <a:cubicBezTo>
                  <a:pt x="6101" y="19019"/>
                  <a:pt x="6351" y="18840"/>
                  <a:pt x="6484" y="18551"/>
                </a:cubicBezTo>
                <a:cubicBezTo>
                  <a:pt x="6615" y="18266"/>
                  <a:pt x="6703" y="17964"/>
                  <a:pt x="6788" y="17672"/>
                </a:cubicBezTo>
                <a:cubicBezTo>
                  <a:pt x="6839" y="17499"/>
                  <a:pt x="6891" y="17320"/>
                  <a:pt x="6952" y="17146"/>
                </a:cubicBezTo>
                <a:cubicBezTo>
                  <a:pt x="6995" y="17024"/>
                  <a:pt x="7037" y="16902"/>
                  <a:pt x="7078" y="16780"/>
                </a:cubicBezTo>
                <a:cubicBezTo>
                  <a:pt x="7196" y="16434"/>
                  <a:pt x="7318" y="16076"/>
                  <a:pt x="7467" y="15732"/>
                </a:cubicBezTo>
                <a:cubicBezTo>
                  <a:pt x="7626" y="15366"/>
                  <a:pt x="7866" y="15085"/>
                  <a:pt x="8182" y="14901"/>
                </a:cubicBezTo>
                <a:cubicBezTo>
                  <a:pt x="9051" y="14394"/>
                  <a:pt x="9680" y="13773"/>
                  <a:pt x="10105" y="13003"/>
                </a:cubicBezTo>
                <a:cubicBezTo>
                  <a:pt x="10359" y="12543"/>
                  <a:pt x="10777" y="12156"/>
                  <a:pt x="11422" y="11785"/>
                </a:cubicBezTo>
                <a:cubicBezTo>
                  <a:pt x="11853" y="11536"/>
                  <a:pt x="12205" y="11280"/>
                  <a:pt x="12499" y="11000"/>
                </a:cubicBezTo>
                <a:cubicBezTo>
                  <a:pt x="12680" y="10827"/>
                  <a:pt x="12880" y="10664"/>
                  <a:pt x="13074" y="10507"/>
                </a:cubicBezTo>
                <a:cubicBezTo>
                  <a:pt x="13277" y="10342"/>
                  <a:pt x="13488" y="10173"/>
                  <a:pt x="13678" y="9989"/>
                </a:cubicBezTo>
                <a:cubicBezTo>
                  <a:pt x="14062" y="9617"/>
                  <a:pt x="14499" y="9167"/>
                  <a:pt x="14826" y="8632"/>
                </a:cubicBezTo>
                <a:cubicBezTo>
                  <a:pt x="15105" y="8175"/>
                  <a:pt x="15092" y="7741"/>
                  <a:pt x="14784" y="7308"/>
                </a:cubicBezTo>
                <a:cubicBezTo>
                  <a:pt x="14554" y="6982"/>
                  <a:pt x="14310" y="6715"/>
                  <a:pt x="14039" y="6489"/>
                </a:cubicBezTo>
                <a:cubicBezTo>
                  <a:pt x="13781" y="6275"/>
                  <a:pt x="13535" y="6175"/>
                  <a:pt x="13267" y="6183"/>
                </a:cubicBezTo>
                <a:close/>
                <a:moveTo>
                  <a:pt x="19931" y="6681"/>
                </a:moveTo>
                <a:cubicBezTo>
                  <a:pt x="19894" y="6682"/>
                  <a:pt x="19859" y="6686"/>
                  <a:pt x="19822" y="6686"/>
                </a:cubicBezTo>
                <a:cubicBezTo>
                  <a:pt x="19640" y="6686"/>
                  <a:pt x="19456" y="6727"/>
                  <a:pt x="19278" y="6766"/>
                </a:cubicBezTo>
                <a:lnTo>
                  <a:pt x="19215" y="6779"/>
                </a:lnTo>
                <a:cubicBezTo>
                  <a:pt x="18792" y="6871"/>
                  <a:pt x="18490" y="7083"/>
                  <a:pt x="18316" y="7409"/>
                </a:cubicBezTo>
                <a:cubicBezTo>
                  <a:pt x="18007" y="7990"/>
                  <a:pt x="17684" y="8387"/>
                  <a:pt x="17269" y="8695"/>
                </a:cubicBezTo>
                <a:cubicBezTo>
                  <a:pt x="17091" y="8828"/>
                  <a:pt x="16891" y="8942"/>
                  <a:pt x="16699" y="9052"/>
                </a:cubicBezTo>
                <a:cubicBezTo>
                  <a:pt x="16571" y="9126"/>
                  <a:pt x="16438" y="9201"/>
                  <a:pt x="16312" y="9282"/>
                </a:cubicBezTo>
                <a:cubicBezTo>
                  <a:pt x="15445" y="9841"/>
                  <a:pt x="14847" y="10598"/>
                  <a:pt x="14424" y="11194"/>
                </a:cubicBezTo>
                <a:cubicBezTo>
                  <a:pt x="14086" y="11669"/>
                  <a:pt x="13935" y="12178"/>
                  <a:pt x="13971" y="12706"/>
                </a:cubicBezTo>
                <a:cubicBezTo>
                  <a:pt x="13985" y="12914"/>
                  <a:pt x="13874" y="13035"/>
                  <a:pt x="13618" y="13087"/>
                </a:cubicBezTo>
                <a:cubicBezTo>
                  <a:pt x="13546" y="13102"/>
                  <a:pt x="13474" y="13115"/>
                  <a:pt x="13402" y="13129"/>
                </a:cubicBezTo>
                <a:cubicBezTo>
                  <a:pt x="13016" y="13205"/>
                  <a:pt x="12617" y="13283"/>
                  <a:pt x="12247" y="13445"/>
                </a:cubicBezTo>
                <a:cubicBezTo>
                  <a:pt x="11768" y="13654"/>
                  <a:pt x="11426" y="13930"/>
                  <a:pt x="11201" y="14284"/>
                </a:cubicBezTo>
                <a:cubicBezTo>
                  <a:pt x="10869" y="14808"/>
                  <a:pt x="10484" y="15429"/>
                  <a:pt x="10138" y="16078"/>
                </a:cubicBezTo>
                <a:cubicBezTo>
                  <a:pt x="9895" y="16535"/>
                  <a:pt x="9823" y="16956"/>
                  <a:pt x="9919" y="17366"/>
                </a:cubicBezTo>
                <a:cubicBezTo>
                  <a:pt x="10092" y="18107"/>
                  <a:pt x="10766" y="18559"/>
                  <a:pt x="11597" y="18491"/>
                </a:cubicBezTo>
                <a:cubicBezTo>
                  <a:pt x="12588" y="18409"/>
                  <a:pt x="13734" y="18230"/>
                  <a:pt x="14711" y="17526"/>
                </a:cubicBezTo>
                <a:cubicBezTo>
                  <a:pt x="14973" y="17337"/>
                  <a:pt x="15267" y="17173"/>
                  <a:pt x="15551" y="17013"/>
                </a:cubicBezTo>
                <a:cubicBezTo>
                  <a:pt x="15703" y="16928"/>
                  <a:pt x="15861" y="16840"/>
                  <a:pt x="16012" y="16749"/>
                </a:cubicBezTo>
                <a:cubicBezTo>
                  <a:pt x="16195" y="16638"/>
                  <a:pt x="16332" y="16517"/>
                  <a:pt x="16428" y="16379"/>
                </a:cubicBezTo>
                <a:cubicBezTo>
                  <a:pt x="16759" y="15905"/>
                  <a:pt x="16637" y="15530"/>
                  <a:pt x="16021" y="15126"/>
                </a:cubicBezTo>
                <a:cubicBezTo>
                  <a:pt x="15371" y="14700"/>
                  <a:pt x="14897" y="14310"/>
                  <a:pt x="14529" y="13898"/>
                </a:cubicBezTo>
                <a:cubicBezTo>
                  <a:pt x="14370" y="13720"/>
                  <a:pt x="14278" y="13561"/>
                  <a:pt x="14239" y="13396"/>
                </a:cubicBezTo>
                <a:cubicBezTo>
                  <a:pt x="14219" y="13310"/>
                  <a:pt x="14228" y="13247"/>
                  <a:pt x="14264" y="13210"/>
                </a:cubicBezTo>
                <a:cubicBezTo>
                  <a:pt x="14297" y="13176"/>
                  <a:pt x="14357" y="13159"/>
                  <a:pt x="14441" y="13162"/>
                </a:cubicBezTo>
                <a:cubicBezTo>
                  <a:pt x="15786" y="13203"/>
                  <a:pt x="16804" y="13473"/>
                  <a:pt x="17646" y="14012"/>
                </a:cubicBezTo>
                <a:cubicBezTo>
                  <a:pt x="17766" y="14089"/>
                  <a:pt x="17883" y="14156"/>
                  <a:pt x="17999" y="14221"/>
                </a:cubicBezTo>
                <a:lnTo>
                  <a:pt x="18011" y="14174"/>
                </a:lnTo>
                <a:cubicBezTo>
                  <a:pt x="17901" y="14112"/>
                  <a:pt x="17791" y="14049"/>
                  <a:pt x="17678" y="13976"/>
                </a:cubicBezTo>
                <a:cubicBezTo>
                  <a:pt x="16826" y="13431"/>
                  <a:pt x="15798" y="13158"/>
                  <a:pt x="14443" y="13117"/>
                </a:cubicBezTo>
                <a:cubicBezTo>
                  <a:pt x="14342" y="13114"/>
                  <a:pt x="14269" y="13135"/>
                  <a:pt x="14225" y="13180"/>
                </a:cubicBezTo>
                <a:cubicBezTo>
                  <a:pt x="14177" y="13229"/>
                  <a:pt x="14165" y="13302"/>
                  <a:pt x="14189" y="13404"/>
                </a:cubicBezTo>
                <a:cubicBezTo>
                  <a:pt x="14229" y="13576"/>
                  <a:pt x="14324" y="13742"/>
                  <a:pt x="14488" y="13926"/>
                </a:cubicBezTo>
                <a:cubicBezTo>
                  <a:pt x="14859" y="14340"/>
                  <a:pt x="15336" y="14733"/>
                  <a:pt x="15989" y="15161"/>
                </a:cubicBezTo>
                <a:cubicBezTo>
                  <a:pt x="16579" y="15548"/>
                  <a:pt x="16697" y="15906"/>
                  <a:pt x="16384" y="16356"/>
                </a:cubicBezTo>
                <a:cubicBezTo>
                  <a:pt x="16291" y="16489"/>
                  <a:pt x="16159" y="16605"/>
                  <a:pt x="15981" y="16712"/>
                </a:cubicBezTo>
                <a:cubicBezTo>
                  <a:pt x="15831" y="16803"/>
                  <a:pt x="15675" y="16891"/>
                  <a:pt x="15523" y="16976"/>
                </a:cubicBezTo>
                <a:cubicBezTo>
                  <a:pt x="15237" y="17136"/>
                  <a:pt x="14942" y="17301"/>
                  <a:pt x="14677" y="17492"/>
                </a:cubicBezTo>
                <a:cubicBezTo>
                  <a:pt x="13712" y="18188"/>
                  <a:pt x="12576" y="18364"/>
                  <a:pt x="11592" y="18446"/>
                </a:cubicBezTo>
                <a:cubicBezTo>
                  <a:pt x="10789" y="18512"/>
                  <a:pt x="10137" y="18074"/>
                  <a:pt x="9969" y="17356"/>
                </a:cubicBezTo>
                <a:cubicBezTo>
                  <a:pt x="9876" y="16957"/>
                  <a:pt x="9947" y="16545"/>
                  <a:pt x="10186" y="16098"/>
                </a:cubicBezTo>
                <a:cubicBezTo>
                  <a:pt x="10531" y="15450"/>
                  <a:pt x="10916" y="14827"/>
                  <a:pt x="11247" y="14304"/>
                </a:cubicBezTo>
                <a:cubicBezTo>
                  <a:pt x="11467" y="13958"/>
                  <a:pt x="11801" y="13691"/>
                  <a:pt x="12270" y="13486"/>
                </a:cubicBezTo>
                <a:cubicBezTo>
                  <a:pt x="12634" y="13327"/>
                  <a:pt x="13030" y="13248"/>
                  <a:pt x="13413" y="13173"/>
                </a:cubicBezTo>
                <a:cubicBezTo>
                  <a:pt x="13485" y="13159"/>
                  <a:pt x="13557" y="13145"/>
                  <a:pt x="13629" y="13131"/>
                </a:cubicBezTo>
                <a:cubicBezTo>
                  <a:pt x="13910" y="13073"/>
                  <a:pt x="14039" y="12934"/>
                  <a:pt x="14023" y="12704"/>
                </a:cubicBezTo>
                <a:cubicBezTo>
                  <a:pt x="13987" y="12185"/>
                  <a:pt x="14136" y="11685"/>
                  <a:pt x="14468" y="11218"/>
                </a:cubicBezTo>
                <a:cubicBezTo>
                  <a:pt x="14889" y="10624"/>
                  <a:pt x="15484" y="9874"/>
                  <a:pt x="16344" y="9319"/>
                </a:cubicBezTo>
                <a:cubicBezTo>
                  <a:pt x="16469" y="9239"/>
                  <a:pt x="16600" y="9163"/>
                  <a:pt x="16727" y="9089"/>
                </a:cubicBezTo>
                <a:cubicBezTo>
                  <a:pt x="16921" y="8978"/>
                  <a:pt x="17121" y="8863"/>
                  <a:pt x="17303" y="8728"/>
                </a:cubicBezTo>
                <a:cubicBezTo>
                  <a:pt x="17723" y="8416"/>
                  <a:pt x="18050" y="8015"/>
                  <a:pt x="18362" y="7428"/>
                </a:cubicBezTo>
                <a:cubicBezTo>
                  <a:pt x="18531" y="7111"/>
                  <a:pt x="18814" y="6913"/>
                  <a:pt x="19228" y="6823"/>
                </a:cubicBezTo>
                <a:lnTo>
                  <a:pt x="19291" y="6809"/>
                </a:lnTo>
                <a:cubicBezTo>
                  <a:pt x="19466" y="6771"/>
                  <a:pt x="19648" y="6731"/>
                  <a:pt x="19824" y="6731"/>
                </a:cubicBezTo>
                <a:cubicBezTo>
                  <a:pt x="19856" y="6731"/>
                  <a:pt x="19887" y="6728"/>
                  <a:pt x="19919" y="6727"/>
                </a:cubicBezTo>
                <a:lnTo>
                  <a:pt x="19931" y="6681"/>
                </a:lnTo>
                <a:close/>
                <a:moveTo>
                  <a:pt x="19820" y="7114"/>
                </a:moveTo>
                <a:cubicBezTo>
                  <a:pt x="19198" y="7269"/>
                  <a:pt x="18761" y="7571"/>
                  <a:pt x="18473" y="8049"/>
                </a:cubicBezTo>
                <a:cubicBezTo>
                  <a:pt x="18175" y="8543"/>
                  <a:pt x="17705" y="8939"/>
                  <a:pt x="17036" y="9258"/>
                </a:cubicBezTo>
                <a:cubicBezTo>
                  <a:pt x="16224" y="9645"/>
                  <a:pt x="15629" y="10127"/>
                  <a:pt x="15218" y="10728"/>
                </a:cubicBezTo>
                <a:cubicBezTo>
                  <a:pt x="15198" y="10758"/>
                  <a:pt x="15176" y="10787"/>
                  <a:pt x="15155" y="10818"/>
                </a:cubicBezTo>
                <a:cubicBezTo>
                  <a:pt x="14948" y="11116"/>
                  <a:pt x="14735" y="11425"/>
                  <a:pt x="14741" y="11852"/>
                </a:cubicBezTo>
                <a:cubicBezTo>
                  <a:pt x="14734" y="11937"/>
                  <a:pt x="14767" y="12062"/>
                  <a:pt x="14827" y="12171"/>
                </a:cubicBezTo>
                <a:cubicBezTo>
                  <a:pt x="15008" y="12499"/>
                  <a:pt x="15349" y="12644"/>
                  <a:pt x="15660" y="12744"/>
                </a:cubicBezTo>
                <a:cubicBezTo>
                  <a:pt x="15807" y="12792"/>
                  <a:pt x="15956" y="12838"/>
                  <a:pt x="16104" y="12884"/>
                </a:cubicBezTo>
                <a:cubicBezTo>
                  <a:pt x="16791" y="13100"/>
                  <a:pt x="17500" y="13324"/>
                  <a:pt x="18144" y="13655"/>
                </a:cubicBezTo>
                <a:lnTo>
                  <a:pt x="18156" y="13609"/>
                </a:lnTo>
                <a:cubicBezTo>
                  <a:pt x="17512" y="13279"/>
                  <a:pt x="16806" y="13056"/>
                  <a:pt x="16122" y="12842"/>
                </a:cubicBezTo>
                <a:cubicBezTo>
                  <a:pt x="15974" y="12796"/>
                  <a:pt x="15826" y="12749"/>
                  <a:pt x="15679" y="12702"/>
                </a:cubicBezTo>
                <a:cubicBezTo>
                  <a:pt x="15378" y="12605"/>
                  <a:pt x="15047" y="12465"/>
                  <a:pt x="14875" y="12152"/>
                </a:cubicBezTo>
                <a:cubicBezTo>
                  <a:pt x="14806" y="12027"/>
                  <a:pt x="14786" y="11914"/>
                  <a:pt x="14791" y="11855"/>
                </a:cubicBezTo>
                <a:lnTo>
                  <a:pt x="14791" y="11854"/>
                </a:lnTo>
                <a:lnTo>
                  <a:pt x="14791" y="11852"/>
                </a:lnTo>
                <a:cubicBezTo>
                  <a:pt x="14785" y="11437"/>
                  <a:pt x="14996" y="11134"/>
                  <a:pt x="15199" y="10841"/>
                </a:cubicBezTo>
                <a:cubicBezTo>
                  <a:pt x="15221" y="10811"/>
                  <a:pt x="15242" y="10780"/>
                  <a:pt x="15263" y="10749"/>
                </a:cubicBezTo>
                <a:cubicBezTo>
                  <a:pt x="15669" y="10156"/>
                  <a:pt x="16257" y="9682"/>
                  <a:pt x="17062" y="9298"/>
                </a:cubicBezTo>
                <a:cubicBezTo>
                  <a:pt x="17739" y="8974"/>
                  <a:pt x="18215" y="8572"/>
                  <a:pt x="18518" y="8070"/>
                </a:cubicBezTo>
                <a:cubicBezTo>
                  <a:pt x="18796" y="7610"/>
                  <a:pt x="19214" y="7316"/>
                  <a:pt x="19807" y="7163"/>
                </a:cubicBezTo>
                <a:lnTo>
                  <a:pt x="19820" y="7114"/>
                </a:lnTo>
                <a:close/>
                <a:moveTo>
                  <a:pt x="12902" y="7418"/>
                </a:moveTo>
                <a:cubicBezTo>
                  <a:pt x="12763" y="7422"/>
                  <a:pt x="12615" y="7452"/>
                  <a:pt x="12461" y="7506"/>
                </a:cubicBezTo>
                <a:cubicBezTo>
                  <a:pt x="11609" y="7805"/>
                  <a:pt x="10966" y="8638"/>
                  <a:pt x="10965" y="9444"/>
                </a:cubicBezTo>
                <a:cubicBezTo>
                  <a:pt x="10918" y="9739"/>
                  <a:pt x="11033" y="9995"/>
                  <a:pt x="11278" y="10146"/>
                </a:cubicBezTo>
                <a:cubicBezTo>
                  <a:pt x="11418" y="10232"/>
                  <a:pt x="11590" y="10274"/>
                  <a:pt x="11770" y="10274"/>
                </a:cubicBezTo>
                <a:cubicBezTo>
                  <a:pt x="11939" y="10274"/>
                  <a:pt x="12115" y="10236"/>
                  <a:pt x="12284" y="10161"/>
                </a:cubicBezTo>
                <a:cubicBezTo>
                  <a:pt x="12565" y="10035"/>
                  <a:pt x="12796" y="9903"/>
                  <a:pt x="12989" y="9754"/>
                </a:cubicBezTo>
                <a:cubicBezTo>
                  <a:pt x="13361" y="9467"/>
                  <a:pt x="13772" y="9119"/>
                  <a:pt x="13927" y="8606"/>
                </a:cubicBezTo>
                <a:cubicBezTo>
                  <a:pt x="14046" y="8213"/>
                  <a:pt x="13914" y="7884"/>
                  <a:pt x="13524" y="7603"/>
                </a:cubicBezTo>
                <a:cubicBezTo>
                  <a:pt x="13377" y="7498"/>
                  <a:pt x="13215" y="7438"/>
                  <a:pt x="13038" y="7421"/>
                </a:cubicBezTo>
                <a:cubicBezTo>
                  <a:pt x="12993" y="7417"/>
                  <a:pt x="12948" y="7416"/>
                  <a:pt x="12902" y="7418"/>
                </a:cubicBezTo>
                <a:close/>
                <a:moveTo>
                  <a:pt x="12937" y="7462"/>
                </a:moveTo>
                <a:cubicBezTo>
                  <a:pt x="13143" y="7462"/>
                  <a:pt x="13327" y="7521"/>
                  <a:pt x="13490" y="7639"/>
                </a:cubicBezTo>
                <a:cubicBezTo>
                  <a:pt x="13864" y="7907"/>
                  <a:pt x="13990" y="8219"/>
                  <a:pt x="13876" y="8594"/>
                </a:cubicBezTo>
                <a:cubicBezTo>
                  <a:pt x="13725" y="9094"/>
                  <a:pt x="13321" y="9437"/>
                  <a:pt x="12954" y="9720"/>
                </a:cubicBezTo>
                <a:cubicBezTo>
                  <a:pt x="12765" y="9866"/>
                  <a:pt x="12538" y="9997"/>
                  <a:pt x="12261" y="10121"/>
                </a:cubicBezTo>
                <a:cubicBezTo>
                  <a:pt x="11928" y="10270"/>
                  <a:pt x="11563" y="10265"/>
                  <a:pt x="11308" y="10109"/>
                </a:cubicBezTo>
                <a:cubicBezTo>
                  <a:pt x="11079" y="9968"/>
                  <a:pt x="10972" y="9727"/>
                  <a:pt x="11016" y="9448"/>
                </a:cubicBezTo>
                <a:lnTo>
                  <a:pt x="11016" y="9445"/>
                </a:lnTo>
                <a:cubicBezTo>
                  <a:pt x="11017" y="8656"/>
                  <a:pt x="11646" y="7840"/>
                  <a:pt x="12480" y="7547"/>
                </a:cubicBezTo>
                <a:cubicBezTo>
                  <a:pt x="12641" y="7490"/>
                  <a:pt x="12794" y="7463"/>
                  <a:pt x="12937" y="7462"/>
                </a:cubicBezTo>
                <a:close/>
                <a:moveTo>
                  <a:pt x="19414" y="8697"/>
                </a:moveTo>
                <a:cubicBezTo>
                  <a:pt x="19385" y="8728"/>
                  <a:pt x="19356" y="8758"/>
                  <a:pt x="19328" y="8791"/>
                </a:cubicBezTo>
                <a:cubicBezTo>
                  <a:pt x="18926" y="9280"/>
                  <a:pt x="18375" y="9664"/>
                  <a:pt x="17645" y="9962"/>
                </a:cubicBezTo>
                <a:cubicBezTo>
                  <a:pt x="17395" y="10065"/>
                  <a:pt x="17130" y="10183"/>
                  <a:pt x="16896" y="10350"/>
                </a:cubicBezTo>
                <a:cubicBezTo>
                  <a:pt x="16452" y="10665"/>
                  <a:pt x="16213" y="11061"/>
                  <a:pt x="16257" y="11409"/>
                </a:cubicBezTo>
                <a:cubicBezTo>
                  <a:pt x="16296" y="11714"/>
                  <a:pt x="16549" y="11976"/>
                  <a:pt x="16990" y="12169"/>
                </a:cubicBezTo>
                <a:cubicBezTo>
                  <a:pt x="17158" y="12242"/>
                  <a:pt x="17329" y="12319"/>
                  <a:pt x="17493" y="12393"/>
                </a:cubicBezTo>
                <a:cubicBezTo>
                  <a:pt x="17779" y="12522"/>
                  <a:pt x="18073" y="12652"/>
                  <a:pt x="18370" y="12774"/>
                </a:cubicBezTo>
                <a:lnTo>
                  <a:pt x="18382" y="12728"/>
                </a:lnTo>
                <a:cubicBezTo>
                  <a:pt x="18089" y="12608"/>
                  <a:pt x="17799" y="12480"/>
                  <a:pt x="17517" y="12353"/>
                </a:cubicBezTo>
                <a:cubicBezTo>
                  <a:pt x="17353" y="12279"/>
                  <a:pt x="17183" y="12202"/>
                  <a:pt x="17014" y="12129"/>
                </a:cubicBezTo>
                <a:cubicBezTo>
                  <a:pt x="16584" y="11941"/>
                  <a:pt x="16346" y="11697"/>
                  <a:pt x="16309" y="11404"/>
                </a:cubicBezTo>
                <a:cubicBezTo>
                  <a:pt x="16267" y="11071"/>
                  <a:pt x="16499" y="10689"/>
                  <a:pt x="16929" y="10384"/>
                </a:cubicBezTo>
                <a:cubicBezTo>
                  <a:pt x="17159" y="10220"/>
                  <a:pt x="17419" y="10105"/>
                  <a:pt x="17667" y="10004"/>
                </a:cubicBezTo>
                <a:cubicBezTo>
                  <a:pt x="18405" y="9701"/>
                  <a:pt x="18963" y="9314"/>
                  <a:pt x="19371" y="8819"/>
                </a:cubicBezTo>
                <a:cubicBezTo>
                  <a:pt x="19377" y="8812"/>
                  <a:pt x="19383" y="8807"/>
                  <a:pt x="19388" y="8801"/>
                </a:cubicBezTo>
                <a:lnTo>
                  <a:pt x="19414" y="8697"/>
                </a:lnTo>
                <a:close/>
                <a:moveTo>
                  <a:pt x="6025" y="9212"/>
                </a:moveTo>
                <a:cubicBezTo>
                  <a:pt x="4615" y="9231"/>
                  <a:pt x="3303" y="9527"/>
                  <a:pt x="2124" y="10092"/>
                </a:cubicBezTo>
                <a:cubicBezTo>
                  <a:pt x="1345" y="10466"/>
                  <a:pt x="827" y="10832"/>
                  <a:pt x="445" y="11279"/>
                </a:cubicBezTo>
                <a:cubicBezTo>
                  <a:pt x="74" y="11713"/>
                  <a:pt x="63" y="12238"/>
                  <a:pt x="417" y="12619"/>
                </a:cubicBezTo>
                <a:cubicBezTo>
                  <a:pt x="704" y="12927"/>
                  <a:pt x="1059" y="13149"/>
                  <a:pt x="1472" y="13278"/>
                </a:cubicBezTo>
                <a:cubicBezTo>
                  <a:pt x="1743" y="13363"/>
                  <a:pt x="2027" y="13415"/>
                  <a:pt x="2301" y="13466"/>
                </a:cubicBezTo>
                <a:cubicBezTo>
                  <a:pt x="2559" y="13513"/>
                  <a:pt x="2825" y="13563"/>
                  <a:pt x="3078" y="13638"/>
                </a:cubicBezTo>
                <a:cubicBezTo>
                  <a:pt x="3776" y="13846"/>
                  <a:pt x="4117" y="14350"/>
                  <a:pt x="3989" y="14985"/>
                </a:cubicBezTo>
                <a:lnTo>
                  <a:pt x="3972" y="15066"/>
                </a:lnTo>
                <a:cubicBezTo>
                  <a:pt x="3935" y="15247"/>
                  <a:pt x="3896" y="15434"/>
                  <a:pt x="3905" y="15625"/>
                </a:cubicBezTo>
                <a:cubicBezTo>
                  <a:pt x="3895" y="15832"/>
                  <a:pt x="3910" y="16098"/>
                  <a:pt x="4107" y="16314"/>
                </a:cubicBezTo>
                <a:cubicBezTo>
                  <a:pt x="4445" y="16684"/>
                  <a:pt x="4853" y="16916"/>
                  <a:pt x="5317" y="17003"/>
                </a:cubicBezTo>
                <a:cubicBezTo>
                  <a:pt x="5410" y="17021"/>
                  <a:pt x="5507" y="17035"/>
                  <a:pt x="5607" y="17035"/>
                </a:cubicBezTo>
                <a:cubicBezTo>
                  <a:pt x="5800" y="17035"/>
                  <a:pt x="6000" y="16983"/>
                  <a:pt x="6176" y="16809"/>
                </a:cubicBezTo>
                <a:cubicBezTo>
                  <a:pt x="6434" y="16554"/>
                  <a:pt x="6624" y="16255"/>
                  <a:pt x="6757" y="15895"/>
                </a:cubicBezTo>
                <a:cubicBezTo>
                  <a:pt x="7011" y="15204"/>
                  <a:pt x="7483" y="14735"/>
                  <a:pt x="8201" y="14459"/>
                </a:cubicBezTo>
                <a:cubicBezTo>
                  <a:pt x="8717" y="14261"/>
                  <a:pt x="9139" y="13924"/>
                  <a:pt x="9418" y="13488"/>
                </a:cubicBezTo>
                <a:cubicBezTo>
                  <a:pt x="9860" y="12796"/>
                  <a:pt x="9854" y="12243"/>
                  <a:pt x="9399" y="11744"/>
                </a:cubicBezTo>
                <a:cubicBezTo>
                  <a:pt x="9054" y="11367"/>
                  <a:pt x="8755" y="10953"/>
                  <a:pt x="8466" y="10552"/>
                </a:cubicBezTo>
                <a:cubicBezTo>
                  <a:pt x="8394" y="10454"/>
                  <a:pt x="8323" y="10355"/>
                  <a:pt x="8251" y="10257"/>
                </a:cubicBezTo>
                <a:cubicBezTo>
                  <a:pt x="7735" y="9552"/>
                  <a:pt x="6986" y="9200"/>
                  <a:pt x="6025" y="9212"/>
                </a:cubicBezTo>
                <a:close/>
                <a:moveTo>
                  <a:pt x="6025" y="9258"/>
                </a:moveTo>
                <a:cubicBezTo>
                  <a:pt x="6041" y="9257"/>
                  <a:pt x="6057" y="9258"/>
                  <a:pt x="6074" y="9258"/>
                </a:cubicBezTo>
                <a:cubicBezTo>
                  <a:pt x="6992" y="9257"/>
                  <a:pt x="7710" y="9601"/>
                  <a:pt x="8207" y="10280"/>
                </a:cubicBezTo>
                <a:cubicBezTo>
                  <a:pt x="8279" y="10378"/>
                  <a:pt x="8350" y="10477"/>
                  <a:pt x="8421" y="10576"/>
                </a:cubicBezTo>
                <a:cubicBezTo>
                  <a:pt x="8712" y="10977"/>
                  <a:pt x="9011" y="11394"/>
                  <a:pt x="9358" y="11773"/>
                </a:cubicBezTo>
                <a:cubicBezTo>
                  <a:pt x="9798" y="12255"/>
                  <a:pt x="9803" y="12792"/>
                  <a:pt x="9372" y="13466"/>
                </a:cubicBezTo>
                <a:cubicBezTo>
                  <a:pt x="9098" y="13893"/>
                  <a:pt x="8687" y="14223"/>
                  <a:pt x="8180" y="14418"/>
                </a:cubicBezTo>
                <a:cubicBezTo>
                  <a:pt x="7449" y="14699"/>
                  <a:pt x="6967" y="15177"/>
                  <a:pt x="6707" y="15881"/>
                </a:cubicBezTo>
                <a:cubicBezTo>
                  <a:pt x="6577" y="16235"/>
                  <a:pt x="6390" y="16529"/>
                  <a:pt x="6137" y="16779"/>
                </a:cubicBezTo>
                <a:cubicBezTo>
                  <a:pt x="5888" y="17025"/>
                  <a:pt x="5601" y="17011"/>
                  <a:pt x="5328" y="16959"/>
                </a:cubicBezTo>
                <a:cubicBezTo>
                  <a:pt x="4876" y="16874"/>
                  <a:pt x="4479" y="16648"/>
                  <a:pt x="4149" y="16286"/>
                </a:cubicBezTo>
                <a:cubicBezTo>
                  <a:pt x="3961" y="16081"/>
                  <a:pt x="3947" y="15826"/>
                  <a:pt x="3956" y="15627"/>
                </a:cubicBezTo>
                <a:lnTo>
                  <a:pt x="3956" y="15625"/>
                </a:lnTo>
                <a:cubicBezTo>
                  <a:pt x="3947" y="15439"/>
                  <a:pt x="3987" y="15253"/>
                  <a:pt x="4024" y="15074"/>
                </a:cubicBezTo>
                <a:lnTo>
                  <a:pt x="4040" y="14993"/>
                </a:lnTo>
                <a:cubicBezTo>
                  <a:pt x="4172" y="14334"/>
                  <a:pt x="3820" y="13812"/>
                  <a:pt x="3095" y="13596"/>
                </a:cubicBezTo>
                <a:cubicBezTo>
                  <a:pt x="2839" y="13519"/>
                  <a:pt x="2571" y="13470"/>
                  <a:pt x="2312" y="13422"/>
                </a:cubicBezTo>
                <a:cubicBezTo>
                  <a:pt x="2039" y="13372"/>
                  <a:pt x="1756" y="13319"/>
                  <a:pt x="1489" y="13236"/>
                </a:cubicBezTo>
                <a:cubicBezTo>
                  <a:pt x="1085" y="13109"/>
                  <a:pt x="737" y="12893"/>
                  <a:pt x="456" y="12591"/>
                </a:cubicBezTo>
                <a:cubicBezTo>
                  <a:pt x="288" y="12411"/>
                  <a:pt x="202" y="12195"/>
                  <a:pt x="208" y="11966"/>
                </a:cubicBezTo>
                <a:cubicBezTo>
                  <a:pt x="215" y="11739"/>
                  <a:pt x="311" y="11510"/>
                  <a:pt x="486" y="11305"/>
                </a:cubicBezTo>
                <a:cubicBezTo>
                  <a:pt x="864" y="10864"/>
                  <a:pt x="1376" y="10503"/>
                  <a:pt x="2148" y="10132"/>
                </a:cubicBezTo>
                <a:cubicBezTo>
                  <a:pt x="3319" y="9571"/>
                  <a:pt x="4623" y="9276"/>
                  <a:pt x="6025" y="9258"/>
                </a:cubicBezTo>
                <a:close/>
                <a:moveTo>
                  <a:pt x="5907" y="9522"/>
                </a:moveTo>
                <a:cubicBezTo>
                  <a:pt x="5426" y="9512"/>
                  <a:pt x="5007" y="9582"/>
                  <a:pt x="4601" y="9652"/>
                </a:cubicBezTo>
                <a:lnTo>
                  <a:pt x="4557" y="9660"/>
                </a:lnTo>
                <a:cubicBezTo>
                  <a:pt x="3542" y="9833"/>
                  <a:pt x="2257" y="10149"/>
                  <a:pt x="1316" y="11068"/>
                </a:cubicBezTo>
                <a:cubicBezTo>
                  <a:pt x="922" y="11453"/>
                  <a:pt x="819" y="11825"/>
                  <a:pt x="1001" y="12208"/>
                </a:cubicBezTo>
                <a:cubicBezTo>
                  <a:pt x="1143" y="12506"/>
                  <a:pt x="1411" y="12734"/>
                  <a:pt x="1796" y="12887"/>
                </a:cubicBezTo>
                <a:cubicBezTo>
                  <a:pt x="2046" y="12986"/>
                  <a:pt x="2296" y="13048"/>
                  <a:pt x="2539" y="13070"/>
                </a:cubicBezTo>
                <a:cubicBezTo>
                  <a:pt x="3546" y="13161"/>
                  <a:pt x="4441" y="13563"/>
                  <a:pt x="5273" y="14301"/>
                </a:cubicBezTo>
                <a:cubicBezTo>
                  <a:pt x="5454" y="14461"/>
                  <a:pt x="5664" y="14544"/>
                  <a:pt x="5889" y="14544"/>
                </a:cubicBezTo>
                <a:cubicBezTo>
                  <a:pt x="5946" y="14544"/>
                  <a:pt x="6003" y="14538"/>
                  <a:pt x="6061" y="14528"/>
                </a:cubicBezTo>
                <a:cubicBezTo>
                  <a:pt x="6716" y="14409"/>
                  <a:pt x="7473" y="14259"/>
                  <a:pt x="8163" y="13974"/>
                </a:cubicBezTo>
                <a:cubicBezTo>
                  <a:pt x="8619" y="13785"/>
                  <a:pt x="8927" y="13498"/>
                  <a:pt x="9050" y="13143"/>
                </a:cubicBezTo>
                <a:cubicBezTo>
                  <a:pt x="9176" y="12782"/>
                  <a:pt x="9101" y="12387"/>
                  <a:pt x="8835" y="12000"/>
                </a:cubicBezTo>
                <a:cubicBezTo>
                  <a:pt x="8537" y="11568"/>
                  <a:pt x="8223" y="11103"/>
                  <a:pt x="7936" y="10636"/>
                </a:cubicBezTo>
                <a:cubicBezTo>
                  <a:pt x="7458" y="9859"/>
                  <a:pt x="6775" y="9485"/>
                  <a:pt x="5907" y="9522"/>
                </a:cubicBezTo>
                <a:close/>
                <a:moveTo>
                  <a:pt x="5815" y="9566"/>
                </a:moveTo>
                <a:cubicBezTo>
                  <a:pt x="5846" y="9566"/>
                  <a:pt x="5876" y="9566"/>
                  <a:pt x="5907" y="9567"/>
                </a:cubicBezTo>
                <a:lnTo>
                  <a:pt x="5908" y="9567"/>
                </a:lnTo>
                <a:cubicBezTo>
                  <a:pt x="6755" y="9531"/>
                  <a:pt x="7423" y="9897"/>
                  <a:pt x="7890" y="10658"/>
                </a:cubicBezTo>
                <a:cubicBezTo>
                  <a:pt x="8178" y="11125"/>
                  <a:pt x="8492" y="11591"/>
                  <a:pt x="8790" y="12023"/>
                </a:cubicBezTo>
                <a:cubicBezTo>
                  <a:pt x="9049" y="12399"/>
                  <a:pt x="9123" y="12781"/>
                  <a:pt x="9002" y="13129"/>
                </a:cubicBezTo>
                <a:cubicBezTo>
                  <a:pt x="8882" y="13472"/>
                  <a:pt x="8584" y="13751"/>
                  <a:pt x="8141" y="13934"/>
                </a:cubicBezTo>
                <a:cubicBezTo>
                  <a:pt x="7456" y="14217"/>
                  <a:pt x="6702" y="14366"/>
                  <a:pt x="6050" y="14484"/>
                </a:cubicBezTo>
                <a:cubicBezTo>
                  <a:pt x="5774" y="14533"/>
                  <a:pt x="5526" y="14461"/>
                  <a:pt x="5309" y="14269"/>
                </a:cubicBezTo>
                <a:cubicBezTo>
                  <a:pt x="4469" y="13524"/>
                  <a:pt x="3564" y="13117"/>
                  <a:pt x="2545" y="13025"/>
                </a:cubicBezTo>
                <a:cubicBezTo>
                  <a:pt x="2308" y="13004"/>
                  <a:pt x="2063" y="12945"/>
                  <a:pt x="1819" y="12848"/>
                </a:cubicBezTo>
                <a:cubicBezTo>
                  <a:pt x="1446" y="12699"/>
                  <a:pt x="1187" y="12479"/>
                  <a:pt x="1051" y="12192"/>
                </a:cubicBezTo>
                <a:cubicBezTo>
                  <a:pt x="874" y="11822"/>
                  <a:pt x="971" y="11474"/>
                  <a:pt x="1355" y="11098"/>
                </a:cubicBezTo>
                <a:cubicBezTo>
                  <a:pt x="1844" y="10621"/>
                  <a:pt x="2651" y="10031"/>
                  <a:pt x="4567" y="9704"/>
                </a:cubicBezTo>
                <a:lnTo>
                  <a:pt x="4612" y="9697"/>
                </a:lnTo>
                <a:cubicBezTo>
                  <a:pt x="4989" y="9632"/>
                  <a:pt x="5378" y="9566"/>
                  <a:pt x="5815" y="9566"/>
                </a:cubicBezTo>
                <a:close/>
                <a:moveTo>
                  <a:pt x="5732" y="9913"/>
                </a:moveTo>
                <a:cubicBezTo>
                  <a:pt x="4931" y="9926"/>
                  <a:pt x="4157" y="10055"/>
                  <a:pt x="3430" y="10296"/>
                </a:cubicBezTo>
                <a:cubicBezTo>
                  <a:pt x="2917" y="10466"/>
                  <a:pt x="2386" y="10677"/>
                  <a:pt x="1976" y="11068"/>
                </a:cubicBezTo>
                <a:cubicBezTo>
                  <a:pt x="1560" y="11465"/>
                  <a:pt x="1507" y="11909"/>
                  <a:pt x="1834" y="12256"/>
                </a:cubicBezTo>
                <a:cubicBezTo>
                  <a:pt x="2010" y="12444"/>
                  <a:pt x="2274" y="12570"/>
                  <a:pt x="2640" y="12642"/>
                </a:cubicBezTo>
                <a:cubicBezTo>
                  <a:pt x="3554" y="12822"/>
                  <a:pt x="4373" y="13001"/>
                  <a:pt x="5142" y="13364"/>
                </a:cubicBezTo>
                <a:cubicBezTo>
                  <a:pt x="5638" y="13599"/>
                  <a:pt x="6191" y="13709"/>
                  <a:pt x="6883" y="13714"/>
                </a:cubicBezTo>
                <a:cubicBezTo>
                  <a:pt x="6902" y="13715"/>
                  <a:pt x="6923" y="13715"/>
                  <a:pt x="6944" y="13715"/>
                </a:cubicBezTo>
                <a:cubicBezTo>
                  <a:pt x="7129" y="13715"/>
                  <a:pt x="7373" y="13681"/>
                  <a:pt x="7639" y="13615"/>
                </a:cubicBezTo>
                <a:cubicBezTo>
                  <a:pt x="8076" y="13508"/>
                  <a:pt x="8551" y="13190"/>
                  <a:pt x="8453" y="12648"/>
                </a:cubicBezTo>
                <a:cubicBezTo>
                  <a:pt x="8427" y="12505"/>
                  <a:pt x="8382" y="12374"/>
                  <a:pt x="8322" y="12260"/>
                </a:cubicBezTo>
                <a:cubicBezTo>
                  <a:pt x="7998" y="11648"/>
                  <a:pt x="7599" y="11048"/>
                  <a:pt x="7135" y="10477"/>
                </a:cubicBezTo>
                <a:cubicBezTo>
                  <a:pt x="6823" y="10093"/>
                  <a:pt x="6351" y="9903"/>
                  <a:pt x="5732" y="9913"/>
                </a:cubicBezTo>
                <a:close/>
                <a:moveTo>
                  <a:pt x="5734" y="9958"/>
                </a:moveTo>
                <a:cubicBezTo>
                  <a:pt x="5748" y="9958"/>
                  <a:pt x="5763" y="9958"/>
                  <a:pt x="5777" y="9958"/>
                </a:cubicBezTo>
                <a:cubicBezTo>
                  <a:pt x="6356" y="9958"/>
                  <a:pt x="6798" y="10141"/>
                  <a:pt x="7092" y="10503"/>
                </a:cubicBezTo>
                <a:cubicBezTo>
                  <a:pt x="7555" y="11072"/>
                  <a:pt x="7954" y="11670"/>
                  <a:pt x="8276" y="12279"/>
                </a:cubicBezTo>
                <a:cubicBezTo>
                  <a:pt x="8335" y="12390"/>
                  <a:pt x="8376" y="12516"/>
                  <a:pt x="8401" y="12654"/>
                </a:cubicBezTo>
                <a:cubicBezTo>
                  <a:pt x="8494" y="13167"/>
                  <a:pt x="8041" y="13469"/>
                  <a:pt x="7625" y="13571"/>
                </a:cubicBezTo>
                <a:cubicBezTo>
                  <a:pt x="7337" y="13642"/>
                  <a:pt x="7068" y="13678"/>
                  <a:pt x="6886" y="13669"/>
                </a:cubicBezTo>
                <a:lnTo>
                  <a:pt x="6884" y="13669"/>
                </a:lnTo>
                <a:cubicBezTo>
                  <a:pt x="6202" y="13665"/>
                  <a:pt x="5656" y="13556"/>
                  <a:pt x="5167" y="13325"/>
                </a:cubicBezTo>
                <a:cubicBezTo>
                  <a:pt x="4392" y="12959"/>
                  <a:pt x="3569" y="12779"/>
                  <a:pt x="2651" y="12598"/>
                </a:cubicBezTo>
                <a:cubicBezTo>
                  <a:pt x="2292" y="12527"/>
                  <a:pt x="2045" y="12409"/>
                  <a:pt x="1874" y="12228"/>
                </a:cubicBezTo>
                <a:cubicBezTo>
                  <a:pt x="1565" y="11899"/>
                  <a:pt x="1617" y="11477"/>
                  <a:pt x="2014" y="11098"/>
                </a:cubicBezTo>
                <a:cubicBezTo>
                  <a:pt x="2417" y="10714"/>
                  <a:pt x="2942" y="10506"/>
                  <a:pt x="3449" y="10338"/>
                </a:cubicBezTo>
                <a:cubicBezTo>
                  <a:pt x="4171" y="10098"/>
                  <a:pt x="4939" y="9971"/>
                  <a:pt x="5734" y="9958"/>
                </a:cubicBezTo>
                <a:close/>
                <a:moveTo>
                  <a:pt x="18934" y="10572"/>
                </a:moveTo>
                <a:cubicBezTo>
                  <a:pt x="18714" y="10628"/>
                  <a:pt x="18500" y="10702"/>
                  <a:pt x="18297" y="10801"/>
                </a:cubicBezTo>
                <a:cubicBezTo>
                  <a:pt x="18097" y="10899"/>
                  <a:pt x="17975" y="11019"/>
                  <a:pt x="17933" y="11157"/>
                </a:cubicBezTo>
                <a:cubicBezTo>
                  <a:pt x="17892" y="11295"/>
                  <a:pt x="17931" y="11452"/>
                  <a:pt x="18051" y="11622"/>
                </a:cubicBezTo>
                <a:cubicBezTo>
                  <a:pt x="18185" y="11812"/>
                  <a:pt x="18362" y="11952"/>
                  <a:pt x="18550" y="12070"/>
                </a:cubicBezTo>
                <a:lnTo>
                  <a:pt x="18562" y="12022"/>
                </a:lnTo>
                <a:cubicBezTo>
                  <a:pt x="18386" y="11909"/>
                  <a:pt x="18221" y="11777"/>
                  <a:pt x="18096" y="11599"/>
                </a:cubicBezTo>
                <a:cubicBezTo>
                  <a:pt x="17983" y="11440"/>
                  <a:pt x="17946" y="11294"/>
                  <a:pt x="17984" y="11168"/>
                </a:cubicBezTo>
                <a:cubicBezTo>
                  <a:pt x="18022" y="11042"/>
                  <a:pt x="18135" y="10932"/>
                  <a:pt x="18323" y="10841"/>
                </a:cubicBezTo>
                <a:cubicBezTo>
                  <a:pt x="18514" y="10748"/>
                  <a:pt x="18714" y="10676"/>
                  <a:pt x="18921" y="10622"/>
                </a:cubicBezTo>
                <a:lnTo>
                  <a:pt x="18934" y="10572"/>
                </a:lnTo>
                <a:close/>
                <a:moveTo>
                  <a:pt x="12926" y="13856"/>
                </a:moveTo>
                <a:cubicBezTo>
                  <a:pt x="12818" y="13852"/>
                  <a:pt x="12711" y="13860"/>
                  <a:pt x="12604" y="13879"/>
                </a:cubicBezTo>
                <a:cubicBezTo>
                  <a:pt x="12200" y="13951"/>
                  <a:pt x="11861" y="14183"/>
                  <a:pt x="11650" y="14532"/>
                </a:cubicBezTo>
                <a:cubicBezTo>
                  <a:pt x="11346" y="15036"/>
                  <a:pt x="11053" y="15590"/>
                  <a:pt x="10753" y="16226"/>
                </a:cubicBezTo>
                <a:cubicBezTo>
                  <a:pt x="10651" y="16443"/>
                  <a:pt x="10605" y="16678"/>
                  <a:pt x="10566" y="16884"/>
                </a:cubicBezTo>
                <a:lnTo>
                  <a:pt x="10552" y="16956"/>
                </a:lnTo>
                <a:lnTo>
                  <a:pt x="10552" y="16959"/>
                </a:lnTo>
                <a:cubicBezTo>
                  <a:pt x="10547" y="17271"/>
                  <a:pt x="10692" y="17565"/>
                  <a:pt x="10951" y="17768"/>
                </a:cubicBezTo>
                <a:cubicBezTo>
                  <a:pt x="11154" y="17928"/>
                  <a:pt x="11402" y="18013"/>
                  <a:pt x="11660" y="18013"/>
                </a:cubicBezTo>
                <a:cubicBezTo>
                  <a:pt x="11699" y="18013"/>
                  <a:pt x="11739" y="18011"/>
                  <a:pt x="11778" y="18008"/>
                </a:cubicBezTo>
                <a:cubicBezTo>
                  <a:pt x="12396" y="17946"/>
                  <a:pt x="12909" y="17818"/>
                  <a:pt x="13348" y="17615"/>
                </a:cubicBezTo>
                <a:cubicBezTo>
                  <a:pt x="13917" y="17352"/>
                  <a:pt x="14432" y="17006"/>
                  <a:pt x="14930" y="16672"/>
                </a:cubicBezTo>
                <a:cubicBezTo>
                  <a:pt x="15050" y="16591"/>
                  <a:pt x="15171" y="16510"/>
                  <a:pt x="15292" y="16430"/>
                </a:cubicBezTo>
                <a:cubicBezTo>
                  <a:pt x="15583" y="16238"/>
                  <a:pt x="15650" y="15920"/>
                  <a:pt x="15464" y="15599"/>
                </a:cubicBezTo>
                <a:cubicBezTo>
                  <a:pt x="15375" y="15445"/>
                  <a:pt x="15273" y="15318"/>
                  <a:pt x="15155" y="15212"/>
                </a:cubicBezTo>
                <a:cubicBezTo>
                  <a:pt x="14732" y="14833"/>
                  <a:pt x="14296" y="14485"/>
                  <a:pt x="13858" y="14178"/>
                </a:cubicBezTo>
                <a:cubicBezTo>
                  <a:pt x="13571" y="13976"/>
                  <a:pt x="13248" y="13866"/>
                  <a:pt x="12926" y="13856"/>
                </a:cubicBezTo>
                <a:close/>
                <a:moveTo>
                  <a:pt x="0" y="13864"/>
                </a:moveTo>
                <a:lnTo>
                  <a:pt x="0" y="13910"/>
                </a:lnTo>
                <a:cubicBezTo>
                  <a:pt x="95" y="13924"/>
                  <a:pt x="191" y="13940"/>
                  <a:pt x="285" y="13953"/>
                </a:cubicBezTo>
                <a:cubicBezTo>
                  <a:pt x="695" y="14013"/>
                  <a:pt x="1119" y="14073"/>
                  <a:pt x="1525" y="14174"/>
                </a:cubicBezTo>
                <a:lnTo>
                  <a:pt x="1587" y="14190"/>
                </a:lnTo>
                <a:cubicBezTo>
                  <a:pt x="1941" y="14277"/>
                  <a:pt x="2307" y="14368"/>
                  <a:pt x="2523" y="14671"/>
                </a:cubicBezTo>
                <a:cubicBezTo>
                  <a:pt x="2661" y="14865"/>
                  <a:pt x="2694" y="15078"/>
                  <a:pt x="2722" y="15318"/>
                </a:cubicBezTo>
                <a:cubicBezTo>
                  <a:pt x="2733" y="15412"/>
                  <a:pt x="2744" y="15507"/>
                  <a:pt x="2754" y="15602"/>
                </a:cubicBezTo>
                <a:cubicBezTo>
                  <a:pt x="2776" y="15812"/>
                  <a:pt x="2797" y="16030"/>
                  <a:pt x="2830" y="16242"/>
                </a:cubicBezTo>
                <a:cubicBezTo>
                  <a:pt x="2898" y="16665"/>
                  <a:pt x="3130" y="17054"/>
                  <a:pt x="3518" y="17398"/>
                </a:cubicBezTo>
                <a:cubicBezTo>
                  <a:pt x="3966" y="17794"/>
                  <a:pt x="4236" y="18184"/>
                  <a:pt x="4368" y="18624"/>
                </a:cubicBezTo>
                <a:cubicBezTo>
                  <a:pt x="4452" y="18903"/>
                  <a:pt x="4563" y="19138"/>
                  <a:pt x="4710" y="19343"/>
                </a:cubicBezTo>
                <a:cubicBezTo>
                  <a:pt x="5001" y="19750"/>
                  <a:pt x="5458" y="19979"/>
                  <a:pt x="6069" y="20024"/>
                </a:cubicBezTo>
                <a:cubicBezTo>
                  <a:pt x="6418" y="20049"/>
                  <a:pt x="6702" y="20041"/>
                  <a:pt x="6966" y="19998"/>
                </a:cubicBezTo>
                <a:cubicBezTo>
                  <a:pt x="7344" y="19936"/>
                  <a:pt x="7510" y="20033"/>
                  <a:pt x="7623" y="20382"/>
                </a:cubicBezTo>
                <a:cubicBezTo>
                  <a:pt x="7736" y="20730"/>
                  <a:pt x="7846" y="21085"/>
                  <a:pt x="7953" y="21429"/>
                </a:cubicBezTo>
                <a:cubicBezTo>
                  <a:pt x="7971" y="21486"/>
                  <a:pt x="7989" y="21543"/>
                  <a:pt x="8006" y="21600"/>
                </a:cubicBezTo>
                <a:lnTo>
                  <a:pt x="8060" y="21600"/>
                </a:lnTo>
                <a:cubicBezTo>
                  <a:pt x="8041" y="21539"/>
                  <a:pt x="8022" y="21478"/>
                  <a:pt x="8003" y="21417"/>
                </a:cubicBezTo>
                <a:cubicBezTo>
                  <a:pt x="7897" y="21073"/>
                  <a:pt x="7786" y="20718"/>
                  <a:pt x="7673" y="20370"/>
                </a:cubicBezTo>
                <a:cubicBezTo>
                  <a:pt x="7551" y="19997"/>
                  <a:pt x="7365" y="19887"/>
                  <a:pt x="6957" y="19954"/>
                </a:cubicBezTo>
                <a:cubicBezTo>
                  <a:pt x="6697" y="19996"/>
                  <a:pt x="6417" y="20005"/>
                  <a:pt x="6074" y="19980"/>
                </a:cubicBezTo>
                <a:cubicBezTo>
                  <a:pt x="5471" y="19936"/>
                  <a:pt x="5040" y="19720"/>
                  <a:pt x="4754" y="19320"/>
                </a:cubicBezTo>
                <a:cubicBezTo>
                  <a:pt x="4610" y="19119"/>
                  <a:pt x="4501" y="18886"/>
                  <a:pt x="4418" y="18611"/>
                </a:cubicBezTo>
                <a:cubicBezTo>
                  <a:pt x="4284" y="18164"/>
                  <a:pt x="4009" y="17768"/>
                  <a:pt x="3554" y="17366"/>
                </a:cubicBezTo>
                <a:cubicBezTo>
                  <a:pt x="3174" y="17029"/>
                  <a:pt x="2948" y="16649"/>
                  <a:pt x="2883" y="16236"/>
                </a:cubicBezTo>
                <a:cubicBezTo>
                  <a:pt x="2849" y="16024"/>
                  <a:pt x="2826" y="15808"/>
                  <a:pt x="2804" y="15598"/>
                </a:cubicBezTo>
                <a:cubicBezTo>
                  <a:pt x="2794" y="15503"/>
                  <a:pt x="2785" y="15408"/>
                  <a:pt x="2774" y="15313"/>
                </a:cubicBezTo>
                <a:cubicBezTo>
                  <a:pt x="2746" y="15068"/>
                  <a:pt x="2711" y="14849"/>
                  <a:pt x="2567" y="14647"/>
                </a:cubicBezTo>
                <a:cubicBezTo>
                  <a:pt x="2341" y="14329"/>
                  <a:pt x="1965" y="14237"/>
                  <a:pt x="1601" y="14148"/>
                </a:cubicBezTo>
                <a:lnTo>
                  <a:pt x="1539" y="14132"/>
                </a:lnTo>
                <a:cubicBezTo>
                  <a:pt x="1130" y="14031"/>
                  <a:pt x="704" y="13969"/>
                  <a:pt x="292" y="13909"/>
                </a:cubicBezTo>
                <a:cubicBezTo>
                  <a:pt x="196" y="13895"/>
                  <a:pt x="98" y="13879"/>
                  <a:pt x="0" y="13864"/>
                </a:cubicBezTo>
                <a:close/>
                <a:moveTo>
                  <a:pt x="12924" y="13899"/>
                </a:moveTo>
                <a:cubicBezTo>
                  <a:pt x="13235" y="13909"/>
                  <a:pt x="13547" y="14017"/>
                  <a:pt x="13825" y="14212"/>
                </a:cubicBezTo>
                <a:cubicBezTo>
                  <a:pt x="14262" y="14519"/>
                  <a:pt x="14697" y="14865"/>
                  <a:pt x="15119" y="15243"/>
                </a:cubicBezTo>
                <a:cubicBezTo>
                  <a:pt x="15233" y="15346"/>
                  <a:pt x="15330" y="15470"/>
                  <a:pt x="15417" y="15620"/>
                </a:cubicBezTo>
                <a:cubicBezTo>
                  <a:pt x="15590" y="15920"/>
                  <a:pt x="15530" y="16217"/>
                  <a:pt x="15261" y="16394"/>
                </a:cubicBezTo>
                <a:cubicBezTo>
                  <a:pt x="15139" y="16475"/>
                  <a:pt x="15019" y="16555"/>
                  <a:pt x="14898" y="16636"/>
                </a:cubicBezTo>
                <a:cubicBezTo>
                  <a:pt x="14403" y="16970"/>
                  <a:pt x="13890" y="17314"/>
                  <a:pt x="13325" y="17575"/>
                </a:cubicBezTo>
                <a:cubicBezTo>
                  <a:pt x="12891" y="17775"/>
                  <a:pt x="12383" y="17902"/>
                  <a:pt x="11772" y="17962"/>
                </a:cubicBezTo>
                <a:cubicBezTo>
                  <a:pt x="11488" y="17991"/>
                  <a:pt x="11208" y="17910"/>
                  <a:pt x="10985" y="17736"/>
                </a:cubicBezTo>
                <a:cubicBezTo>
                  <a:pt x="10738" y="17542"/>
                  <a:pt x="10599" y="17259"/>
                  <a:pt x="10603" y="16961"/>
                </a:cubicBezTo>
                <a:cubicBezTo>
                  <a:pt x="10603" y="16961"/>
                  <a:pt x="10616" y="16891"/>
                  <a:pt x="10616" y="16891"/>
                </a:cubicBezTo>
                <a:cubicBezTo>
                  <a:pt x="10655" y="16687"/>
                  <a:pt x="10701" y="16455"/>
                  <a:pt x="10801" y="16242"/>
                </a:cubicBezTo>
                <a:cubicBezTo>
                  <a:pt x="11099" y="15608"/>
                  <a:pt x="11393" y="15056"/>
                  <a:pt x="11696" y="14554"/>
                </a:cubicBezTo>
                <a:cubicBezTo>
                  <a:pt x="11900" y="14217"/>
                  <a:pt x="12226" y="13993"/>
                  <a:pt x="12615" y="13923"/>
                </a:cubicBezTo>
                <a:cubicBezTo>
                  <a:pt x="12718" y="13905"/>
                  <a:pt x="12820" y="13896"/>
                  <a:pt x="12924" y="13899"/>
                </a:cubicBezTo>
                <a:close/>
                <a:moveTo>
                  <a:pt x="0" y="14006"/>
                </a:moveTo>
                <a:lnTo>
                  <a:pt x="0" y="14051"/>
                </a:lnTo>
                <a:cubicBezTo>
                  <a:pt x="32" y="14057"/>
                  <a:pt x="64" y="14062"/>
                  <a:pt x="97" y="14066"/>
                </a:cubicBezTo>
                <a:cubicBezTo>
                  <a:pt x="123" y="14070"/>
                  <a:pt x="148" y="14073"/>
                  <a:pt x="174" y="14078"/>
                </a:cubicBezTo>
                <a:cubicBezTo>
                  <a:pt x="269" y="14092"/>
                  <a:pt x="364" y="14107"/>
                  <a:pt x="459" y="14121"/>
                </a:cubicBezTo>
                <a:cubicBezTo>
                  <a:pt x="982" y="14199"/>
                  <a:pt x="1522" y="14280"/>
                  <a:pt x="2022" y="14472"/>
                </a:cubicBezTo>
                <a:cubicBezTo>
                  <a:pt x="2317" y="14585"/>
                  <a:pt x="2491" y="14784"/>
                  <a:pt x="2554" y="15078"/>
                </a:cubicBezTo>
                <a:cubicBezTo>
                  <a:pt x="2608" y="15330"/>
                  <a:pt x="2631" y="15591"/>
                  <a:pt x="2652" y="15842"/>
                </a:cubicBezTo>
                <a:lnTo>
                  <a:pt x="2660" y="15934"/>
                </a:lnTo>
                <a:cubicBezTo>
                  <a:pt x="2710" y="16511"/>
                  <a:pt x="2893" y="16943"/>
                  <a:pt x="3234" y="17295"/>
                </a:cubicBezTo>
                <a:cubicBezTo>
                  <a:pt x="3310" y="17373"/>
                  <a:pt x="3388" y="17450"/>
                  <a:pt x="3464" y="17524"/>
                </a:cubicBezTo>
                <a:cubicBezTo>
                  <a:pt x="3604" y="17661"/>
                  <a:pt x="3750" y="17804"/>
                  <a:pt x="3877" y="17953"/>
                </a:cubicBezTo>
                <a:cubicBezTo>
                  <a:pt x="4056" y="18162"/>
                  <a:pt x="4147" y="18409"/>
                  <a:pt x="4234" y="18649"/>
                </a:cubicBezTo>
                <a:cubicBezTo>
                  <a:pt x="4265" y="18733"/>
                  <a:pt x="4297" y="18821"/>
                  <a:pt x="4332" y="18906"/>
                </a:cubicBezTo>
                <a:cubicBezTo>
                  <a:pt x="4465" y="19226"/>
                  <a:pt x="4637" y="19557"/>
                  <a:pt x="4983" y="19802"/>
                </a:cubicBezTo>
                <a:cubicBezTo>
                  <a:pt x="5556" y="20208"/>
                  <a:pt x="6217" y="20195"/>
                  <a:pt x="6900" y="20144"/>
                </a:cubicBezTo>
                <a:cubicBezTo>
                  <a:pt x="7302" y="20114"/>
                  <a:pt x="7416" y="20144"/>
                  <a:pt x="7518" y="20490"/>
                </a:cubicBezTo>
                <a:cubicBezTo>
                  <a:pt x="7569" y="20661"/>
                  <a:pt x="7627" y="20833"/>
                  <a:pt x="7685" y="20999"/>
                </a:cubicBezTo>
                <a:cubicBezTo>
                  <a:pt x="7753" y="21195"/>
                  <a:pt x="7823" y="21397"/>
                  <a:pt x="7879" y="21600"/>
                </a:cubicBezTo>
                <a:lnTo>
                  <a:pt x="7933" y="21600"/>
                </a:lnTo>
                <a:cubicBezTo>
                  <a:pt x="7876" y="21393"/>
                  <a:pt x="7805" y="21186"/>
                  <a:pt x="7735" y="20986"/>
                </a:cubicBezTo>
                <a:cubicBezTo>
                  <a:pt x="7678" y="20820"/>
                  <a:pt x="7617" y="20648"/>
                  <a:pt x="7567" y="20478"/>
                </a:cubicBezTo>
                <a:cubicBezTo>
                  <a:pt x="7458" y="20110"/>
                  <a:pt x="7327" y="20066"/>
                  <a:pt x="6895" y="20099"/>
                </a:cubicBezTo>
                <a:cubicBezTo>
                  <a:pt x="6224" y="20149"/>
                  <a:pt x="5575" y="20163"/>
                  <a:pt x="5016" y="19768"/>
                </a:cubicBezTo>
                <a:cubicBezTo>
                  <a:pt x="4679" y="19529"/>
                  <a:pt x="4511" y="19205"/>
                  <a:pt x="4380" y="18891"/>
                </a:cubicBezTo>
                <a:cubicBezTo>
                  <a:pt x="4346" y="18807"/>
                  <a:pt x="4313" y="18719"/>
                  <a:pt x="4283" y="18636"/>
                </a:cubicBezTo>
                <a:cubicBezTo>
                  <a:pt x="4194" y="18392"/>
                  <a:pt x="4102" y="18141"/>
                  <a:pt x="3919" y="17926"/>
                </a:cubicBezTo>
                <a:cubicBezTo>
                  <a:pt x="3790" y="17775"/>
                  <a:pt x="3645" y="17632"/>
                  <a:pt x="3504" y="17494"/>
                </a:cubicBezTo>
                <a:cubicBezTo>
                  <a:pt x="3428" y="17420"/>
                  <a:pt x="3349" y="17343"/>
                  <a:pt x="3274" y="17266"/>
                </a:cubicBezTo>
                <a:cubicBezTo>
                  <a:pt x="2939" y="16922"/>
                  <a:pt x="2762" y="16498"/>
                  <a:pt x="2712" y="15931"/>
                </a:cubicBezTo>
                <a:lnTo>
                  <a:pt x="2704" y="15840"/>
                </a:lnTo>
                <a:cubicBezTo>
                  <a:pt x="2683" y="15587"/>
                  <a:pt x="2659" y="15324"/>
                  <a:pt x="2605" y="15069"/>
                </a:cubicBezTo>
                <a:cubicBezTo>
                  <a:pt x="2539" y="14759"/>
                  <a:pt x="2356" y="14551"/>
                  <a:pt x="2044" y="14431"/>
                </a:cubicBezTo>
                <a:cubicBezTo>
                  <a:pt x="1539" y="14236"/>
                  <a:pt x="993" y="14155"/>
                  <a:pt x="467" y="14076"/>
                </a:cubicBezTo>
                <a:cubicBezTo>
                  <a:pt x="372" y="14062"/>
                  <a:pt x="278" y="14049"/>
                  <a:pt x="183" y="14034"/>
                </a:cubicBezTo>
                <a:cubicBezTo>
                  <a:pt x="157" y="14030"/>
                  <a:pt x="131" y="14025"/>
                  <a:pt x="105" y="14021"/>
                </a:cubicBezTo>
                <a:cubicBezTo>
                  <a:pt x="69" y="14016"/>
                  <a:pt x="34" y="14011"/>
                  <a:pt x="0" y="14006"/>
                </a:cubicBezTo>
                <a:close/>
                <a:moveTo>
                  <a:pt x="12932" y="14511"/>
                </a:moveTo>
                <a:cubicBezTo>
                  <a:pt x="12649" y="14517"/>
                  <a:pt x="12372" y="14643"/>
                  <a:pt x="12223" y="14853"/>
                </a:cubicBezTo>
                <a:cubicBezTo>
                  <a:pt x="11856" y="15369"/>
                  <a:pt x="11590" y="15944"/>
                  <a:pt x="11433" y="16559"/>
                </a:cubicBezTo>
                <a:cubicBezTo>
                  <a:pt x="11380" y="16763"/>
                  <a:pt x="11418" y="16942"/>
                  <a:pt x="11541" y="17076"/>
                </a:cubicBezTo>
                <a:cubicBezTo>
                  <a:pt x="11670" y="17215"/>
                  <a:pt x="11884" y="17291"/>
                  <a:pt x="12145" y="17292"/>
                </a:cubicBezTo>
                <a:cubicBezTo>
                  <a:pt x="12156" y="17292"/>
                  <a:pt x="12169" y="17293"/>
                  <a:pt x="12180" y="17293"/>
                </a:cubicBezTo>
                <a:cubicBezTo>
                  <a:pt x="12266" y="17293"/>
                  <a:pt x="12364" y="17278"/>
                  <a:pt x="12465" y="17249"/>
                </a:cubicBezTo>
                <a:cubicBezTo>
                  <a:pt x="13066" y="17082"/>
                  <a:pt x="13639" y="16774"/>
                  <a:pt x="14217" y="16307"/>
                </a:cubicBezTo>
                <a:cubicBezTo>
                  <a:pt x="14553" y="16036"/>
                  <a:pt x="14623" y="15749"/>
                  <a:pt x="14441" y="15406"/>
                </a:cubicBezTo>
                <a:cubicBezTo>
                  <a:pt x="14225" y="15002"/>
                  <a:pt x="13834" y="14729"/>
                  <a:pt x="13211" y="14548"/>
                </a:cubicBezTo>
                <a:cubicBezTo>
                  <a:pt x="13120" y="14522"/>
                  <a:pt x="13026" y="14509"/>
                  <a:pt x="12932" y="14511"/>
                </a:cubicBezTo>
                <a:close/>
                <a:moveTo>
                  <a:pt x="440" y="14512"/>
                </a:moveTo>
                <a:cubicBezTo>
                  <a:pt x="313" y="14513"/>
                  <a:pt x="187" y="14520"/>
                  <a:pt x="63" y="14528"/>
                </a:cubicBezTo>
                <a:cubicBezTo>
                  <a:pt x="43" y="14529"/>
                  <a:pt x="21" y="14529"/>
                  <a:pt x="0" y="14530"/>
                </a:cubicBezTo>
                <a:lnTo>
                  <a:pt x="0" y="14574"/>
                </a:lnTo>
                <a:cubicBezTo>
                  <a:pt x="22" y="14573"/>
                  <a:pt x="45" y="14573"/>
                  <a:pt x="67" y="14571"/>
                </a:cubicBezTo>
                <a:cubicBezTo>
                  <a:pt x="189" y="14564"/>
                  <a:pt x="313" y="14558"/>
                  <a:pt x="439" y="14556"/>
                </a:cubicBezTo>
                <a:cubicBezTo>
                  <a:pt x="564" y="14555"/>
                  <a:pt x="692" y="14559"/>
                  <a:pt x="819" y="14576"/>
                </a:cubicBezTo>
                <a:cubicBezTo>
                  <a:pt x="1810" y="14704"/>
                  <a:pt x="2114" y="14959"/>
                  <a:pt x="2236" y="15759"/>
                </a:cubicBezTo>
                <a:cubicBezTo>
                  <a:pt x="2374" y="16663"/>
                  <a:pt x="2698" y="17345"/>
                  <a:pt x="3255" y="17908"/>
                </a:cubicBezTo>
                <a:cubicBezTo>
                  <a:pt x="3599" y="18256"/>
                  <a:pt x="3779" y="18686"/>
                  <a:pt x="3922" y="19061"/>
                </a:cubicBezTo>
                <a:cubicBezTo>
                  <a:pt x="4204" y="19806"/>
                  <a:pt x="4790" y="20323"/>
                  <a:pt x="5661" y="20599"/>
                </a:cubicBezTo>
                <a:cubicBezTo>
                  <a:pt x="6326" y="20810"/>
                  <a:pt x="6800" y="21140"/>
                  <a:pt x="7106" y="21600"/>
                </a:cubicBezTo>
                <a:lnTo>
                  <a:pt x="7165" y="21600"/>
                </a:lnTo>
                <a:cubicBezTo>
                  <a:pt x="6853" y="21119"/>
                  <a:pt x="6365" y="20775"/>
                  <a:pt x="5678" y="20557"/>
                </a:cubicBezTo>
                <a:cubicBezTo>
                  <a:pt x="4822" y="20286"/>
                  <a:pt x="4249" y="19778"/>
                  <a:pt x="3972" y="19048"/>
                </a:cubicBezTo>
                <a:cubicBezTo>
                  <a:pt x="3828" y="18668"/>
                  <a:pt x="3644" y="18234"/>
                  <a:pt x="3294" y="17879"/>
                </a:cubicBezTo>
                <a:cubicBezTo>
                  <a:pt x="2744" y="17324"/>
                  <a:pt x="2425" y="16647"/>
                  <a:pt x="2288" y="15752"/>
                </a:cubicBezTo>
                <a:cubicBezTo>
                  <a:pt x="2162" y="14926"/>
                  <a:pt x="1846" y="14664"/>
                  <a:pt x="825" y="14532"/>
                </a:cubicBezTo>
                <a:cubicBezTo>
                  <a:pt x="695" y="14515"/>
                  <a:pt x="567" y="14510"/>
                  <a:pt x="440" y="14512"/>
                </a:cubicBezTo>
                <a:close/>
                <a:moveTo>
                  <a:pt x="12949" y="14556"/>
                </a:moveTo>
                <a:cubicBezTo>
                  <a:pt x="13032" y="14556"/>
                  <a:pt x="13115" y="14567"/>
                  <a:pt x="13195" y="14591"/>
                </a:cubicBezTo>
                <a:cubicBezTo>
                  <a:pt x="13812" y="14770"/>
                  <a:pt x="14181" y="15028"/>
                  <a:pt x="14393" y="15426"/>
                </a:cubicBezTo>
                <a:cubicBezTo>
                  <a:pt x="14568" y="15752"/>
                  <a:pt x="14502" y="16014"/>
                  <a:pt x="14181" y="16274"/>
                </a:cubicBezTo>
                <a:cubicBezTo>
                  <a:pt x="13608" y="16737"/>
                  <a:pt x="13042" y="17041"/>
                  <a:pt x="12449" y="17207"/>
                </a:cubicBezTo>
                <a:cubicBezTo>
                  <a:pt x="12340" y="17238"/>
                  <a:pt x="12236" y="17252"/>
                  <a:pt x="12149" y="17248"/>
                </a:cubicBezTo>
                <a:lnTo>
                  <a:pt x="12147" y="17248"/>
                </a:lnTo>
                <a:cubicBezTo>
                  <a:pt x="11901" y="17248"/>
                  <a:pt x="11699" y="17177"/>
                  <a:pt x="11581" y="17048"/>
                </a:cubicBezTo>
                <a:cubicBezTo>
                  <a:pt x="11467" y="16925"/>
                  <a:pt x="11434" y="16759"/>
                  <a:pt x="11483" y="16568"/>
                </a:cubicBezTo>
                <a:cubicBezTo>
                  <a:pt x="11639" y="15958"/>
                  <a:pt x="11903" y="15390"/>
                  <a:pt x="12267" y="14878"/>
                </a:cubicBezTo>
                <a:cubicBezTo>
                  <a:pt x="12410" y="14676"/>
                  <a:pt x="12678" y="14556"/>
                  <a:pt x="12949" y="14556"/>
                </a:cubicBezTo>
                <a:close/>
                <a:moveTo>
                  <a:pt x="456" y="14581"/>
                </a:moveTo>
                <a:cubicBezTo>
                  <a:pt x="305" y="14574"/>
                  <a:pt x="153" y="14580"/>
                  <a:pt x="0" y="14612"/>
                </a:cubicBezTo>
                <a:lnTo>
                  <a:pt x="0" y="14658"/>
                </a:lnTo>
                <a:cubicBezTo>
                  <a:pt x="3" y="14657"/>
                  <a:pt x="6" y="14657"/>
                  <a:pt x="10" y="14656"/>
                </a:cubicBezTo>
                <a:cubicBezTo>
                  <a:pt x="307" y="14593"/>
                  <a:pt x="607" y="14635"/>
                  <a:pt x="896" y="14674"/>
                </a:cubicBezTo>
                <a:lnTo>
                  <a:pt x="937" y="14679"/>
                </a:lnTo>
                <a:cubicBezTo>
                  <a:pt x="1696" y="14782"/>
                  <a:pt x="1959" y="15007"/>
                  <a:pt x="2109" y="15682"/>
                </a:cubicBezTo>
                <a:cubicBezTo>
                  <a:pt x="2126" y="15762"/>
                  <a:pt x="2142" y="15846"/>
                  <a:pt x="2156" y="15942"/>
                </a:cubicBezTo>
                <a:cubicBezTo>
                  <a:pt x="2268" y="16690"/>
                  <a:pt x="2554" y="17296"/>
                  <a:pt x="3029" y="17794"/>
                </a:cubicBezTo>
                <a:cubicBezTo>
                  <a:pt x="3345" y="18126"/>
                  <a:pt x="3583" y="18500"/>
                  <a:pt x="3737" y="18906"/>
                </a:cubicBezTo>
                <a:cubicBezTo>
                  <a:pt x="3868" y="19248"/>
                  <a:pt x="4025" y="19537"/>
                  <a:pt x="4218" y="19789"/>
                </a:cubicBezTo>
                <a:cubicBezTo>
                  <a:pt x="4583" y="20267"/>
                  <a:pt x="5140" y="20500"/>
                  <a:pt x="5679" y="20699"/>
                </a:cubicBezTo>
                <a:cubicBezTo>
                  <a:pt x="6182" y="20884"/>
                  <a:pt x="6683" y="21125"/>
                  <a:pt x="6972" y="21600"/>
                </a:cubicBezTo>
                <a:lnTo>
                  <a:pt x="7031" y="21600"/>
                </a:lnTo>
                <a:cubicBezTo>
                  <a:pt x="6734" y="21097"/>
                  <a:pt x="6194" y="20841"/>
                  <a:pt x="5700" y="20659"/>
                </a:cubicBezTo>
                <a:cubicBezTo>
                  <a:pt x="5168" y="20462"/>
                  <a:pt x="4618" y="20232"/>
                  <a:pt x="4260" y="19765"/>
                </a:cubicBezTo>
                <a:cubicBezTo>
                  <a:pt x="4070" y="19516"/>
                  <a:pt x="3915" y="19230"/>
                  <a:pt x="3786" y="18891"/>
                </a:cubicBezTo>
                <a:cubicBezTo>
                  <a:pt x="3630" y="18480"/>
                  <a:pt x="3389" y="18101"/>
                  <a:pt x="3068" y="17766"/>
                </a:cubicBezTo>
                <a:cubicBezTo>
                  <a:pt x="2600" y="17274"/>
                  <a:pt x="2318" y="16676"/>
                  <a:pt x="2206" y="15938"/>
                </a:cubicBezTo>
                <a:cubicBezTo>
                  <a:pt x="2192" y="15840"/>
                  <a:pt x="2177" y="15754"/>
                  <a:pt x="2159" y="15674"/>
                </a:cubicBezTo>
                <a:cubicBezTo>
                  <a:pt x="2006" y="14984"/>
                  <a:pt x="1722" y="14740"/>
                  <a:pt x="945" y="14634"/>
                </a:cubicBezTo>
                <a:lnTo>
                  <a:pt x="904" y="14629"/>
                </a:lnTo>
                <a:cubicBezTo>
                  <a:pt x="756" y="14609"/>
                  <a:pt x="607" y="14588"/>
                  <a:pt x="456" y="14581"/>
                </a:cubicBezTo>
                <a:close/>
                <a:moveTo>
                  <a:pt x="320" y="15168"/>
                </a:moveTo>
                <a:cubicBezTo>
                  <a:pt x="255" y="15167"/>
                  <a:pt x="188" y="15176"/>
                  <a:pt x="124" y="15183"/>
                </a:cubicBezTo>
                <a:cubicBezTo>
                  <a:pt x="82" y="15188"/>
                  <a:pt x="41" y="15192"/>
                  <a:pt x="0" y="15194"/>
                </a:cubicBezTo>
                <a:lnTo>
                  <a:pt x="0" y="15239"/>
                </a:lnTo>
                <a:cubicBezTo>
                  <a:pt x="43" y="15237"/>
                  <a:pt x="87" y="15232"/>
                  <a:pt x="130" y="15227"/>
                </a:cubicBezTo>
                <a:cubicBezTo>
                  <a:pt x="195" y="15219"/>
                  <a:pt x="258" y="15211"/>
                  <a:pt x="319" y="15213"/>
                </a:cubicBezTo>
                <a:cubicBezTo>
                  <a:pt x="1102" y="15230"/>
                  <a:pt x="1474" y="15483"/>
                  <a:pt x="1646" y="16114"/>
                </a:cubicBezTo>
                <a:cubicBezTo>
                  <a:pt x="1882" y="16975"/>
                  <a:pt x="2251" y="17695"/>
                  <a:pt x="2775" y="18313"/>
                </a:cubicBezTo>
                <a:cubicBezTo>
                  <a:pt x="3022" y="18605"/>
                  <a:pt x="3195" y="18933"/>
                  <a:pt x="3346" y="19245"/>
                </a:cubicBezTo>
                <a:cubicBezTo>
                  <a:pt x="3746" y="20072"/>
                  <a:pt x="4324" y="20660"/>
                  <a:pt x="5111" y="21042"/>
                </a:cubicBezTo>
                <a:lnTo>
                  <a:pt x="5147" y="21059"/>
                </a:lnTo>
                <a:cubicBezTo>
                  <a:pt x="5457" y="21210"/>
                  <a:pt x="5778" y="21366"/>
                  <a:pt x="6022" y="21600"/>
                </a:cubicBezTo>
                <a:lnTo>
                  <a:pt x="6093" y="21600"/>
                </a:lnTo>
                <a:cubicBezTo>
                  <a:pt x="5839" y="21344"/>
                  <a:pt x="5500" y="21180"/>
                  <a:pt x="5172" y="21021"/>
                </a:cubicBezTo>
                <a:lnTo>
                  <a:pt x="5136" y="21003"/>
                </a:lnTo>
                <a:cubicBezTo>
                  <a:pt x="4359" y="20626"/>
                  <a:pt x="3789" y="20044"/>
                  <a:pt x="3394" y="19227"/>
                </a:cubicBezTo>
                <a:cubicBezTo>
                  <a:pt x="3242" y="18912"/>
                  <a:pt x="3067" y="18581"/>
                  <a:pt x="2816" y="18286"/>
                </a:cubicBezTo>
                <a:cubicBezTo>
                  <a:pt x="2297" y="17672"/>
                  <a:pt x="1931" y="16958"/>
                  <a:pt x="1697" y="16103"/>
                </a:cubicBezTo>
                <a:cubicBezTo>
                  <a:pt x="1520" y="15456"/>
                  <a:pt x="1121" y="15185"/>
                  <a:pt x="320" y="15168"/>
                </a:cubicBezTo>
                <a:close/>
                <a:moveTo>
                  <a:pt x="0" y="16088"/>
                </a:moveTo>
                <a:lnTo>
                  <a:pt x="0" y="16133"/>
                </a:lnTo>
                <a:cubicBezTo>
                  <a:pt x="597" y="16269"/>
                  <a:pt x="892" y="16697"/>
                  <a:pt x="1117" y="17151"/>
                </a:cubicBezTo>
                <a:cubicBezTo>
                  <a:pt x="1813" y="18552"/>
                  <a:pt x="2673" y="19845"/>
                  <a:pt x="3676" y="20992"/>
                </a:cubicBezTo>
                <a:cubicBezTo>
                  <a:pt x="3808" y="21143"/>
                  <a:pt x="3958" y="21285"/>
                  <a:pt x="4103" y="21422"/>
                </a:cubicBezTo>
                <a:cubicBezTo>
                  <a:pt x="4165" y="21480"/>
                  <a:pt x="4228" y="21540"/>
                  <a:pt x="4289" y="21600"/>
                </a:cubicBezTo>
                <a:lnTo>
                  <a:pt x="4358" y="21600"/>
                </a:lnTo>
                <a:cubicBezTo>
                  <a:pt x="4286" y="21529"/>
                  <a:pt x="4213" y="21460"/>
                  <a:pt x="4141" y="21392"/>
                </a:cubicBezTo>
                <a:cubicBezTo>
                  <a:pt x="3996" y="21256"/>
                  <a:pt x="3847" y="21114"/>
                  <a:pt x="3716" y="20965"/>
                </a:cubicBezTo>
                <a:cubicBezTo>
                  <a:pt x="2717" y="19820"/>
                  <a:pt x="1858" y="18531"/>
                  <a:pt x="1164" y="17133"/>
                </a:cubicBezTo>
                <a:cubicBezTo>
                  <a:pt x="943" y="16687"/>
                  <a:pt x="630" y="16228"/>
                  <a:pt x="0" y="16088"/>
                </a:cubicBezTo>
                <a:close/>
                <a:moveTo>
                  <a:pt x="0" y="16585"/>
                </a:moveTo>
                <a:lnTo>
                  <a:pt x="0" y="16636"/>
                </a:lnTo>
                <a:cubicBezTo>
                  <a:pt x="243" y="16746"/>
                  <a:pt x="439" y="16922"/>
                  <a:pt x="584" y="17165"/>
                </a:cubicBezTo>
                <a:cubicBezTo>
                  <a:pt x="847" y="17605"/>
                  <a:pt x="1114" y="18086"/>
                  <a:pt x="1428" y="18678"/>
                </a:cubicBezTo>
                <a:cubicBezTo>
                  <a:pt x="1725" y="19240"/>
                  <a:pt x="2092" y="19801"/>
                  <a:pt x="2551" y="20392"/>
                </a:cubicBezTo>
                <a:cubicBezTo>
                  <a:pt x="2743" y="20638"/>
                  <a:pt x="2959" y="20872"/>
                  <a:pt x="3168" y="21099"/>
                </a:cubicBezTo>
                <a:cubicBezTo>
                  <a:pt x="3318" y="21262"/>
                  <a:pt x="3470" y="21428"/>
                  <a:pt x="3616" y="21600"/>
                </a:cubicBezTo>
                <a:lnTo>
                  <a:pt x="3679" y="21600"/>
                </a:lnTo>
                <a:cubicBezTo>
                  <a:pt x="3527" y="21419"/>
                  <a:pt x="3367" y="21243"/>
                  <a:pt x="3209" y="21072"/>
                </a:cubicBezTo>
                <a:cubicBezTo>
                  <a:pt x="3001" y="20845"/>
                  <a:pt x="2784" y="20610"/>
                  <a:pt x="2594" y="20366"/>
                </a:cubicBezTo>
                <a:cubicBezTo>
                  <a:pt x="2137" y="19777"/>
                  <a:pt x="1771" y="19219"/>
                  <a:pt x="1475" y="18659"/>
                </a:cubicBezTo>
                <a:cubicBezTo>
                  <a:pt x="1161" y="18067"/>
                  <a:pt x="892" y="17585"/>
                  <a:pt x="630" y="17144"/>
                </a:cubicBezTo>
                <a:cubicBezTo>
                  <a:pt x="475" y="16885"/>
                  <a:pt x="264" y="16698"/>
                  <a:pt x="0" y="16585"/>
                </a:cubicBezTo>
                <a:close/>
                <a:moveTo>
                  <a:pt x="17027" y="18014"/>
                </a:moveTo>
                <a:cubicBezTo>
                  <a:pt x="16411" y="18114"/>
                  <a:pt x="15952" y="18278"/>
                  <a:pt x="15565" y="18533"/>
                </a:cubicBezTo>
                <a:cubicBezTo>
                  <a:pt x="15348" y="18676"/>
                  <a:pt x="15130" y="18823"/>
                  <a:pt x="14918" y="18966"/>
                </a:cubicBezTo>
                <a:cubicBezTo>
                  <a:pt x="14555" y="19210"/>
                  <a:pt x="14180" y="19462"/>
                  <a:pt x="13803" y="19701"/>
                </a:cubicBezTo>
                <a:cubicBezTo>
                  <a:pt x="13406" y="19951"/>
                  <a:pt x="13258" y="20238"/>
                  <a:pt x="13354" y="20576"/>
                </a:cubicBezTo>
                <a:cubicBezTo>
                  <a:pt x="13442" y="20886"/>
                  <a:pt x="13536" y="21201"/>
                  <a:pt x="13627" y="21504"/>
                </a:cubicBezTo>
                <a:cubicBezTo>
                  <a:pt x="13637" y="21536"/>
                  <a:pt x="13647" y="21568"/>
                  <a:pt x="13656" y="21600"/>
                </a:cubicBezTo>
                <a:lnTo>
                  <a:pt x="13710" y="21600"/>
                </a:lnTo>
                <a:cubicBezTo>
                  <a:pt x="13700" y="21564"/>
                  <a:pt x="13689" y="21529"/>
                  <a:pt x="13678" y="21493"/>
                </a:cubicBezTo>
                <a:cubicBezTo>
                  <a:pt x="13587" y="21190"/>
                  <a:pt x="13493" y="20876"/>
                  <a:pt x="13405" y="20567"/>
                </a:cubicBezTo>
                <a:cubicBezTo>
                  <a:pt x="13313" y="20244"/>
                  <a:pt x="13449" y="19980"/>
                  <a:pt x="13832" y="19738"/>
                </a:cubicBezTo>
                <a:cubicBezTo>
                  <a:pt x="14210" y="19498"/>
                  <a:pt x="14587" y="19246"/>
                  <a:pt x="14950" y="19001"/>
                </a:cubicBezTo>
                <a:cubicBezTo>
                  <a:pt x="15162" y="18859"/>
                  <a:pt x="15380" y="18711"/>
                  <a:pt x="15597" y="18569"/>
                </a:cubicBezTo>
                <a:cubicBezTo>
                  <a:pt x="15973" y="18321"/>
                  <a:pt x="16418" y="18161"/>
                  <a:pt x="17015" y="18062"/>
                </a:cubicBezTo>
                <a:lnTo>
                  <a:pt x="17027" y="18014"/>
                </a:lnTo>
                <a:close/>
                <a:moveTo>
                  <a:pt x="0" y="18257"/>
                </a:moveTo>
                <a:lnTo>
                  <a:pt x="0" y="18343"/>
                </a:lnTo>
                <a:cubicBezTo>
                  <a:pt x="287" y="18779"/>
                  <a:pt x="408" y="19236"/>
                  <a:pt x="358" y="19710"/>
                </a:cubicBezTo>
                <a:cubicBezTo>
                  <a:pt x="338" y="19908"/>
                  <a:pt x="253" y="20145"/>
                  <a:pt x="0" y="20294"/>
                </a:cubicBezTo>
                <a:lnTo>
                  <a:pt x="0" y="20344"/>
                </a:lnTo>
                <a:cubicBezTo>
                  <a:pt x="236" y="20216"/>
                  <a:pt x="381" y="20001"/>
                  <a:pt x="411" y="19714"/>
                </a:cubicBezTo>
                <a:cubicBezTo>
                  <a:pt x="464" y="19208"/>
                  <a:pt x="324" y="18719"/>
                  <a:pt x="0" y="18257"/>
                </a:cubicBezTo>
                <a:close/>
                <a:moveTo>
                  <a:pt x="16744" y="18550"/>
                </a:moveTo>
                <a:cubicBezTo>
                  <a:pt x="16425" y="18559"/>
                  <a:pt x="16109" y="18651"/>
                  <a:pt x="15803" y="18825"/>
                </a:cubicBezTo>
                <a:cubicBezTo>
                  <a:pt x="15441" y="19031"/>
                  <a:pt x="15123" y="19292"/>
                  <a:pt x="14827" y="19541"/>
                </a:cubicBezTo>
                <a:cubicBezTo>
                  <a:pt x="14278" y="20003"/>
                  <a:pt x="14082" y="20514"/>
                  <a:pt x="14233" y="21101"/>
                </a:cubicBezTo>
                <a:cubicBezTo>
                  <a:pt x="14249" y="21164"/>
                  <a:pt x="14268" y="21226"/>
                  <a:pt x="14286" y="21289"/>
                </a:cubicBezTo>
                <a:cubicBezTo>
                  <a:pt x="14316" y="21391"/>
                  <a:pt x="14343" y="21495"/>
                  <a:pt x="14364" y="21600"/>
                </a:cubicBezTo>
                <a:lnTo>
                  <a:pt x="14416" y="21600"/>
                </a:lnTo>
                <a:cubicBezTo>
                  <a:pt x="14394" y="21491"/>
                  <a:pt x="14366" y="21385"/>
                  <a:pt x="14336" y="21280"/>
                </a:cubicBezTo>
                <a:cubicBezTo>
                  <a:pt x="14318" y="21217"/>
                  <a:pt x="14300" y="21152"/>
                  <a:pt x="14283" y="21089"/>
                </a:cubicBezTo>
                <a:cubicBezTo>
                  <a:pt x="14135" y="20511"/>
                  <a:pt x="14319" y="20030"/>
                  <a:pt x="14862" y="19573"/>
                </a:cubicBezTo>
                <a:cubicBezTo>
                  <a:pt x="15168" y="19316"/>
                  <a:pt x="15473" y="19068"/>
                  <a:pt x="15831" y="18863"/>
                </a:cubicBezTo>
                <a:cubicBezTo>
                  <a:pt x="16171" y="18669"/>
                  <a:pt x="16524" y="18579"/>
                  <a:pt x="16877" y="18596"/>
                </a:cubicBezTo>
                <a:cubicBezTo>
                  <a:pt x="16878" y="18596"/>
                  <a:pt x="16878" y="18596"/>
                  <a:pt x="16878" y="18596"/>
                </a:cubicBezTo>
                <a:lnTo>
                  <a:pt x="16889" y="18551"/>
                </a:lnTo>
                <a:cubicBezTo>
                  <a:pt x="16886" y="18551"/>
                  <a:pt x="16883" y="18551"/>
                  <a:pt x="16880" y="18551"/>
                </a:cubicBezTo>
                <a:cubicBezTo>
                  <a:pt x="16835" y="18549"/>
                  <a:pt x="16789" y="18549"/>
                  <a:pt x="16744" y="18550"/>
                </a:cubicBezTo>
                <a:close/>
                <a:moveTo>
                  <a:pt x="16866" y="18646"/>
                </a:moveTo>
                <a:cubicBezTo>
                  <a:pt x="16284" y="18686"/>
                  <a:pt x="15749" y="18919"/>
                  <a:pt x="15209" y="19371"/>
                </a:cubicBezTo>
                <a:cubicBezTo>
                  <a:pt x="15041" y="19511"/>
                  <a:pt x="14880" y="19656"/>
                  <a:pt x="14759" y="19766"/>
                </a:cubicBezTo>
                <a:cubicBezTo>
                  <a:pt x="14339" y="20151"/>
                  <a:pt x="14224" y="20617"/>
                  <a:pt x="14397" y="21233"/>
                </a:cubicBezTo>
                <a:cubicBezTo>
                  <a:pt x="14422" y="21322"/>
                  <a:pt x="14444" y="21414"/>
                  <a:pt x="14465" y="21502"/>
                </a:cubicBezTo>
                <a:cubicBezTo>
                  <a:pt x="14473" y="21535"/>
                  <a:pt x="14480" y="21568"/>
                  <a:pt x="14488" y="21600"/>
                </a:cubicBezTo>
                <a:lnTo>
                  <a:pt x="14542" y="21600"/>
                </a:lnTo>
                <a:cubicBezTo>
                  <a:pt x="14533" y="21564"/>
                  <a:pt x="14525" y="21529"/>
                  <a:pt x="14516" y="21493"/>
                </a:cubicBezTo>
                <a:cubicBezTo>
                  <a:pt x="14495" y="21404"/>
                  <a:pt x="14473" y="21313"/>
                  <a:pt x="14448" y="21224"/>
                </a:cubicBezTo>
                <a:cubicBezTo>
                  <a:pt x="14279" y="20624"/>
                  <a:pt x="14390" y="20171"/>
                  <a:pt x="14797" y="19798"/>
                </a:cubicBezTo>
                <a:cubicBezTo>
                  <a:pt x="14918" y="19687"/>
                  <a:pt x="15078" y="19543"/>
                  <a:pt x="15245" y="19404"/>
                </a:cubicBezTo>
                <a:cubicBezTo>
                  <a:pt x="15770" y="18965"/>
                  <a:pt x="16291" y="18736"/>
                  <a:pt x="16854" y="18692"/>
                </a:cubicBezTo>
                <a:lnTo>
                  <a:pt x="16866" y="18646"/>
                </a:lnTo>
                <a:close/>
                <a:moveTo>
                  <a:pt x="16746" y="19065"/>
                </a:moveTo>
                <a:cubicBezTo>
                  <a:pt x="16416" y="19069"/>
                  <a:pt x="16104" y="19148"/>
                  <a:pt x="15822" y="19302"/>
                </a:cubicBezTo>
                <a:cubicBezTo>
                  <a:pt x="15331" y="19572"/>
                  <a:pt x="14966" y="20057"/>
                  <a:pt x="14872" y="20569"/>
                </a:cubicBezTo>
                <a:cubicBezTo>
                  <a:pt x="14840" y="20743"/>
                  <a:pt x="14880" y="20912"/>
                  <a:pt x="14917" y="21076"/>
                </a:cubicBezTo>
                <a:cubicBezTo>
                  <a:pt x="14929" y="21127"/>
                  <a:pt x="14941" y="21181"/>
                  <a:pt x="14950" y="21233"/>
                </a:cubicBezTo>
                <a:cubicBezTo>
                  <a:pt x="14968" y="21327"/>
                  <a:pt x="14998" y="21420"/>
                  <a:pt x="15026" y="21509"/>
                </a:cubicBezTo>
                <a:cubicBezTo>
                  <a:pt x="15035" y="21539"/>
                  <a:pt x="15043" y="21570"/>
                  <a:pt x="15052" y="21600"/>
                </a:cubicBezTo>
                <a:lnTo>
                  <a:pt x="15106" y="21600"/>
                </a:lnTo>
                <a:cubicBezTo>
                  <a:pt x="15096" y="21566"/>
                  <a:pt x="15087" y="21531"/>
                  <a:pt x="15076" y="21498"/>
                </a:cubicBezTo>
                <a:cubicBezTo>
                  <a:pt x="15048" y="21409"/>
                  <a:pt x="15019" y="21318"/>
                  <a:pt x="15002" y="21226"/>
                </a:cubicBezTo>
                <a:cubicBezTo>
                  <a:pt x="14992" y="21173"/>
                  <a:pt x="14980" y="21118"/>
                  <a:pt x="14968" y="21066"/>
                </a:cubicBezTo>
                <a:cubicBezTo>
                  <a:pt x="14931" y="20907"/>
                  <a:pt x="14893" y="20742"/>
                  <a:pt x="14923" y="20576"/>
                </a:cubicBezTo>
                <a:cubicBezTo>
                  <a:pt x="15016" y="20077"/>
                  <a:pt x="15371" y="19603"/>
                  <a:pt x="15850" y="19341"/>
                </a:cubicBezTo>
                <a:cubicBezTo>
                  <a:pt x="16123" y="19191"/>
                  <a:pt x="16427" y="19113"/>
                  <a:pt x="16747" y="19109"/>
                </a:cubicBezTo>
                <a:lnTo>
                  <a:pt x="16758" y="19066"/>
                </a:lnTo>
                <a:cubicBezTo>
                  <a:pt x="16754" y="19066"/>
                  <a:pt x="16750" y="19065"/>
                  <a:pt x="16746" y="19065"/>
                </a:cubicBezTo>
                <a:close/>
                <a:moveTo>
                  <a:pt x="9644" y="20337"/>
                </a:moveTo>
                <a:cubicBezTo>
                  <a:pt x="9586" y="20340"/>
                  <a:pt x="9526" y="20350"/>
                  <a:pt x="9465" y="20367"/>
                </a:cubicBezTo>
                <a:cubicBezTo>
                  <a:pt x="9276" y="20419"/>
                  <a:pt x="9144" y="20561"/>
                  <a:pt x="9082" y="20778"/>
                </a:cubicBezTo>
                <a:cubicBezTo>
                  <a:pt x="9003" y="21058"/>
                  <a:pt x="9048" y="21333"/>
                  <a:pt x="9093" y="21600"/>
                </a:cubicBezTo>
                <a:lnTo>
                  <a:pt x="9146" y="21600"/>
                </a:lnTo>
                <a:cubicBezTo>
                  <a:pt x="9145" y="21599"/>
                  <a:pt x="9145" y="21598"/>
                  <a:pt x="9145" y="21598"/>
                </a:cubicBezTo>
                <a:cubicBezTo>
                  <a:pt x="9100" y="21334"/>
                  <a:pt x="9053" y="21060"/>
                  <a:pt x="9131" y="20787"/>
                </a:cubicBezTo>
                <a:cubicBezTo>
                  <a:pt x="9171" y="20647"/>
                  <a:pt x="9264" y="20469"/>
                  <a:pt x="9481" y="20409"/>
                </a:cubicBezTo>
                <a:cubicBezTo>
                  <a:pt x="9537" y="20394"/>
                  <a:pt x="9593" y="20385"/>
                  <a:pt x="9647" y="20382"/>
                </a:cubicBezTo>
                <a:cubicBezTo>
                  <a:pt x="9809" y="20372"/>
                  <a:pt x="9959" y="20418"/>
                  <a:pt x="10097" y="20518"/>
                </a:cubicBezTo>
                <a:cubicBezTo>
                  <a:pt x="10529" y="20829"/>
                  <a:pt x="10488" y="21211"/>
                  <a:pt x="10378" y="21578"/>
                </a:cubicBezTo>
                <a:cubicBezTo>
                  <a:pt x="10376" y="21586"/>
                  <a:pt x="10372" y="21593"/>
                  <a:pt x="10370" y="21600"/>
                </a:cubicBezTo>
                <a:lnTo>
                  <a:pt x="10425" y="21600"/>
                </a:lnTo>
                <a:cubicBezTo>
                  <a:pt x="10426" y="21597"/>
                  <a:pt x="10428" y="21594"/>
                  <a:pt x="10429" y="21591"/>
                </a:cubicBezTo>
                <a:cubicBezTo>
                  <a:pt x="10537" y="21227"/>
                  <a:pt x="10585" y="20810"/>
                  <a:pt x="10130" y="20482"/>
                </a:cubicBezTo>
                <a:cubicBezTo>
                  <a:pt x="9982" y="20374"/>
                  <a:pt x="9819" y="20326"/>
                  <a:pt x="9644" y="20337"/>
                </a:cubicBezTo>
                <a:close/>
                <a:moveTo>
                  <a:pt x="9660" y="20469"/>
                </a:moveTo>
                <a:cubicBezTo>
                  <a:pt x="9591" y="20469"/>
                  <a:pt x="9523" y="20482"/>
                  <a:pt x="9460" y="20508"/>
                </a:cubicBezTo>
                <a:cubicBezTo>
                  <a:pt x="9330" y="20563"/>
                  <a:pt x="9232" y="20669"/>
                  <a:pt x="9192" y="20802"/>
                </a:cubicBezTo>
                <a:cubicBezTo>
                  <a:pt x="9138" y="20985"/>
                  <a:pt x="9125" y="21166"/>
                  <a:pt x="9151" y="21356"/>
                </a:cubicBezTo>
                <a:cubicBezTo>
                  <a:pt x="9157" y="21396"/>
                  <a:pt x="9166" y="21438"/>
                  <a:pt x="9175" y="21478"/>
                </a:cubicBezTo>
                <a:cubicBezTo>
                  <a:pt x="9184" y="21520"/>
                  <a:pt x="9189" y="21560"/>
                  <a:pt x="9194" y="21600"/>
                </a:cubicBezTo>
                <a:lnTo>
                  <a:pt x="9248" y="21600"/>
                </a:lnTo>
                <a:cubicBezTo>
                  <a:pt x="9243" y="21556"/>
                  <a:pt x="9235" y="21513"/>
                  <a:pt x="9226" y="21470"/>
                </a:cubicBezTo>
                <a:cubicBezTo>
                  <a:pt x="9216" y="21429"/>
                  <a:pt x="9207" y="21391"/>
                  <a:pt x="9202" y="21352"/>
                </a:cubicBezTo>
                <a:cubicBezTo>
                  <a:pt x="9176" y="21168"/>
                  <a:pt x="9190" y="20992"/>
                  <a:pt x="9243" y="20814"/>
                </a:cubicBezTo>
                <a:cubicBezTo>
                  <a:pt x="9279" y="20695"/>
                  <a:pt x="9367" y="20598"/>
                  <a:pt x="9484" y="20549"/>
                </a:cubicBezTo>
                <a:cubicBezTo>
                  <a:pt x="9540" y="20525"/>
                  <a:pt x="9600" y="20513"/>
                  <a:pt x="9661" y="20513"/>
                </a:cubicBezTo>
                <a:cubicBezTo>
                  <a:pt x="9722" y="20513"/>
                  <a:pt x="9783" y="20525"/>
                  <a:pt x="9843" y="20549"/>
                </a:cubicBezTo>
                <a:cubicBezTo>
                  <a:pt x="10066" y="20635"/>
                  <a:pt x="10211" y="20775"/>
                  <a:pt x="10274" y="20965"/>
                </a:cubicBezTo>
                <a:cubicBezTo>
                  <a:pt x="10348" y="21187"/>
                  <a:pt x="10295" y="21408"/>
                  <a:pt x="10236" y="21600"/>
                </a:cubicBezTo>
                <a:lnTo>
                  <a:pt x="10288" y="21600"/>
                </a:lnTo>
                <a:cubicBezTo>
                  <a:pt x="10348" y="21404"/>
                  <a:pt x="10399" y="21181"/>
                  <a:pt x="10323" y="20952"/>
                </a:cubicBezTo>
                <a:cubicBezTo>
                  <a:pt x="10257" y="20753"/>
                  <a:pt x="10099" y="20599"/>
                  <a:pt x="9866" y="20508"/>
                </a:cubicBezTo>
                <a:cubicBezTo>
                  <a:pt x="9798" y="20482"/>
                  <a:pt x="9728" y="20469"/>
                  <a:pt x="9660" y="20469"/>
                </a:cubicBezTo>
                <a:close/>
              </a:path>
            </a:pathLst>
          </a:custGeom>
          <a:gradFill>
            <a:gsLst>
              <a:gs pos="0">
                <a:srgbClr val="FFFFFF">
                  <a:alpha val="15000"/>
                </a:srgbClr>
              </a:gs>
              <a:gs pos="100000">
                <a:srgbClr val="FFFFFF">
                  <a:alpha val="0"/>
                </a:srgbClr>
              </a:gs>
            </a:gsLst>
          </a:gradFill>
        </p:spPr>
        <p:txBody>
          <a:bodyPr anchor="ctr">
            <a:noAutofit/>
          </a:bodyPr>
          <a:lstStyle/>
          <a:p>
            <a:pPr algn="ctr" defTabSz="457200">
              <a:lnSpc>
                <a:spcPct val="100000"/>
              </a:lnSpc>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15" name="Shape"/>
          <p:cNvSpPr>
            <a:spLocks noGrp="1"/>
          </p:cNvSpPr>
          <p:nvPr>
            <p:ph type="body" sz="half" idx="24"/>
          </p:nvPr>
        </p:nvSpPr>
        <p:spPr>
          <a:xfrm>
            <a:off x="16843731" y="-1"/>
            <a:ext cx="7540303" cy="13716001"/>
          </a:xfrm>
          <a:custGeom>
            <a:avLst/>
            <a:gdLst/>
            <a:ahLst/>
            <a:cxnLst>
              <a:cxn ang="0">
                <a:pos x="wd2" y="hd2"/>
              </a:cxn>
              <a:cxn ang="5400000">
                <a:pos x="wd2" y="hd2"/>
              </a:cxn>
              <a:cxn ang="10800000">
                <a:pos x="wd2" y="hd2"/>
              </a:cxn>
              <a:cxn ang="16200000">
                <a:pos x="wd2" y="hd2"/>
              </a:cxn>
            </a:cxnLst>
            <a:rect l="0" t="0" r="r" b="b"/>
            <a:pathLst>
              <a:path w="21600" h="21600" extrusionOk="0">
                <a:moveTo>
                  <a:pt x="10234" y="0"/>
                </a:moveTo>
                <a:lnTo>
                  <a:pt x="0" y="21600"/>
                </a:lnTo>
                <a:lnTo>
                  <a:pt x="21600" y="21600"/>
                </a:lnTo>
                <a:lnTo>
                  <a:pt x="21600" y="0"/>
                </a:lnTo>
                <a:lnTo>
                  <a:pt x="10234" y="0"/>
                </a:lnTo>
                <a:close/>
              </a:path>
            </a:pathLst>
          </a:custGeom>
          <a:solidFill>
            <a:srgbClr val="FFFFFF"/>
          </a:solidFill>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6" name="Shape"/>
          <p:cNvSpPr>
            <a:spLocks noGrp="1"/>
          </p:cNvSpPr>
          <p:nvPr>
            <p:ph type="body" sz="half" idx="25"/>
          </p:nvPr>
        </p:nvSpPr>
        <p:spPr>
          <a:xfrm>
            <a:off x="0" y="-1"/>
            <a:ext cx="7233871"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0932" y="21600"/>
                </a:lnTo>
                <a:lnTo>
                  <a:pt x="21600" y="0"/>
                </a:lnTo>
                <a:lnTo>
                  <a:pt x="0" y="0"/>
                </a:lnTo>
                <a:close/>
              </a:path>
            </a:pathLst>
          </a:custGeom>
          <a:gradFill>
            <a:gsLst>
              <a:gs pos="0">
                <a:srgbClr val="D5D5D5"/>
              </a:gs>
              <a:gs pos="100000">
                <a:srgbClr val="454546"/>
              </a:gs>
            </a:gsLst>
            <a:lin ang="7199999"/>
          </a:gradFill>
          <a:effectLst>
            <a:outerShdw blurRad="1270000" rotWithShape="0">
              <a:srgbClr val="000000">
                <a:alpha val="35000"/>
              </a:srgbClr>
            </a:outerShdw>
          </a:effectLst>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158" name="Insert Picture Here 2018.png"/>
          <p:cNvSpPr>
            <a:spLocks noGrp="1"/>
          </p:cNvSpPr>
          <p:nvPr>
            <p:ph type="pic" idx="21"/>
          </p:nvPr>
        </p:nvSpPr>
        <p:spPr>
          <a:xfrm>
            <a:off x="0" y="-1"/>
            <a:ext cx="24384002" cy="13716002"/>
          </a:xfrm>
          <a:prstGeom prst="rect">
            <a:avLst/>
          </a:prstGeom>
        </p:spPr>
        <p:txBody>
          <a:bodyPr lIns="91439" tIns="45719" rIns="91439" bIns="45719">
            <a:noAutofit/>
          </a:bodyPr>
          <a:lstStyle/>
          <a:p>
            <a:endParaRPr/>
          </a:p>
        </p:txBody>
      </p:sp>
      <p:sp>
        <p:nvSpPr>
          <p:cNvPr id="159" name="Shape"/>
          <p:cNvSpPr>
            <a:spLocks noGrp="1"/>
          </p:cNvSpPr>
          <p:nvPr>
            <p:ph type="body" idx="22"/>
          </p:nvPr>
        </p:nvSpPr>
        <p:spPr>
          <a:xfrm>
            <a:off x="14696281" y="0"/>
            <a:ext cx="13375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5769" y="0"/>
                </a:moveTo>
                <a:lnTo>
                  <a:pt x="0" y="21600"/>
                </a:lnTo>
                <a:lnTo>
                  <a:pt x="14854" y="21600"/>
                </a:lnTo>
                <a:lnTo>
                  <a:pt x="15645" y="21600"/>
                </a:lnTo>
                <a:lnTo>
                  <a:pt x="15831" y="21600"/>
                </a:lnTo>
                <a:lnTo>
                  <a:pt x="21600" y="0"/>
                </a:lnTo>
                <a:lnTo>
                  <a:pt x="15645" y="0"/>
                </a:lnTo>
                <a:lnTo>
                  <a:pt x="14854" y="0"/>
                </a:lnTo>
                <a:lnTo>
                  <a:pt x="5769" y="0"/>
                </a:lnTo>
                <a:close/>
              </a:path>
            </a:pathLst>
          </a:custGeom>
          <a:solidFill>
            <a:srgbClr val="454546">
              <a:alpha val="80000"/>
            </a:srgbClr>
          </a:solidFill>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0" name="Shape"/>
          <p:cNvSpPr>
            <a:spLocks noGrp="1"/>
          </p:cNvSpPr>
          <p:nvPr>
            <p:ph type="body" idx="23"/>
          </p:nvPr>
        </p:nvSpPr>
        <p:spPr>
          <a:xfrm>
            <a:off x="-3655616" y="0"/>
            <a:ext cx="14622066" cy="13716000"/>
          </a:xfrm>
          <a:custGeom>
            <a:avLst/>
            <a:gdLst/>
            <a:ahLst/>
            <a:cxnLst>
              <a:cxn ang="0">
                <a:pos x="wd2" y="hd2"/>
              </a:cxn>
              <a:cxn ang="5400000">
                <a:pos x="wd2" y="hd2"/>
              </a:cxn>
              <a:cxn ang="10800000">
                <a:pos x="wd2" y="hd2"/>
              </a:cxn>
              <a:cxn ang="16200000">
                <a:pos x="wd2" y="hd2"/>
              </a:cxn>
            </a:cxnLst>
            <a:rect l="0" t="0" r="r" b="b"/>
            <a:pathLst>
              <a:path w="21600" h="21600" extrusionOk="0">
                <a:moveTo>
                  <a:pt x="5277" y="0"/>
                </a:moveTo>
                <a:lnTo>
                  <a:pt x="0" y="21600"/>
                </a:lnTo>
                <a:lnTo>
                  <a:pt x="5400" y="21600"/>
                </a:lnTo>
                <a:lnTo>
                  <a:pt x="7510" y="21600"/>
                </a:lnTo>
                <a:lnTo>
                  <a:pt x="16322" y="21600"/>
                </a:lnTo>
                <a:lnTo>
                  <a:pt x="21600" y="0"/>
                </a:lnTo>
                <a:lnTo>
                  <a:pt x="7510" y="0"/>
                </a:lnTo>
                <a:lnTo>
                  <a:pt x="5400" y="0"/>
                </a:lnTo>
                <a:lnTo>
                  <a:pt x="5277" y="0"/>
                </a:lnTo>
                <a:close/>
              </a:path>
            </a:pathLst>
          </a:custGeom>
          <a:solidFill>
            <a:srgbClr val="454546">
              <a:alpha val="80000"/>
            </a:srgbClr>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1" name="Shape"/>
          <p:cNvSpPr>
            <a:spLocks noGrp="1"/>
          </p:cNvSpPr>
          <p:nvPr>
            <p:ph type="body" sz="half" idx="24"/>
          </p:nvPr>
        </p:nvSpPr>
        <p:spPr>
          <a:xfrm>
            <a:off x="14889956" y="0"/>
            <a:ext cx="9494044" cy="13716000"/>
          </a:xfrm>
          <a:custGeom>
            <a:avLst/>
            <a:gdLst/>
            <a:ahLst/>
            <a:cxnLst>
              <a:cxn ang="0">
                <a:pos x="wd2" y="hd2"/>
              </a:cxn>
              <a:cxn ang="5400000">
                <a:pos x="wd2" y="hd2"/>
              </a:cxn>
              <a:cxn ang="10800000">
                <a:pos x="wd2" y="hd2"/>
              </a:cxn>
              <a:cxn ang="16200000">
                <a:pos x="wd2" y="hd2"/>
              </a:cxn>
            </a:cxnLst>
            <a:rect l="0" t="0" r="r" b="b"/>
            <a:pathLst>
              <a:path w="21600" h="21600" extrusionOk="0">
                <a:moveTo>
                  <a:pt x="7893" y="0"/>
                </a:moveTo>
                <a:cubicBezTo>
                  <a:pt x="7801" y="65"/>
                  <a:pt x="7708" y="128"/>
                  <a:pt x="7615" y="192"/>
                </a:cubicBezTo>
                <a:lnTo>
                  <a:pt x="7581" y="282"/>
                </a:lnTo>
                <a:cubicBezTo>
                  <a:pt x="7718" y="190"/>
                  <a:pt x="7856" y="96"/>
                  <a:pt x="7990" y="0"/>
                </a:cubicBezTo>
                <a:lnTo>
                  <a:pt x="7893" y="0"/>
                </a:lnTo>
                <a:close/>
                <a:moveTo>
                  <a:pt x="8181" y="0"/>
                </a:moveTo>
                <a:cubicBezTo>
                  <a:pt x="8053" y="100"/>
                  <a:pt x="7908" y="192"/>
                  <a:pt x="7763" y="282"/>
                </a:cubicBezTo>
                <a:cubicBezTo>
                  <a:pt x="7721" y="308"/>
                  <a:pt x="7678" y="335"/>
                  <a:pt x="7636" y="361"/>
                </a:cubicBezTo>
                <a:cubicBezTo>
                  <a:pt x="7597" y="386"/>
                  <a:pt x="7561" y="412"/>
                  <a:pt x="7523" y="438"/>
                </a:cubicBezTo>
                <a:lnTo>
                  <a:pt x="7488" y="529"/>
                </a:lnTo>
                <a:cubicBezTo>
                  <a:pt x="7555" y="483"/>
                  <a:pt x="7622" y="437"/>
                  <a:pt x="7692" y="392"/>
                </a:cubicBezTo>
                <a:cubicBezTo>
                  <a:pt x="7734" y="366"/>
                  <a:pt x="7777" y="340"/>
                  <a:pt x="7819" y="313"/>
                </a:cubicBezTo>
                <a:cubicBezTo>
                  <a:pt x="7979" y="214"/>
                  <a:pt x="8137" y="112"/>
                  <a:pt x="8275" y="0"/>
                </a:cubicBezTo>
                <a:lnTo>
                  <a:pt x="8181" y="0"/>
                </a:lnTo>
                <a:close/>
                <a:moveTo>
                  <a:pt x="8839" y="0"/>
                </a:moveTo>
                <a:cubicBezTo>
                  <a:pt x="8724" y="95"/>
                  <a:pt x="8583" y="191"/>
                  <a:pt x="8414" y="286"/>
                </a:cubicBezTo>
                <a:cubicBezTo>
                  <a:pt x="8011" y="515"/>
                  <a:pt x="7648" y="766"/>
                  <a:pt x="7303" y="1022"/>
                </a:cubicBezTo>
                <a:lnTo>
                  <a:pt x="7263" y="1128"/>
                </a:lnTo>
                <a:cubicBezTo>
                  <a:pt x="7636" y="845"/>
                  <a:pt x="8028" y="569"/>
                  <a:pt x="8468" y="319"/>
                </a:cubicBezTo>
                <a:cubicBezTo>
                  <a:pt x="8655" y="212"/>
                  <a:pt x="8807" y="107"/>
                  <a:pt x="8930" y="0"/>
                </a:cubicBezTo>
                <a:lnTo>
                  <a:pt x="8839" y="0"/>
                </a:lnTo>
                <a:close/>
                <a:moveTo>
                  <a:pt x="9781" y="0"/>
                </a:moveTo>
                <a:cubicBezTo>
                  <a:pt x="9639" y="139"/>
                  <a:pt x="9474" y="268"/>
                  <a:pt x="9289" y="379"/>
                </a:cubicBezTo>
                <a:cubicBezTo>
                  <a:pt x="8397" y="919"/>
                  <a:pt x="7624" y="1525"/>
                  <a:pt x="6887" y="2129"/>
                </a:cubicBezTo>
                <a:lnTo>
                  <a:pt x="6844" y="2240"/>
                </a:lnTo>
                <a:cubicBezTo>
                  <a:pt x="7612" y="1609"/>
                  <a:pt x="8415" y="973"/>
                  <a:pt x="9345" y="411"/>
                </a:cubicBezTo>
                <a:cubicBezTo>
                  <a:pt x="9545" y="290"/>
                  <a:pt x="9720" y="151"/>
                  <a:pt x="9871" y="0"/>
                </a:cubicBezTo>
                <a:lnTo>
                  <a:pt x="9781" y="0"/>
                </a:lnTo>
                <a:close/>
                <a:moveTo>
                  <a:pt x="10611" y="0"/>
                </a:moveTo>
                <a:cubicBezTo>
                  <a:pt x="10418" y="225"/>
                  <a:pt x="10149" y="442"/>
                  <a:pt x="9790" y="658"/>
                </a:cubicBezTo>
                <a:cubicBezTo>
                  <a:pt x="8774" y="1268"/>
                  <a:pt x="7986" y="1989"/>
                  <a:pt x="7224" y="2686"/>
                </a:cubicBezTo>
                <a:cubicBezTo>
                  <a:pt x="7070" y="2827"/>
                  <a:pt x="6917" y="2968"/>
                  <a:pt x="6761" y="3108"/>
                </a:cubicBezTo>
                <a:cubicBezTo>
                  <a:pt x="6644" y="3214"/>
                  <a:pt x="6524" y="3314"/>
                  <a:pt x="6404" y="3411"/>
                </a:cubicBezTo>
                <a:lnTo>
                  <a:pt x="6364" y="3516"/>
                </a:lnTo>
                <a:cubicBezTo>
                  <a:pt x="6519" y="3394"/>
                  <a:pt x="6673" y="3268"/>
                  <a:pt x="6823" y="3132"/>
                </a:cubicBezTo>
                <a:cubicBezTo>
                  <a:pt x="6979" y="2992"/>
                  <a:pt x="7134" y="2852"/>
                  <a:pt x="7288" y="2711"/>
                </a:cubicBezTo>
                <a:cubicBezTo>
                  <a:pt x="8048" y="2016"/>
                  <a:pt x="8833" y="1297"/>
                  <a:pt x="9843" y="690"/>
                </a:cubicBezTo>
                <a:cubicBezTo>
                  <a:pt x="10219" y="464"/>
                  <a:pt x="10500" y="236"/>
                  <a:pt x="10698" y="0"/>
                </a:cubicBezTo>
                <a:lnTo>
                  <a:pt x="10611" y="0"/>
                </a:lnTo>
                <a:close/>
                <a:moveTo>
                  <a:pt x="11223" y="0"/>
                </a:moveTo>
                <a:cubicBezTo>
                  <a:pt x="11068" y="190"/>
                  <a:pt x="10867" y="356"/>
                  <a:pt x="10686" y="488"/>
                </a:cubicBezTo>
                <a:cubicBezTo>
                  <a:pt x="10505" y="620"/>
                  <a:pt x="10314" y="751"/>
                  <a:pt x="10128" y="879"/>
                </a:cubicBezTo>
                <a:cubicBezTo>
                  <a:pt x="9656" y="1203"/>
                  <a:pt x="9167" y="1538"/>
                  <a:pt x="8796" y="1919"/>
                </a:cubicBezTo>
                <a:cubicBezTo>
                  <a:pt x="8706" y="2012"/>
                  <a:pt x="8616" y="2105"/>
                  <a:pt x="8526" y="2198"/>
                </a:cubicBezTo>
                <a:cubicBezTo>
                  <a:pt x="8116" y="2616"/>
                  <a:pt x="7692" y="3049"/>
                  <a:pt x="7326" y="3489"/>
                </a:cubicBezTo>
                <a:cubicBezTo>
                  <a:pt x="7037" y="3838"/>
                  <a:pt x="6724" y="4256"/>
                  <a:pt x="6606" y="4705"/>
                </a:cubicBezTo>
                <a:cubicBezTo>
                  <a:pt x="6558" y="4887"/>
                  <a:pt x="6640" y="5056"/>
                  <a:pt x="6831" y="5168"/>
                </a:cubicBezTo>
                <a:cubicBezTo>
                  <a:pt x="7021" y="5279"/>
                  <a:pt x="7295" y="5325"/>
                  <a:pt x="7602" y="5294"/>
                </a:cubicBezTo>
                <a:cubicBezTo>
                  <a:pt x="7781" y="5277"/>
                  <a:pt x="7959" y="5240"/>
                  <a:pt x="8111" y="5207"/>
                </a:cubicBezTo>
                <a:cubicBezTo>
                  <a:pt x="8264" y="5174"/>
                  <a:pt x="8417" y="5138"/>
                  <a:pt x="8565" y="5103"/>
                </a:cubicBezTo>
                <a:cubicBezTo>
                  <a:pt x="8828" y="5041"/>
                  <a:pt x="9099" y="4976"/>
                  <a:pt x="9373" y="4929"/>
                </a:cubicBezTo>
                <a:cubicBezTo>
                  <a:pt x="10542" y="4731"/>
                  <a:pt x="11432" y="4858"/>
                  <a:pt x="12098" y="5318"/>
                </a:cubicBezTo>
                <a:cubicBezTo>
                  <a:pt x="12413" y="5536"/>
                  <a:pt x="12633" y="5750"/>
                  <a:pt x="12767" y="5972"/>
                </a:cubicBezTo>
                <a:cubicBezTo>
                  <a:pt x="12868" y="6138"/>
                  <a:pt x="12967" y="6309"/>
                  <a:pt x="13062" y="6473"/>
                </a:cubicBezTo>
                <a:cubicBezTo>
                  <a:pt x="13185" y="6687"/>
                  <a:pt x="13312" y="6906"/>
                  <a:pt x="13447" y="7121"/>
                </a:cubicBezTo>
                <a:cubicBezTo>
                  <a:pt x="13670" y="7480"/>
                  <a:pt x="14067" y="7605"/>
                  <a:pt x="14694" y="7513"/>
                </a:cubicBezTo>
                <a:cubicBezTo>
                  <a:pt x="14813" y="7496"/>
                  <a:pt x="14930" y="7478"/>
                  <a:pt x="15048" y="7459"/>
                </a:cubicBezTo>
                <a:lnTo>
                  <a:pt x="15094" y="7452"/>
                </a:lnTo>
                <a:cubicBezTo>
                  <a:pt x="15945" y="7321"/>
                  <a:pt x="16685" y="7385"/>
                  <a:pt x="17360" y="7646"/>
                </a:cubicBezTo>
                <a:cubicBezTo>
                  <a:pt x="18245" y="7987"/>
                  <a:pt x="19217" y="8188"/>
                  <a:pt x="20249" y="8244"/>
                </a:cubicBezTo>
                <a:cubicBezTo>
                  <a:pt x="20707" y="8268"/>
                  <a:pt x="21159" y="8331"/>
                  <a:pt x="21600" y="8431"/>
                </a:cubicBezTo>
                <a:lnTo>
                  <a:pt x="21600" y="8384"/>
                </a:lnTo>
                <a:cubicBezTo>
                  <a:pt x="21161" y="8286"/>
                  <a:pt x="20711" y="8223"/>
                  <a:pt x="20256" y="8199"/>
                </a:cubicBezTo>
                <a:cubicBezTo>
                  <a:pt x="19237" y="8144"/>
                  <a:pt x="18276" y="7945"/>
                  <a:pt x="17401" y="7608"/>
                </a:cubicBezTo>
                <a:cubicBezTo>
                  <a:pt x="16941" y="7430"/>
                  <a:pt x="16451" y="7342"/>
                  <a:pt x="15919" y="7342"/>
                </a:cubicBezTo>
                <a:cubicBezTo>
                  <a:pt x="15649" y="7342"/>
                  <a:pt x="15367" y="7364"/>
                  <a:pt x="15074" y="7409"/>
                </a:cubicBezTo>
                <a:lnTo>
                  <a:pt x="15030" y="7416"/>
                </a:lnTo>
                <a:cubicBezTo>
                  <a:pt x="14912" y="7434"/>
                  <a:pt x="14794" y="7453"/>
                  <a:pt x="14675" y="7471"/>
                </a:cubicBezTo>
                <a:cubicBezTo>
                  <a:pt x="14085" y="7557"/>
                  <a:pt x="13729" y="7444"/>
                  <a:pt x="13518" y="7106"/>
                </a:cubicBezTo>
                <a:cubicBezTo>
                  <a:pt x="13384" y="6891"/>
                  <a:pt x="13256" y="6671"/>
                  <a:pt x="13133" y="6458"/>
                </a:cubicBezTo>
                <a:cubicBezTo>
                  <a:pt x="13038" y="6294"/>
                  <a:pt x="12941" y="6123"/>
                  <a:pt x="12840" y="5957"/>
                </a:cubicBezTo>
                <a:cubicBezTo>
                  <a:pt x="12702" y="5729"/>
                  <a:pt x="12477" y="5511"/>
                  <a:pt x="12156" y="5289"/>
                </a:cubicBezTo>
                <a:cubicBezTo>
                  <a:pt x="11468" y="4814"/>
                  <a:pt x="10552" y="4681"/>
                  <a:pt x="9352" y="4886"/>
                </a:cubicBezTo>
                <a:cubicBezTo>
                  <a:pt x="9074" y="4933"/>
                  <a:pt x="8801" y="4998"/>
                  <a:pt x="8537" y="5061"/>
                </a:cubicBezTo>
                <a:cubicBezTo>
                  <a:pt x="8390" y="5096"/>
                  <a:pt x="8237" y="5132"/>
                  <a:pt x="8086" y="5164"/>
                </a:cubicBezTo>
                <a:cubicBezTo>
                  <a:pt x="7936" y="5197"/>
                  <a:pt x="7760" y="5232"/>
                  <a:pt x="7587" y="5249"/>
                </a:cubicBezTo>
                <a:cubicBezTo>
                  <a:pt x="7305" y="5277"/>
                  <a:pt x="7057" y="5237"/>
                  <a:pt x="6884" y="5136"/>
                </a:cubicBezTo>
                <a:cubicBezTo>
                  <a:pt x="6709" y="5033"/>
                  <a:pt x="6635" y="4884"/>
                  <a:pt x="6680" y="4713"/>
                </a:cubicBezTo>
                <a:cubicBezTo>
                  <a:pt x="6797" y="4270"/>
                  <a:pt x="7106" y="3855"/>
                  <a:pt x="7393" y="3509"/>
                </a:cubicBezTo>
                <a:cubicBezTo>
                  <a:pt x="7758" y="3069"/>
                  <a:pt x="8181" y="2638"/>
                  <a:pt x="8591" y="2220"/>
                </a:cubicBezTo>
                <a:cubicBezTo>
                  <a:pt x="8681" y="2127"/>
                  <a:pt x="8773" y="2035"/>
                  <a:pt x="8863" y="1942"/>
                </a:cubicBezTo>
                <a:cubicBezTo>
                  <a:pt x="9230" y="1565"/>
                  <a:pt x="9716" y="1231"/>
                  <a:pt x="10186" y="909"/>
                </a:cubicBezTo>
                <a:cubicBezTo>
                  <a:pt x="10372" y="781"/>
                  <a:pt x="10563" y="647"/>
                  <a:pt x="10746" y="514"/>
                </a:cubicBezTo>
                <a:cubicBezTo>
                  <a:pt x="10935" y="376"/>
                  <a:pt x="11148" y="202"/>
                  <a:pt x="11308" y="0"/>
                </a:cubicBezTo>
                <a:lnTo>
                  <a:pt x="11223" y="0"/>
                </a:lnTo>
                <a:close/>
                <a:moveTo>
                  <a:pt x="11744" y="0"/>
                </a:moveTo>
                <a:cubicBezTo>
                  <a:pt x="11574" y="252"/>
                  <a:pt x="11311" y="463"/>
                  <a:pt x="11077" y="628"/>
                </a:cubicBezTo>
                <a:cubicBezTo>
                  <a:pt x="10999" y="683"/>
                  <a:pt x="10919" y="738"/>
                  <a:pt x="10841" y="792"/>
                </a:cubicBezTo>
                <a:cubicBezTo>
                  <a:pt x="10148" y="1279"/>
                  <a:pt x="9432" y="1781"/>
                  <a:pt x="9065" y="2411"/>
                </a:cubicBezTo>
                <a:cubicBezTo>
                  <a:pt x="9000" y="2523"/>
                  <a:pt x="8922" y="2635"/>
                  <a:pt x="8847" y="2742"/>
                </a:cubicBezTo>
                <a:cubicBezTo>
                  <a:pt x="8650" y="3025"/>
                  <a:pt x="8447" y="3318"/>
                  <a:pt x="8444" y="3643"/>
                </a:cubicBezTo>
                <a:cubicBezTo>
                  <a:pt x="8442" y="3878"/>
                  <a:pt x="8627" y="4030"/>
                  <a:pt x="8993" y="4096"/>
                </a:cubicBezTo>
                <a:cubicBezTo>
                  <a:pt x="9292" y="4150"/>
                  <a:pt x="9620" y="4183"/>
                  <a:pt x="9995" y="4197"/>
                </a:cubicBezTo>
                <a:cubicBezTo>
                  <a:pt x="11310" y="4247"/>
                  <a:pt x="12298" y="4539"/>
                  <a:pt x="13016" y="5089"/>
                </a:cubicBezTo>
                <a:cubicBezTo>
                  <a:pt x="13259" y="5276"/>
                  <a:pt x="13474" y="5492"/>
                  <a:pt x="13715" y="5791"/>
                </a:cubicBezTo>
                <a:cubicBezTo>
                  <a:pt x="14090" y="6259"/>
                  <a:pt x="14674" y="6538"/>
                  <a:pt x="15451" y="6621"/>
                </a:cubicBezTo>
                <a:cubicBezTo>
                  <a:pt x="16224" y="6703"/>
                  <a:pt x="16978" y="6884"/>
                  <a:pt x="17820" y="7190"/>
                </a:cubicBezTo>
                <a:cubicBezTo>
                  <a:pt x="18362" y="7386"/>
                  <a:pt x="18942" y="7574"/>
                  <a:pt x="19604" y="7574"/>
                </a:cubicBezTo>
                <a:cubicBezTo>
                  <a:pt x="19721" y="7574"/>
                  <a:pt x="19842" y="7568"/>
                  <a:pt x="19965" y="7556"/>
                </a:cubicBezTo>
                <a:cubicBezTo>
                  <a:pt x="20565" y="7493"/>
                  <a:pt x="21111" y="7382"/>
                  <a:pt x="21600" y="7226"/>
                </a:cubicBezTo>
                <a:lnTo>
                  <a:pt x="21600" y="7172"/>
                </a:lnTo>
                <a:cubicBezTo>
                  <a:pt x="21109" y="7333"/>
                  <a:pt x="20558" y="7449"/>
                  <a:pt x="19950" y="7512"/>
                </a:cubicBezTo>
                <a:cubicBezTo>
                  <a:pt x="19161" y="7594"/>
                  <a:pt x="18485" y="7379"/>
                  <a:pt x="17860" y="7152"/>
                </a:cubicBezTo>
                <a:cubicBezTo>
                  <a:pt x="17009" y="6843"/>
                  <a:pt x="16248" y="6661"/>
                  <a:pt x="15465" y="6577"/>
                </a:cubicBezTo>
                <a:cubicBezTo>
                  <a:pt x="14714" y="6497"/>
                  <a:pt x="14149" y="6226"/>
                  <a:pt x="13784" y="5772"/>
                </a:cubicBezTo>
                <a:cubicBezTo>
                  <a:pt x="13541" y="5470"/>
                  <a:pt x="13322" y="5251"/>
                  <a:pt x="13075" y="5062"/>
                </a:cubicBezTo>
                <a:cubicBezTo>
                  <a:pt x="12343" y="4500"/>
                  <a:pt x="11339" y="4204"/>
                  <a:pt x="10001" y="4153"/>
                </a:cubicBezTo>
                <a:cubicBezTo>
                  <a:pt x="9631" y="4139"/>
                  <a:pt x="9307" y="4107"/>
                  <a:pt x="9014" y="4054"/>
                </a:cubicBezTo>
                <a:cubicBezTo>
                  <a:pt x="8679" y="3993"/>
                  <a:pt x="8519" y="3859"/>
                  <a:pt x="8521" y="3643"/>
                </a:cubicBezTo>
                <a:cubicBezTo>
                  <a:pt x="8523" y="3327"/>
                  <a:pt x="8722" y="3038"/>
                  <a:pt x="8916" y="2759"/>
                </a:cubicBezTo>
                <a:cubicBezTo>
                  <a:pt x="8992" y="2650"/>
                  <a:pt x="9071" y="2539"/>
                  <a:pt x="9137" y="2426"/>
                </a:cubicBezTo>
                <a:cubicBezTo>
                  <a:pt x="9500" y="1804"/>
                  <a:pt x="10213" y="1305"/>
                  <a:pt x="10901" y="822"/>
                </a:cubicBezTo>
                <a:cubicBezTo>
                  <a:pt x="10979" y="768"/>
                  <a:pt x="11057" y="712"/>
                  <a:pt x="11135" y="657"/>
                </a:cubicBezTo>
                <a:cubicBezTo>
                  <a:pt x="11378" y="485"/>
                  <a:pt x="11656" y="266"/>
                  <a:pt x="11831" y="0"/>
                </a:cubicBezTo>
                <a:lnTo>
                  <a:pt x="11744" y="0"/>
                </a:lnTo>
                <a:close/>
                <a:moveTo>
                  <a:pt x="11974" y="0"/>
                </a:moveTo>
                <a:cubicBezTo>
                  <a:pt x="11972" y="3"/>
                  <a:pt x="11970" y="5"/>
                  <a:pt x="11968" y="8"/>
                </a:cubicBezTo>
                <a:lnTo>
                  <a:pt x="11952" y="29"/>
                </a:lnTo>
                <a:cubicBezTo>
                  <a:pt x="11721" y="354"/>
                  <a:pt x="11399" y="642"/>
                  <a:pt x="10991" y="884"/>
                </a:cubicBezTo>
                <a:cubicBezTo>
                  <a:pt x="9796" y="1597"/>
                  <a:pt x="9189" y="2492"/>
                  <a:pt x="8752" y="3273"/>
                </a:cubicBezTo>
                <a:cubicBezTo>
                  <a:pt x="8710" y="3348"/>
                  <a:pt x="8682" y="3423"/>
                  <a:pt x="8669" y="3494"/>
                </a:cubicBezTo>
                <a:cubicBezTo>
                  <a:pt x="8611" y="3803"/>
                  <a:pt x="8780" y="3950"/>
                  <a:pt x="9297" y="4036"/>
                </a:cubicBezTo>
                <a:cubicBezTo>
                  <a:pt x="9534" y="4075"/>
                  <a:pt x="9778" y="4083"/>
                  <a:pt x="10014" y="4091"/>
                </a:cubicBezTo>
                <a:cubicBezTo>
                  <a:pt x="10183" y="4096"/>
                  <a:pt x="10358" y="4102"/>
                  <a:pt x="10526" y="4119"/>
                </a:cubicBezTo>
                <a:cubicBezTo>
                  <a:pt x="12012" y="4272"/>
                  <a:pt x="13096" y="4751"/>
                  <a:pt x="13749" y="5546"/>
                </a:cubicBezTo>
                <a:cubicBezTo>
                  <a:pt x="13807" y="5617"/>
                  <a:pt x="13872" y="5687"/>
                  <a:pt x="13935" y="5754"/>
                </a:cubicBezTo>
                <a:cubicBezTo>
                  <a:pt x="13980" y="5803"/>
                  <a:pt x="14024" y="5851"/>
                  <a:pt x="14067" y="5899"/>
                </a:cubicBezTo>
                <a:cubicBezTo>
                  <a:pt x="14362" y="6236"/>
                  <a:pt x="14868" y="6442"/>
                  <a:pt x="15614" y="6529"/>
                </a:cubicBezTo>
                <a:cubicBezTo>
                  <a:pt x="16411" y="6622"/>
                  <a:pt x="17160" y="6803"/>
                  <a:pt x="17841" y="7066"/>
                </a:cubicBezTo>
                <a:cubicBezTo>
                  <a:pt x="17895" y="7086"/>
                  <a:pt x="17953" y="7103"/>
                  <a:pt x="18008" y="7120"/>
                </a:cubicBezTo>
                <a:cubicBezTo>
                  <a:pt x="18064" y="7138"/>
                  <a:pt x="18117" y="7155"/>
                  <a:pt x="18168" y="7175"/>
                </a:cubicBezTo>
                <a:cubicBezTo>
                  <a:pt x="19114" y="7543"/>
                  <a:pt x="20132" y="7548"/>
                  <a:pt x="21374" y="7192"/>
                </a:cubicBezTo>
                <a:cubicBezTo>
                  <a:pt x="21426" y="7178"/>
                  <a:pt x="21478" y="7159"/>
                  <a:pt x="21528" y="7141"/>
                </a:cubicBezTo>
                <a:cubicBezTo>
                  <a:pt x="21552" y="7132"/>
                  <a:pt x="21576" y="7126"/>
                  <a:pt x="21600" y="7118"/>
                </a:cubicBezTo>
                <a:lnTo>
                  <a:pt x="21600" y="7064"/>
                </a:lnTo>
                <a:cubicBezTo>
                  <a:pt x="21562" y="7076"/>
                  <a:pt x="21524" y="7089"/>
                  <a:pt x="21488" y="7102"/>
                </a:cubicBezTo>
                <a:cubicBezTo>
                  <a:pt x="21438" y="7121"/>
                  <a:pt x="21389" y="7138"/>
                  <a:pt x="21340" y="7152"/>
                </a:cubicBezTo>
                <a:cubicBezTo>
                  <a:pt x="20125" y="7500"/>
                  <a:pt x="19131" y="7495"/>
                  <a:pt x="18209" y="7137"/>
                </a:cubicBezTo>
                <a:cubicBezTo>
                  <a:pt x="18156" y="7116"/>
                  <a:pt x="18098" y="7098"/>
                  <a:pt x="18042" y="7081"/>
                </a:cubicBezTo>
                <a:cubicBezTo>
                  <a:pt x="17989" y="7064"/>
                  <a:pt x="17933" y="7046"/>
                  <a:pt x="17883" y="7027"/>
                </a:cubicBezTo>
                <a:cubicBezTo>
                  <a:pt x="17193" y="6761"/>
                  <a:pt x="16434" y="6579"/>
                  <a:pt x="15627" y="6485"/>
                </a:cubicBezTo>
                <a:cubicBezTo>
                  <a:pt x="14906" y="6401"/>
                  <a:pt x="14417" y="6203"/>
                  <a:pt x="14134" y="5879"/>
                </a:cubicBezTo>
                <a:cubicBezTo>
                  <a:pt x="14091" y="5830"/>
                  <a:pt x="14047" y="5781"/>
                  <a:pt x="14002" y="5732"/>
                </a:cubicBezTo>
                <a:cubicBezTo>
                  <a:pt x="13939" y="5666"/>
                  <a:pt x="13874" y="5597"/>
                  <a:pt x="13817" y="5528"/>
                </a:cubicBezTo>
                <a:cubicBezTo>
                  <a:pt x="13153" y="4718"/>
                  <a:pt x="12051" y="4229"/>
                  <a:pt x="10540" y="4074"/>
                </a:cubicBezTo>
                <a:cubicBezTo>
                  <a:pt x="10367" y="4056"/>
                  <a:pt x="10190" y="4051"/>
                  <a:pt x="10019" y="4045"/>
                </a:cubicBezTo>
                <a:cubicBezTo>
                  <a:pt x="9787" y="4037"/>
                  <a:pt x="9546" y="4030"/>
                  <a:pt x="9317" y="3992"/>
                </a:cubicBezTo>
                <a:cubicBezTo>
                  <a:pt x="8834" y="3912"/>
                  <a:pt x="8689" y="3788"/>
                  <a:pt x="8743" y="3499"/>
                </a:cubicBezTo>
                <a:cubicBezTo>
                  <a:pt x="8756" y="3431"/>
                  <a:pt x="8784" y="3359"/>
                  <a:pt x="8824" y="3287"/>
                </a:cubicBezTo>
                <a:cubicBezTo>
                  <a:pt x="9258" y="2510"/>
                  <a:pt x="9861" y="1621"/>
                  <a:pt x="11045" y="916"/>
                </a:cubicBezTo>
                <a:cubicBezTo>
                  <a:pt x="11459" y="669"/>
                  <a:pt x="11790" y="376"/>
                  <a:pt x="12024" y="45"/>
                </a:cubicBezTo>
                <a:lnTo>
                  <a:pt x="12038" y="26"/>
                </a:lnTo>
                <a:cubicBezTo>
                  <a:pt x="12044" y="18"/>
                  <a:pt x="12049" y="9"/>
                  <a:pt x="12055" y="0"/>
                </a:cubicBezTo>
                <a:lnTo>
                  <a:pt x="11974" y="0"/>
                </a:lnTo>
                <a:close/>
                <a:moveTo>
                  <a:pt x="12409" y="0"/>
                </a:moveTo>
                <a:cubicBezTo>
                  <a:pt x="12185" y="339"/>
                  <a:pt x="11818" y="663"/>
                  <a:pt x="11260" y="1014"/>
                </a:cubicBezTo>
                <a:cubicBezTo>
                  <a:pt x="10419" y="1546"/>
                  <a:pt x="9979" y="2021"/>
                  <a:pt x="9834" y="2556"/>
                </a:cubicBezTo>
                <a:cubicBezTo>
                  <a:pt x="9692" y="3079"/>
                  <a:pt x="9956" y="3395"/>
                  <a:pt x="10716" y="3612"/>
                </a:cubicBezTo>
                <a:cubicBezTo>
                  <a:pt x="11289" y="3777"/>
                  <a:pt x="11875" y="3935"/>
                  <a:pt x="12457" y="4082"/>
                </a:cubicBezTo>
                <a:cubicBezTo>
                  <a:pt x="13419" y="4327"/>
                  <a:pt x="14074" y="4692"/>
                  <a:pt x="14460" y="5198"/>
                </a:cubicBezTo>
                <a:cubicBezTo>
                  <a:pt x="14743" y="5567"/>
                  <a:pt x="15227" y="5846"/>
                  <a:pt x="15898" y="6026"/>
                </a:cubicBezTo>
                <a:cubicBezTo>
                  <a:pt x="16110" y="6082"/>
                  <a:pt x="16325" y="6143"/>
                  <a:pt x="16533" y="6201"/>
                </a:cubicBezTo>
                <a:cubicBezTo>
                  <a:pt x="17149" y="6373"/>
                  <a:pt x="17786" y="6551"/>
                  <a:pt x="18455" y="6668"/>
                </a:cubicBezTo>
                <a:cubicBezTo>
                  <a:pt x="19126" y="6784"/>
                  <a:pt x="19673" y="6663"/>
                  <a:pt x="20085" y="6309"/>
                </a:cubicBezTo>
                <a:cubicBezTo>
                  <a:pt x="20146" y="6256"/>
                  <a:pt x="20208" y="6203"/>
                  <a:pt x="20268" y="6150"/>
                </a:cubicBezTo>
                <a:cubicBezTo>
                  <a:pt x="20557" y="5896"/>
                  <a:pt x="20856" y="5633"/>
                  <a:pt x="21252" y="5423"/>
                </a:cubicBezTo>
                <a:cubicBezTo>
                  <a:pt x="21355" y="5369"/>
                  <a:pt x="21471" y="5312"/>
                  <a:pt x="21600" y="5259"/>
                </a:cubicBezTo>
                <a:lnTo>
                  <a:pt x="21600" y="5206"/>
                </a:lnTo>
                <a:cubicBezTo>
                  <a:pt x="21451" y="5264"/>
                  <a:pt x="21317" y="5329"/>
                  <a:pt x="21201" y="5391"/>
                </a:cubicBezTo>
                <a:cubicBezTo>
                  <a:pt x="20797" y="5604"/>
                  <a:pt x="20496" y="5869"/>
                  <a:pt x="20205" y="6126"/>
                </a:cubicBezTo>
                <a:cubicBezTo>
                  <a:pt x="20145" y="6179"/>
                  <a:pt x="20084" y="6231"/>
                  <a:pt x="20023" y="6284"/>
                </a:cubicBezTo>
                <a:cubicBezTo>
                  <a:pt x="19632" y="6620"/>
                  <a:pt x="19112" y="6734"/>
                  <a:pt x="18476" y="6623"/>
                </a:cubicBezTo>
                <a:cubicBezTo>
                  <a:pt x="17812" y="6508"/>
                  <a:pt x="17179" y="6331"/>
                  <a:pt x="16565" y="6159"/>
                </a:cubicBezTo>
                <a:cubicBezTo>
                  <a:pt x="16357" y="6101"/>
                  <a:pt x="16142" y="6041"/>
                  <a:pt x="15929" y="5984"/>
                </a:cubicBezTo>
                <a:cubicBezTo>
                  <a:pt x="15275" y="5810"/>
                  <a:pt x="14805" y="5540"/>
                  <a:pt x="14530" y="5180"/>
                </a:cubicBezTo>
                <a:cubicBezTo>
                  <a:pt x="14135" y="4664"/>
                  <a:pt x="13468" y="4290"/>
                  <a:pt x="12488" y="4041"/>
                </a:cubicBezTo>
                <a:cubicBezTo>
                  <a:pt x="11907" y="3894"/>
                  <a:pt x="11321" y="3736"/>
                  <a:pt x="10749" y="3572"/>
                </a:cubicBezTo>
                <a:cubicBezTo>
                  <a:pt x="10015" y="3362"/>
                  <a:pt x="9771" y="3069"/>
                  <a:pt x="9908" y="2563"/>
                </a:cubicBezTo>
                <a:cubicBezTo>
                  <a:pt x="10051" y="2037"/>
                  <a:pt x="10485" y="1570"/>
                  <a:pt x="11316" y="1046"/>
                </a:cubicBezTo>
                <a:cubicBezTo>
                  <a:pt x="11880" y="690"/>
                  <a:pt x="12259" y="350"/>
                  <a:pt x="12488" y="0"/>
                </a:cubicBezTo>
                <a:lnTo>
                  <a:pt x="12409" y="0"/>
                </a:lnTo>
                <a:close/>
                <a:moveTo>
                  <a:pt x="17106" y="0"/>
                </a:moveTo>
                <a:cubicBezTo>
                  <a:pt x="17180" y="312"/>
                  <a:pt x="17323" y="615"/>
                  <a:pt x="17809" y="844"/>
                </a:cubicBezTo>
                <a:cubicBezTo>
                  <a:pt x="18150" y="1006"/>
                  <a:pt x="18532" y="1089"/>
                  <a:pt x="18892" y="1155"/>
                </a:cubicBezTo>
                <a:cubicBezTo>
                  <a:pt x="19564" y="1278"/>
                  <a:pt x="20375" y="1490"/>
                  <a:pt x="20680" y="2044"/>
                </a:cubicBezTo>
                <a:cubicBezTo>
                  <a:pt x="20864" y="2379"/>
                  <a:pt x="21210" y="2638"/>
                  <a:pt x="21600" y="2860"/>
                </a:cubicBezTo>
                <a:lnTo>
                  <a:pt x="21600" y="2797"/>
                </a:lnTo>
                <a:cubicBezTo>
                  <a:pt x="21239" y="2586"/>
                  <a:pt x="20923" y="2342"/>
                  <a:pt x="20752" y="2031"/>
                </a:cubicBezTo>
                <a:cubicBezTo>
                  <a:pt x="20436" y="1457"/>
                  <a:pt x="19605" y="1239"/>
                  <a:pt x="18916" y="1112"/>
                </a:cubicBezTo>
                <a:cubicBezTo>
                  <a:pt x="18562" y="1048"/>
                  <a:pt x="18189" y="966"/>
                  <a:pt x="17857" y="809"/>
                </a:cubicBezTo>
                <a:cubicBezTo>
                  <a:pt x="17394" y="590"/>
                  <a:pt x="17257" y="307"/>
                  <a:pt x="17184" y="0"/>
                </a:cubicBezTo>
                <a:lnTo>
                  <a:pt x="17106" y="0"/>
                </a:lnTo>
                <a:close/>
                <a:moveTo>
                  <a:pt x="18507" y="0"/>
                </a:moveTo>
                <a:cubicBezTo>
                  <a:pt x="18798" y="240"/>
                  <a:pt x="19246" y="404"/>
                  <a:pt x="19888" y="505"/>
                </a:cubicBezTo>
                <a:cubicBezTo>
                  <a:pt x="20459" y="595"/>
                  <a:pt x="21044" y="690"/>
                  <a:pt x="21600" y="836"/>
                </a:cubicBezTo>
                <a:lnTo>
                  <a:pt x="21600" y="789"/>
                </a:lnTo>
                <a:cubicBezTo>
                  <a:pt x="21049" y="646"/>
                  <a:pt x="20473" y="551"/>
                  <a:pt x="19909" y="462"/>
                </a:cubicBezTo>
                <a:cubicBezTo>
                  <a:pt x="19311" y="369"/>
                  <a:pt x="18888" y="217"/>
                  <a:pt x="18608" y="0"/>
                </a:cubicBezTo>
                <a:lnTo>
                  <a:pt x="18507" y="0"/>
                </a:lnTo>
                <a:close/>
                <a:moveTo>
                  <a:pt x="18748" y="0"/>
                </a:moveTo>
                <a:cubicBezTo>
                  <a:pt x="19088" y="240"/>
                  <a:pt x="19558" y="343"/>
                  <a:pt x="19981" y="411"/>
                </a:cubicBezTo>
                <a:lnTo>
                  <a:pt x="20129" y="434"/>
                </a:lnTo>
                <a:cubicBezTo>
                  <a:pt x="20585" y="506"/>
                  <a:pt x="21058" y="581"/>
                  <a:pt x="21504" y="688"/>
                </a:cubicBezTo>
                <a:cubicBezTo>
                  <a:pt x="21540" y="697"/>
                  <a:pt x="21569" y="706"/>
                  <a:pt x="21600" y="716"/>
                </a:cubicBezTo>
                <a:lnTo>
                  <a:pt x="21600" y="666"/>
                </a:lnTo>
                <a:cubicBezTo>
                  <a:pt x="21577" y="659"/>
                  <a:pt x="21555" y="653"/>
                  <a:pt x="21532" y="648"/>
                </a:cubicBezTo>
                <a:cubicBezTo>
                  <a:pt x="21082" y="539"/>
                  <a:pt x="20608" y="463"/>
                  <a:pt x="20150" y="390"/>
                </a:cubicBezTo>
                <a:lnTo>
                  <a:pt x="19999" y="367"/>
                </a:lnTo>
                <a:cubicBezTo>
                  <a:pt x="19606" y="304"/>
                  <a:pt x="19171" y="210"/>
                  <a:pt x="18847" y="0"/>
                </a:cubicBezTo>
                <a:lnTo>
                  <a:pt x="18748" y="0"/>
                </a:lnTo>
                <a:close/>
                <a:moveTo>
                  <a:pt x="10517" y="5705"/>
                </a:moveTo>
                <a:cubicBezTo>
                  <a:pt x="10426" y="5704"/>
                  <a:pt x="10340" y="5712"/>
                  <a:pt x="10265" y="5730"/>
                </a:cubicBezTo>
                <a:cubicBezTo>
                  <a:pt x="9928" y="5811"/>
                  <a:pt x="9772" y="5971"/>
                  <a:pt x="9773" y="6233"/>
                </a:cubicBezTo>
                <a:cubicBezTo>
                  <a:pt x="9775" y="6484"/>
                  <a:pt x="9930" y="6709"/>
                  <a:pt x="10079" y="6926"/>
                </a:cubicBezTo>
                <a:lnTo>
                  <a:pt x="10091" y="6944"/>
                </a:lnTo>
                <a:cubicBezTo>
                  <a:pt x="10400" y="7392"/>
                  <a:pt x="10663" y="7834"/>
                  <a:pt x="10500" y="8308"/>
                </a:cubicBezTo>
                <a:cubicBezTo>
                  <a:pt x="10196" y="9195"/>
                  <a:pt x="9702" y="9872"/>
                  <a:pt x="8943" y="10436"/>
                </a:cubicBezTo>
                <a:cubicBezTo>
                  <a:pt x="8641" y="10661"/>
                  <a:pt x="8351" y="10896"/>
                  <a:pt x="8071" y="11124"/>
                </a:cubicBezTo>
                <a:cubicBezTo>
                  <a:pt x="7537" y="11560"/>
                  <a:pt x="6983" y="12009"/>
                  <a:pt x="6323" y="12397"/>
                </a:cubicBezTo>
                <a:cubicBezTo>
                  <a:pt x="5111" y="13110"/>
                  <a:pt x="4518" y="13917"/>
                  <a:pt x="4510" y="14864"/>
                </a:cubicBezTo>
                <a:cubicBezTo>
                  <a:pt x="4507" y="15228"/>
                  <a:pt x="4397" y="15502"/>
                  <a:pt x="4165" y="15728"/>
                </a:cubicBezTo>
                <a:cubicBezTo>
                  <a:pt x="3960" y="15927"/>
                  <a:pt x="3570" y="16035"/>
                  <a:pt x="3215" y="15989"/>
                </a:cubicBezTo>
                <a:cubicBezTo>
                  <a:pt x="2822" y="15939"/>
                  <a:pt x="2404" y="15879"/>
                  <a:pt x="2014" y="15761"/>
                </a:cubicBezTo>
                <a:cubicBezTo>
                  <a:pt x="1935" y="15737"/>
                  <a:pt x="1859" y="15717"/>
                  <a:pt x="1781" y="15694"/>
                </a:cubicBezTo>
                <a:lnTo>
                  <a:pt x="1764" y="15739"/>
                </a:lnTo>
                <a:cubicBezTo>
                  <a:pt x="1836" y="15760"/>
                  <a:pt x="1907" y="15779"/>
                  <a:pt x="1979" y="15801"/>
                </a:cubicBezTo>
                <a:cubicBezTo>
                  <a:pt x="2378" y="15922"/>
                  <a:pt x="2802" y="15982"/>
                  <a:pt x="3200" y="16033"/>
                </a:cubicBezTo>
                <a:cubicBezTo>
                  <a:pt x="3586" y="16083"/>
                  <a:pt x="4009" y="15967"/>
                  <a:pt x="4230" y="15751"/>
                </a:cubicBezTo>
                <a:cubicBezTo>
                  <a:pt x="4470" y="15518"/>
                  <a:pt x="4584" y="15237"/>
                  <a:pt x="4587" y="14866"/>
                </a:cubicBezTo>
                <a:cubicBezTo>
                  <a:pt x="4594" y="13931"/>
                  <a:pt x="5179" y="13134"/>
                  <a:pt x="6377" y="12430"/>
                </a:cubicBezTo>
                <a:cubicBezTo>
                  <a:pt x="7041" y="12040"/>
                  <a:pt x="7595" y="11588"/>
                  <a:pt x="8132" y="11151"/>
                </a:cubicBezTo>
                <a:cubicBezTo>
                  <a:pt x="8411" y="10923"/>
                  <a:pt x="8702" y="10687"/>
                  <a:pt x="9002" y="10463"/>
                </a:cubicBezTo>
                <a:cubicBezTo>
                  <a:pt x="9769" y="9893"/>
                  <a:pt x="10269" y="9211"/>
                  <a:pt x="10575" y="8318"/>
                </a:cubicBezTo>
                <a:cubicBezTo>
                  <a:pt x="10742" y="7831"/>
                  <a:pt x="10473" y="7383"/>
                  <a:pt x="10160" y="6928"/>
                </a:cubicBezTo>
                <a:lnTo>
                  <a:pt x="10149" y="6909"/>
                </a:lnTo>
                <a:cubicBezTo>
                  <a:pt x="9996" y="6687"/>
                  <a:pt x="9851" y="6475"/>
                  <a:pt x="9850" y="6233"/>
                </a:cubicBezTo>
                <a:cubicBezTo>
                  <a:pt x="9849" y="5988"/>
                  <a:pt x="9984" y="5847"/>
                  <a:pt x="10293" y="5772"/>
                </a:cubicBezTo>
                <a:cubicBezTo>
                  <a:pt x="10561" y="5707"/>
                  <a:pt x="11008" y="5794"/>
                  <a:pt x="11228" y="5954"/>
                </a:cubicBezTo>
                <a:cubicBezTo>
                  <a:pt x="11614" y="6236"/>
                  <a:pt x="11733" y="6573"/>
                  <a:pt x="11619" y="7051"/>
                </a:cubicBezTo>
                <a:cubicBezTo>
                  <a:pt x="11571" y="7252"/>
                  <a:pt x="11534" y="7489"/>
                  <a:pt x="11623" y="7719"/>
                </a:cubicBezTo>
                <a:cubicBezTo>
                  <a:pt x="11784" y="8133"/>
                  <a:pt x="12570" y="8477"/>
                  <a:pt x="13411" y="8501"/>
                </a:cubicBezTo>
                <a:cubicBezTo>
                  <a:pt x="13797" y="8512"/>
                  <a:pt x="14296" y="8506"/>
                  <a:pt x="14743" y="8354"/>
                </a:cubicBezTo>
                <a:cubicBezTo>
                  <a:pt x="15706" y="8028"/>
                  <a:pt x="16722" y="8027"/>
                  <a:pt x="17943" y="8352"/>
                </a:cubicBezTo>
                <a:cubicBezTo>
                  <a:pt x="18372" y="8466"/>
                  <a:pt x="18805" y="8550"/>
                  <a:pt x="19233" y="8602"/>
                </a:cubicBezTo>
                <a:cubicBezTo>
                  <a:pt x="19912" y="8686"/>
                  <a:pt x="20543" y="8862"/>
                  <a:pt x="21152" y="9033"/>
                </a:cubicBezTo>
                <a:cubicBezTo>
                  <a:pt x="21298" y="9074"/>
                  <a:pt x="21450" y="9114"/>
                  <a:pt x="21600" y="9154"/>
                </a:cubicBezTo>
                <a:lnTo>
                  <a:pt x="21600" y="9104"/>
                </a:lnTo>
                <a:cubicBezTo>
                  <a:pt x="21461" y="9066"/>
                  <a:pt x="21320" y="9030"/>
                  <a:pt x="21185" y="8992"/>
                </a:cubicBezTo>
                <a:cubicBezTo>
                  <a:pt x="20572" y="8821"/>
                  <a:pt x="19937" y="8643"/>
                  <a:pt x="19249" y="8559"/>
                </a:cubicBezTo>
                <a:cubicBezTo>
                  <a:pt x="18827" y="8507"/>
                  <a:pt x="18399" y="8423"/>
                  <a:pt x="17976" y="8311"/>
                </a:cubicBezTo>
                <a:cubicBezTo>
                  <a:pt x="16731" y="7980"/>
                  <a:pt x="15692" y="7982"/>
                  <a:pt x="14706" y="8316"/>
                </a:cubicBezTo>
                <a:cubicBezTo>
                  <a:pt x="14276" y="8462"/>
                  <a:pt x="13789" y="8468"/>
                  <a:pt x="13414" y="8457"/>
                </a:cubicBezTo>
                <a:cubicBezTo>
                  <a:pt x="12618" y="8434"/>
                  <a:pt x="11849" y="8099"/>
                  <a:pt x="11698" y="7710"/>
                </a:cubicBezTo>
                <a:cubicBezTo>
                  <a:pt x="11611" y="7487"/>
                  <a:pt x="11648" y="7255"/>
                  <a:pt x="11696" y="7058"/>
                </a:cubicBezTo>
                <a:cubicBezTo>
                  <a:pt x="11813" y="6567"/>
                  <a:pt x="11686" y="6217"/>
                  <a:pt x="11286" y="5926"/>
                </a:cubicBezTo>
                <a:cubicBezTo>
                  <a:pt x="11104" y="5793"/>
                  <a:pt x="10790" y="5708"/>
                  <a:pt x="10517" y="5705"/>
                </a:cubicBezTo>
                <a:close/>
                <a:moveTo>
                  <a:pt x="5619" y="7111"/>
                </a:moveTo>
                <a:cubicBezTo>
                  <a:pt x="5477" y="7108"/>
                  <a:pt x="5339" y="7138"/>
                  <a:pt x="5233" y="7198"/>
                </a:cubicBezTo>
                <a:cubicBezTo>
                  <a:pt x="5109" y="7268"/>
                  <a:pt x="5038" y="7371"/>
                  <a:pt x="5036" y="7480"/>
                </a:cubicBezTo>
                <a:cubicBezTo>
                  <a:pt x="5034" y="7590"/>
                  <a:pt x="5127" y="7713"/>
                  <a:pt x="5277" y="7802"/>
                </a:cubicBezTo>
                <a:cubicBezTo>
                  <a:pt x="5390" y="7869"/>
                  <a:pt x="5518" y="7904"/>
                  <a:pt x="5638" y="7904"/>
                </a:cubicBezTo>
                <a:cubicBezTo>
                  <a:pt x="5640" y="7904"/>
                  <a:pt x="5641" y="7904"/>
                  <a:pt x="5642" y="7904"/>
                </a:cubicBezTo>
                <a:cubicBezTo>
                  <a:pt x="5908" y="7902"/>
                  <a:pt x="6226" y="7690"/>
                  <a:pt x="6230" y="7513"/>
                </a:cubicBezTo>
                <a:cubicBezTo>
                  <a:pt x="6234" y="7332"/>
                  <a:pt x="5909" y="7117"/>
                  <a:pt x="5619" y="7111"/>
                </a:cubicBezTo>
                <a:close/>
                <a:moveTo>
                  <a:pt x="5598" y="7156"/>
                </a:moveTo>
                <a:cubicBezTo>
                  <a:pt x="5604" y="7156"/>
                  <a:pt x="5611" y="7155"/>
                  <a:pt x="5617" y="7156"/>
                </a:cubicBezTo>
                <a:cubicBezTo>
                  <a:pt x="5868" y="7161"/>
                  <a:pt x="6160" y="7354"/>
                  <a:pt x="6156" y="7512"/>
                </a:cubicBezTo>
                <a:cubicBezTo>
                  <a:pt x="6153" y="7663"/>
                  <a:pt x="5863" y="7858"/>
                  <a:pt x="5641" y="7859"/>
                </a:cubicBezTo>
                <a:cubicBezTo>
                  <a:pt x="5541" y="7859"/>
                  <a:pt x="5429" y="7827"/>
                  <a:pt x="5330" y="7769"/>
                </a:cubicBezTo>
                <a:cubicBezTo>
                  <a:pt x="5194" y="7689"/>
                  <a:pt x="5111" y="7578"/>
                  <a:pt x="5112" y="7480"/>
                </a:cubicBezTo>
                <a:cubicBezTo>
                  <a:pt x="5114" y="7383"/>
                  <a:pt x="5177" y="7293"/>
                  <a:pt x="5286" y="7231"/>
                </a:cubicBezTo>
                <a:cubicBezTo>
                  <a:pt x="5373" y="7182"/>
                  <a:pt x="5483" y="7156"/>
                  <a:pt x="5598" y="7156"/>
                </a:cubicBezTo>
                <a:close/>
                <a:moveTo>
                  <a:pt x="4426" y="8666"/>
                </a:moveTo>
                <a:lnTo>
                  <a:pt x="4407" y="8717"/>
                </a:lnTo>
                <a:cubicBezTo>
                  <a:pt x="4765" y="8937"/>
                  <a:pt x="5091" y="9176"/>
                  <a:pt x="5409" y="9408"/>
                </a:cubicBezTo>
                <a:cubicBezTo>
                  <a:pt x="5761" y="9666"/>
                  <a:pt x="6125" y="9932"/>
                  <a:pt x="6529" y="10172"/>
                </a:cubicBezTo>
                <a:cubicBezTo>
                  <a:pt x="6748" y="10301"/>
                  <a:pt x="6809" y="10464"/>
                  <a:pt x="6724" y="10684"/>
                </a:cubicBezTo>
                <a:cubicBezTo>
                  <a:pt x="6473" y="11331"/>
                  <a:pt x="5844" y="11872"/>
                  <a:pt x="5235" y="12396"/>
                </a:cubicBezTo>
                <a:lnTo>
                  <a:pt x="5188" y="12437"/>
                </a:lnTo>
                <a:cubicBezTo>
                  <a:pt x="4400" y="13115"/>
                  <a:pt x="3924" y="13773"/>
                  <a:pt x="3736" y="14448"/>
                </a:cubicBezTo>
                <a:cubicBezTo>
                  <a:pt x="3708" y="14551"/>
                  <a:pt x="3648" y="14654"/>
                  <a:pt x="3591" y="14754"/>
                </a:cubicBezTo>
                <a:lnTo>
                  <a:pt x="3572" y="14785"/>
                </a:lnTo>
                <a:cubicBezTo>
                  <a:pt x="3351" y="15170"/>
                  <a:pt x="2970" y="15299"/>
                  <a:pt x="2290" y="15216"/>
                </a:cubicBezTo>
                <a:lnTo>
                  <a:pt x="2227" y="15208"/>
                </a:lnTo>
                <a:cubicBezTo>
                  <a:pt x="2144" y="15198"/>
                  <a:pt x="2060" y="15187"/>
                  <a:pt x="1977" y="15176"/>
                </a:cubicBezTo>
                <a:lnTo>
                  <a:pt x="1960" y="15221"/>
                </a:lnTo>
                <a:cubicBezTo>
                  <a:pt x="2045" y="15232"/>
                  <a:pt x="2130" y="15243"/>
                  <a:pt x="2213" y="15253"/>
                </a:cubicBezTo>
                <a:lnTo>
                  <a:pt x="2274" y="15260"/>
                </a:lnTo>
                <a:cubicBezTo>
                  <a:pt x="2408" y="15276"/>
                  <a:pt x="2532" y="15284"/>
                  <a:pt x="2647" y="15284"/>
                </a:cubicBezTo>
                <a:cubicBezTo>
                  <a:pt x="3142" y="15284"/>
                  <a:pt x="3457" y="15129"/>
                  <a:pt x="3646" y="14800"/>
                </a:cubicBezTo>
                <a:lnTo>
                  <a:pt x="3662" y="14769"/>
                </a:lnTo>
                <a:cubicBezTo>
                  <a:pt x="3721" y="14667"/>
                  <a:pt x="3783" y="14562"/>
                  <a:pt x="3813" y="14455"/>
                </a:cubicBezTo>
                <a:cubicBezTo>
                  <a:pt x="3999" y="13787"/>
                  <a:pt x="4469" y="13134"/>
                  <a:pt x="5251" y="12461"/>
                </a:cubicBezTo>
                <a:lnTo>
                  <a:pt x="5298" y="12422"/>
                </a:lnTo>
                <a:cubicBezTo>
                  <a:pt x="5911" y="11895"/>
                  <a:pt x="6544" y="11349"/>
                  <a:pt x="6798" y="10693"/>
                </a:cubicBezTo>
                <a:cubicBezTo>
                  <a:pt x="6890" y="10457"/>
                  <a:pt x="6821" y="10282"/>
                  <a:pt x="6582" y="10141"/>
                </a:cubicBezTo>
                <a:cubicBezTo>
                  <a:pt x="6181" y="9903"/>
                  <a:pt x="5818" y="9636"/>
                  <a:pt x="5466" y="9379"/>
                </a:cubicBezTo>
                <a:cubicBezTo>
                  <a:pt x="5137" y="9139"/>
                  <a:pt x="4800" y="8893"/>
                  <a:pt x="4426" y="8666"/>
                </a:cubicBezTo>
                <a:close/>
                <a:moveTo>
                  <a:pt x="16540" y="8770"/>
                </a:moveTo>
                <a:cubicBezTo>
                  <a:pt x="16117" y="8780"/>
                  <a:pt x="15727" y="8861"/>
                  <a:pt x="15414" y="8939"/>
                </a:cubicBezTo>
                <a:cubicBezTo>
                  <a:pt x="14560" y="9150"/>
                  <a:pt x="13717" y="9243"/>
                  <a:pt x="12907" y="9212"/>
                </a:cubicBezTo>
                <a:cubicBezTo>
                  <a:pt x="12026" y="9179"/>
                  <a:pt x="11348" y="9380"/>
                  <a:pt x="10772" y="9846"/>
                </a:cubicBezTo>
                <a:cubicBezTo>
                  <a:pt x="10365" y="10176"/>
                  <a:pt x="9966" y="10516"/>
                  <a:pt x="9579" y="10845"/>
                </a:cubicBezTo>
                <a:cubicBezTo>
                  <a:pt x="9209" y="11160"/>
                  <a:pt x="8825" y="11488"/>
                  <a:pt x="8437" y="11803"/>
                </a:cubicBezTo>
                <a:cubicBezTo>
                  <a:pt x="8071" y="12101"/>
                  <a:pt x="7622" y="12363"/>
                  <a:pt x="7231" y="12584"/>
                </a:cubicBezTo>
                <a:cubicBezTo>
                  <a:pt x="6429" y="13039"/>
                  <a:pt x="5663" y="13560"/>
                  <a:pt x="5483" y="14288"/>
                </a:cubicBezTo>
                <a:cubicBezTo>
                  <a:pt x="5404" y="14605"/>
                  <a:pt x="5402" y="14958"/>
                  <a:pt x="5475" y="15399"/>
                </a:cubicBezTo>
                <a:cubicBezTo>
                  <a:pt x="5518" y="15656"/>
                  <a:pt x="5510" y="15907"/>
                  <a:pt x="5455" y="16166"/>
                </a:cubicBezTo>
                <a:cubicBezTo>
                  <a:pt x="5387" y="16479"/>
                  <a:pt x="5098" y="16741"/>
                  <a:pt x="4658" y="16884"/>
                </a:cubicBezTo>
                <a:cubicBezTo>
                  <a:pt x="4183" y="17039"/>
                  <a:pt x="3594" y="17039"/>
                  <a:pt x="3040" y="16886"/>
                </a:cubicBezTo>
                <a:cubicBezTo>
                  <a:pt x="2560" y="16753"/>
                  <a:pt x="2110" y="16577"/>
                  <a:pt x="1676" y="16407"/>
                </a:cubicBezTo>
                <a:cubicBezTo>
                  <a:pt x="1629" y="16388"/>
                  <a:pt x="1581" y="16370"/>
                  <a:pt x="1534" y="16352"/>
                </a:cubicBezTo>
                <a:lnTo>
                  <a:pt x="1517" y="16399"/>
                </a:lnTo>
                <a:cubicBezTo>
                  <a:pt x="1556" y="16414"/>
                  <a:pt x="1595" y="16430"/>
                  <a:pt x="1634" y="16445"/>
                </a:cubicBezTo>
                <a:cubicBezTo>
                  <a:pt x="2070" y="16616"/>
                  <a:pt x="2522" y="16792"/>
                  <a:pt x="3008" y="16927"/>
                </a:cubicBezTo>
                <a:cubicBezTo>
                  <a:pt x="3584" y="17086"/>
                  <a:pt x="4197" y="17085"/>
                  <a:pt x="4693" y="16924"/>
                </a:cubicBezTo>
                <a:cubicBezTo>
                  <a:pt x="5155" y="16774"/>
                  <a:pt x="5461" y="16499"/>
                  <a:pt x="5531" y="16171"/>
                </a:cubicBezTo>
                <a:cubicBezTo>
                  <a:pt x="5588" y="15909"/>
                  <a:pt x="5594" y="15656"/>
                  <a:pt x="5550" y="15396"/>
                </a:cubicBezTo>
                <a:cubicBezTo>
                  <a:pt x="5477" y="14958"/>
                  <a:pt x="5479" y="14608"/>
                  <a:pt x="5557" y="14295"/>
                </a:cubicBezTo>
                <a:cubicBezTo>
                  <a:pt x="5734" y="13580"/>
                  <a:pt x="6492" y="13065"/>
                  <a:pt x="7284" y="12616"/>
                </a:cubicBezTo>
                <a:cubicBezTo>
                  <a:pt x="7678" y="12393"/>
                  <a:pt x="8128" y="12130"/>
                  <a:pt x="8498" y="11829"/>
                </a:cubicBezTo>
                <a:cubicBezTo>
                  <a:pt x="8886" y="11513"/>
                  <a:pt x="9271" y="11187"/>
                  <a:pt x="9642" y="10871"/>
                </a:cubicBezTo>
                <a:cubicBezTo>
                  <a:pt x="10028" y="10542"/>
                  <a:pt x="10428" y="10201"/>
                  <a:pt x="10834" y="9872"/>
                </a:cubicBezTo>
                <a:cubicBezTo>
                  <a:pt x="11393" y="9420"/>
                  <a:pt x="12050" y="9224"/>
                  <a:pt x="12902" y="9256"/>
                </a:cubicBezTo>
                <a:cubicBezTo>
                  <a:pt x="13723" y="9287"/>
                  <a:pt x="14580" y="9194"/>
                  <a:pt x="15445" y="8980"/>
                </a:cubicBezTo>
                <a:cubicBezTo>
                  <a:pt x="15852" y="8879"/>
                  <a:pt x="16390" y="8771"/>
                  <a:pt x="16959" y="8831"/>
                </a:cubicBezTo>
                <a:cubicBezTo>
                  <a:pt x="18089" y="8950"/>
                  <a:pt x="19405" y="9131"/>
                  <a:pt x="20606" y="9577"/>
                </a:cubicBezTo>
                <a:cubicBezTo>
                  <a:pt x="20680" y="9604"/>
                  <a:pt x="20755" y="9633"/>
                  <a:pt x="20828" y="9661"/>
                </a:cubicBezTo>
                <a:cubicBezTo>
                  <a:pt x="21024" y="9738"/>
                  <a:pt x="21227" y="9816"/>
                  <a:pt x="21447" y="9875"/>
                </a:cubicBezTo>
                <a:cubicBezTo>
                  <a:pt x="21495" y="9888"/>
                  <a:pt x="21546" y="9900"/>
                  <a:pt x="21600" y="9911"/>
                </a:cubicBezTo>
                <a:lnTo>
                  <a:pt x="21600" y="9866"/>
                </a:lnTo>
                <a:cubicBezTo>
                  <a:pt x="21559" y="9857"/>
                  <a:pt x="21518" y="9846"/>
                  <a:pt x="21476" y="9835"/>
                </a:cubicBezTo>
                <a:cubicBezTo>
                  <a:pt x="21262" y="9778"/>
                  <a:pt x="21063" y="9700"/>
                  <a:pt x="20870" y="9624"/>
                </a:cubicBezTo>
                <a:cubicBezTo>
                  <a:pt x="20796" y="9596"/>
                  <a:pt x="20722" y="9567"/>
                  <a:pt x="20647" y="9539"/>
                </a:cubicBezTo>
                <a:cubicBezTo>
                  <a:pt x="19435" y="9090"/>
                  <a:pt x="18109" y="8907"/>
                  <a:pt x="16972" y="8787"/>
                </a:cubicBezTo>
                <a:cubicBezTo>
                  <a:pt x="16826" y="8771"/>
                  <a:pt x="16681" y="8767"/>
                  <a:pt x="16540" y="8770"/>
                </a:cubicBezTo>
                <a:close/>
                <a:moveTo>
                  <a:pt x="17267" y="9651"/>
                </a:moveTo>
                <a:cubicBezTo>
                  <a:pt x="16964" y="9648"/>
                  <a:pt x="16651" y="9663"/>
                  <a:pt x="16331" y="9698"/>
                </a:cubicBezTo>
                <a:cubicBezTo>
                  <a:pt x="15418" y="9798"/>
                  <a:pt x="14521" y="9891"/>
                  <a:pt x="13595" y="9934"/>
                </a:cubicBezTo>
                <a:cubicBezTo>
                  <a:pt x="12930" y="9964"/>
                  <a:pt x="12168" y="10039"/>
                  <a:pt x="11557" y="10362"/>
                </a:cubicBezTo>
                <a:cubicBezTo>
                  <a:pt x="11052" y="10628"/>
                  <a:pt x="10610" y="10961"/>
                  <a:pt x="10167" y="11411"/>
                </a:cubicBezTo>
                <a:cubicBezTo>
                  <a:pt x="9790" y="11794"/>
                  <a:pt x="9320" y="12234"/>
                  <a:pt x="8681" y="12592"/>
                </a:cubicBezTo>
                <a:cubicBezTo>
                  <a:pt x="8536" y="12674"/>
                  <a:pt x="8386" y="12755"/>
                  <a:pt x="8238" y="12835"/>
                </a:cubicBezTo>
                <a:cubicBezTo>
                  <a:pt x="7967" y="12982"/>
                  <a:pt x="7687" y="13134"/>
                  <a:pt x="7426" y="13293"/>
                </a:cubicBezTo>
                <a:cubicBezTo>
                  <a:pt x="6784" y="13684"/>
                  <a:pt x="6488" y="14113"/>
                  <a:pt x="6520" y="14604"/>
                </a:cubicBezTo>
                <a:cubicBezTo>
                  <a:pt x="6548" y="15032"/>
                  <a:pt x="6788" y="15434"/>
                  <a:pt x="7250" y="15832"/>
                </a:cubicBezTo>
                <a:cubicBezTo>
                  <a:pt x="7291" y="15868"/>
                  <a:pt x="7332" y="15903"/>
                  <a:pt x="7374" y="15939"/>
                </a:cubicBezTo>
                <a:cubicBezTo>
                  <a:pt x="7754" y="16263"/>
                  <a:pt x="8145" y="16598"/>
                  <a:pt x="8342" y="16981"/>
                </a:cubicBezTo>
                <a:cubicBezTo>
                  <a:pt x="8696" y="17668"/>
                  <a:pt x="9475" y="18088"/>
                  <a:pt x="10795" y="18302"/>
                </a:cubicBezTo>
                <a:cubicBezTo>
                  <a:pt x="11434" y="18406"/>
                  <a:pt x="12095" y="18433"/>
                  <a:pt x="12733" y="18459"/>
                </a:cubicBezTo>
                <a:cubicBezTo>
                  <a:pt x="12939" y="18468"/>
                  <a:pt x="13152" y="18477"/>
                  <a:pt x="13361" y="18488"/>
                </a:cubicBezTo>
                <a:cubicBezTo>
                  <a:pt x="14155" y="18531"/>
                  <a:pt x="14777" y="18663"/>
                  <a:pt x="15322" y="18904"/>
                </a:cubicBezTo>
                <a:cubicBezTo>
                  <a:pt x="15531" y="18997"/>
                  <a:pt x="15728" y="19104"/>
                  <a:pt x="15917" y="19208"/>
                </a:cubicBezTo>
                <a:cubicBezTo>
                  <a:pt x="16151" y="19337"/>
                  <a:pt x="16394" y="19469"/>
                  <a:pt x="16667" y="19578"/>
                </a:cubicBezTo>
                <a:cubicBezTo>
                  <a:pt x="16971" y="19698"/>
                  <a:pt x="17249" y="19759"/>
                  <a:pt x="17489" y="19759"/>
                </a:cubicBezTo>
                <a:cubicBezTo>
                  <a:pt x="17601" y="19759"/>
                  <a:pt x="17706" y="19745"/>
                  <a:pt x="17800" y="19718"/>
                </a:cubicBezTo>
                <a:cubicBezTo>
                  <a:pt x="18096" y="19633"/>
                  <a:pt x="18276" y="19420"/>
                  <a:pt x="18318" y="19100"/>
                </a:cubicBezTo>
                <a:cubicBezTo>
                  <a:pt x="18320" y="19082"/>
                  <a:pt x="18318" y="19064"/>
                  <a:pt x="18318" y="19046"/>
                </a:cubicBezTo>
                <a:cubicBezTo>
                  <a:pt x="18317" y="19026"/>
                  <a:pt x="18317" y="19007"/>
                  <a:pt x="18321" y="18989"/>
                </a:cubicBezTo>
                <a:cubicBezTo>
                  <a:pt x="18411" y="18517"/>
                  <a:pt x="18179" y="18084"/>
                  <a:pt x="17934" y="17681"/>
                </a:cubicBezTo>
                <a:cubicBezTo>
                  <a:pt x="17410" y="16818"/>
                  <a:pt x="18369" y="15828"/>
                  <a:pt x="19263" y="15444"/>
                </a:cubicBezTo>
                <a:cubicBezTo>
                  <a:pt x="19967" y="15143"/>
                  <a:pt x="20784" y="15045"/>
                  <a:pt x="21600" y="14977"/>
                </a:cubicBezTo>
                <a:lnTo>
                  <a:pt x="21600" y="14932"/>
                </a:lnTo>
                <a:cubicBezTo>
                  <a:pt x="20772" y="15001"/>
                  <a:pt x="19940" y="15100"/>
                  <a:pt x="19219" y="15409"/>
                </a:cubicBezTo>
                <a:cubicBezTo>
                  <a:pt x="18306" y="15800"/>
                  <a:pt x="17325" y="16813"/>
                  <a:pt x="17862" y="17696"/>
                </a:cubicBezTo>
                <a:cubicBezTo>
                  <a:pt x="18104" y="18094"/>
                  <a:pt x="18335" y="18523"/>
                  <a:pt x="18247" y="18985"/>
                </a:cubicBezTo>
                <a:cubicBezTo>
                  <a:pt x="18242" y="19006"/>
                  <a:pt x="18241" y="19027"/>
                  <a:pt x="18242" y="19048"/>
                </a:cubicBezTo>
                <a:cubicBezTo>
                  <a:pt x="18242" y="19064"/>
                  <a:pt x="18244" y="19079"/>
                  <a:pt x="18242" y="19096"/>
                </a:cubicBezTo>
                <a:cubicBezTo>
                  <a:pt x="18202" y="19399"/>
                  <a:pt x="18038" y="19601"/>
                  <a:pt x="17767" y="19679"/>
                </a:cubicBezTo>
                <a:cubicBezTo>
                  <a:pt x="17498" y="19756"/>
                  <a:pt x="17131" y="19708"/>
                  <a:pt x="16709" y="19541"/>
                </a:cubicBezTo>
                <a:cubicBezTo>
                  <a:pt x="16441" y="19434"/>
                  <a:pt x="16200" y="19302"/>
                  <a:pt x="15967" y="19175"/>
                </a:cubicBezTo>
                <a:cubicBezTo>
                  <a:pt x="15777" y="19071"/>
                  <a:pt x="15581" y="18963"/>
                  <a:pt x="15368" y="18869"/>
                </a:cubicBezTo>
                <a:cubicBezTo>
                  <a:pt x="14819" y="18625"/>
                  <a:pt x="14165" y="18486"/>
                  <a:pt x="13367" y="18443"/>
                </a:cubicBezTo>
                <a:cubicBezTo>
                  <a:pt x="13157" y="18432"/>
                  <a:pt x="12944" y="18423"/>
                  <a:pt x="12738" y="18414"/>
                </a:cubicBezTo>
                <a:cubicBezTo>
                  <a:pt x="12103" y="18388"/>
                  <a:pt x="11448" y="18361"/>
                  <a:pt x="10815" y="18258"/>
                </a:cubicBezTo>
                <a:cubicBezTo>
                  <a:pt x="9524" y="18048"/>
                  <a:pt x="8761" y="17638"/>
                  <a:pt x="8416" y="16968"/>
                </a:cubicBezTo>
                <a:cubicBezTo>
                  <a:pt x="8216" y="16577"/>
                  <a:pt x="7820" y="16239"/>
                  <a:pt x="7437" y="15912"/>
                </a:cubicBezTo>
                <a:cubicBezTo>
                  <a:pt x="7396" y="15877"/>
                  <a:pt x="7353" y="15841"/>
                  <a:pt x="7312" y="15806"/>
                </a:cubicBezTo>
                <a:cubicBezTo>
                  <a:pt x="6858" y="15415"/>
                  <a:pt x="6624" y="15022"/>
                  <a:pt x="6597" y="14603"/>
                </a:cubicBezTo>
                <a:cubicBezTo>
                  <a:pt x="6566" y="14125"/>
                  <a:pt x="6854" y="13706"/>
                  <a:pt x="7481" y="13325"/>
                </a:cubicBezTo>
                <a:cubicBezTo>
                  <a:pt x="7741" y="13167"/>
                  <a:pt x="8021" y="13015"/>
                  <a:pt x="8292" y="12868"/>
                </a:cubicBezTo>
                <a:cubicBezTo>
                  <a:pt x="8440" y="12787"/>
                  <a:pt x="8586" y="12707"/>
                  <a:pt x="8731" y="12626"/>
                </a:cubicBezTo>
                <a:cubicBezTo>
                  <a:pt x="9377" y="12263"/>
                  <a:pt x="9855" y="11820"/>
                  <a:pt x="10235" y="11434"/>
                </a:cubicBezTo>
                <a:cubicBezTo>
                  <a:pt x="10673" y="10988"/>
                  <a:pt x="11109" y="10658"/>
                  <a:pt x="11607" y="10395"/>
                </a:cubicBezTo>
                <a:cubicBezTo>
                  <a:pt x="12202" y="10081"/>
                  <a:pt x="12947" y="10009"/>
                  <a:pt x="13599" y="9979"/>
                </a:cubicBezTo>
                <a:cubicBezTo>
                  <a:pt x="14530" y="9936"/>
                  <a:pt x="15429" y="9842"/>
                  <a:pt x="16345" y="9742"/>
                </a:cubicBezTo>
                <a:cubicBezTo>
                  <a:pt x="16635" y="9710"/>
                  <a:pt x="16919" y="9696"/>
                  <a:pt x="17195" y="9696"/>
                </a:cubicBezTo>
                <a:cubicBezTo>
                  <a:pt x="18115" y="9696"/>
                  <a:pt x="18955" y="9869"/>
                  <a:pt x="19703" y="10217"/>
                </a:cubicBezTo>
                <a:cubicBezTo>
                  <a:pt x="20255" y="10474"/>
                  <a:pt x="20866" y="10717"/>
                  <a:pt x="21600" y="10816"/>
                </a:cubicBezTo>
                <a:lnTo>
                  <a:pt x="21600" y="10769"/>
                </a:lnTo>
                <a:cubicBezTo>
                  <a:pt x="20888" y="10671"/>
                  <a:pt x="20292" y="10434"/>
                  <a:pt x="19752" y="10183"/>
                </a:cubicBezTo>
                <a:cubicBezTo>
                  <a:pt x="19009" y="9838"/>
                  <a:pt x="18176" y="9659"/>
                  <a:pt x="17267" y="9651"/>
                </a:cubicBezTo>
                <a:close/>
                <a:moveTo>
                  <a:pt x="16505" y="10229"/>
                </a:moveTo>
                <a:cubicBezTo>
                  <a:pt x="16154" y="10232"/>
                  <a:pt x="15798" y="10247"/>
                  <a:pt x="15440" y="10265"/>
                </a:cubicBezTo>
                <a:cubicBezTo>
                  <a:pt x="15145" y="10280"/>
                  <a:pt x="14842" y="10290"/>
                  <a:pt x="14551" y="10299"/>
                </a:cubicBezTo>
                <a:cubicBezTo>
                  <a:pt x="14217" y="10310"/>
                  <a:pt x="13872" y="10320"/>
                  <a:pt x="13534" y="10339"/>
                </a:cubicBezTo>
                <a:cubicBezTo>
                  <a:pt x="12261" y="10408"/>
                  <a:pt x="11330" y="10838"/>
                  <a:pt x="10688" y="11649"/>
                </a:cubicBezTo>
                <a:cubicBezTo>
                  <a:pt x="10139" y="12343"/>
                  <a:pt x="9222" y="12828"/>
                  <a:pt x="8484" y="13174"/>
                </a:cubicBezTo>
                <a:cubicBezTo>
                  <a:pt x="8019" y="13392"/>
                  <a:pt x="7700" y="13604"/>
                  <a:pt x="7479" y="13838"/>
                </a:cubicBezTo>
                <a:cubicBezTo>
                  <a:pt x="6980" y="14368"/>
                  <a:pt x="7155" y="14984"/>
                  <a:pt x="7923" y="15408"/>
                </a:cubicBezTo>
                <a:cubicBezTo>
                  <a:pt x="8689" y="15830"/>
                  <a:pt x="9227" y="16334"/>
                  <a:pt x="9572" y="16950"/>
                </a:cubicBezTo>
                <a:cubicBezTo>
                  <a:pt x="9951" y="17626"/>
                  <a:pt x="10825" y="18003"/>
                  <a:pt x="12098" y="18042"/>
                </a:cubicBezTo>
                <a:cubicBezTo>
                  <a:pt x="12925" y="18067"/>
                  <a:pt x="13761" y="18022"/>
                  <a:pt x="14569" y="17979"/>
                </a:cubicBezTo>
                <a:cubicBezTo>
                  <a:pt x="14886" y="17962"/>
                  <a:pt x="15214" y="17944"/>
                  <a:pt x="15537" y="17931"/>
                </a:cubicBezTo>
                <a:cubicBezTo>
                  <a:pt x="15921" y="17916"/>
                  <a:pt x="16202" y="17781"/>
                  <a:pt x="16392" y="17521"/>
                </a:cubicBezTo>
                <a:cubicBezTo>
                  <a:pt x="16536" y="17324"/>
                  <a:pt x="16653" y="17117"/>
                  <a:pt x="16767" y="16918"/>
                </a:cubicBezTo>
                <a:cubicBezTo>
                  <a:pt x="16892" y="16698"/>
                  <a:pt x="17022" y="16471"/>
                  <a:pt x="17188" y="16255"/>
                </a:cubicBezTo>
                <a:cubicBezTo>
                  <a:pt x="17920" y="15303"/>
                  <a:pt x="19134" y="14773"/>
                  <a:pt x="20896" y="14636"/>
                </a:cubicBezTo>
                <a:cubicBezTo>
                  <a:pt x="21131" y="14617"/>
                  <a:pt x="21365" y="14598"/>
                  <a:pt x="21600" y="14578"/>
                </a:cubicBezTo>
                <a:lnTo>
                  <a:pt x="21600" y="14532"/>
                </a:lnTo>
                <a:cubicBezTo>
                  <a:pt x="21361" y="14552"/>
                  <a:pt x="21123" y="14572"/>
                  <a:pt x="20884" y="14591"/>
                </a:cubicBezTo>
                <a:cubicBezTo>
                  <a:pt x="19119" y="14729"/>
                  <a:pt x="17852" y="15282"/>
                  <a:pt x="17119" y="16236"/>
                </a:cubicBezTo>
                <a:cubicBezTo>
                  <a:pt x="16951" y="16454"/>
                  <a:pt x="16822" y="16683"/>
                  <a:pt x="16695" y="16905"/>
                </a:cubicBezTo>
                <a:cubicBezTo>
                  <a:pt x="16582" y="17103"/>
                  <a:pt x="16465" y="17307"/>
                  <a:pt x="16322" y="17502"/>
                </a:cubicBezTo>
                <a:cubicBezTo>
                  <a:pt x="16142" y="17749"/>
                  <a:pt x="15890" y="17871"/>
                  <a:pt x="15532" y="17886"/>
                </a:cubicBezTo>
                <a:cubicBezTo>
                  <a:pt x="15209" y="17899"/>
                  <a:pt x="14880" y="17917"/>
                  <a:pt x="14563" y="17934"/>
                </a:cubicBezTo>
                <a:cubicBezTo>
                  <a:pt x="13757" y="17977"/>
                  <a:pt x="12925" y="18023"/>
                  <a:pt x="12103" y="17998"/>
                </a:cubicBezTo>
                <a:cubicBezTo>
                  <a:pt x="10863" y="17960"/>
                  <a:pt x="10012" y="17592"/>
                  <a:pt x="9644" y="16935"/>
                </a:cubicBezTo>
                <a:cubicBezTo>
                  <a:pt x="9295" y="16312"/>
                  <a:pt x="8750" y="15802"/>
                  <a:pt x="7975" y="15375"/>
                </a:cubicBezTo>
                <a:cubicBezTo>
                  <a:pt x="7233" y="14966"/>
                  <a:pt x="7065" y="14370"/>
                  <a:pt x="7546" y="13859"/>
                </a:cubicBezTo>
                <a:cubicBezTo>
                  <a:pt x="7761" y="13629"/>
                  <a:pt x="8074" y="13424"/>
                  <a:pt x="8530" y="13210"/>
                </a:cubicBezTo>
                <a:cubicBezTo>
                  <a:pt x="9275" y="12861"/>
                  <a:pt x="10202" y="12370"/>
                  <a:pt x="10758" y="11668"/>
                </a:cubicBezTo>
                <a:cubicBezTo>
                  <a:pt x="11387" y="10872"/>
                  <a:pt x="12297" y="10452"/>
                  <a:pt x="13541" y="10384"/>
                </a:cubicBezTo>
                <a:cubicBezTo>
                  <a:pt x="13878" y="10365"/>
                  <a:pt x="14223" y="10354"/>
                  <a:pt x="14555" y="10343"/>
                </a:cubicBezTo>
                <a:cubicBezTo>
                  <a:pt x="14847" y="10334"/>
                  <a:pt x="15148" y="10325"/>
                  <a:pt x="15445" y="10310"/>
                </a:cubicBezTo>
                <a:cubicBezTo>
                  <a:pt x="16862" y="10240"/>
                  <a:pt x="18236" y="10222"/>
                  <a:pt x="19466" y="10764"/>
                </a:cubicBezTo>
                <a:cubicBezTo>
                  <a:pt x="20101" y="11044"/>
                  <a:pt x="20832" y="11219"/>
                  <a:pt x="21600" y="11278"/>
                </a:cubicBezTo>
                <a:lnTo>
                  <a:pt x="21600" y="11232"/>
                </a:lnTo>
                <a:cubicBezTo>
                  <a:pt x="20849" y="11173"/>
                  <a:pt x="20135" y="11002"/>
                  <a:pt x="19513" y="10728"/>
                </a:cubicBezTo>
                <a:cubicBezTo>
                  <a:pt x="18574" y="10313"/>
                  <a:pt x="17558" y="10220"/>
                  <a:pt x="16505" y="10229"/>
                </a:cubicBezTo>
                <a:close/>
                <a:moveTo>
                  <a:pt x="15132" y="10791"/>
                </a:moveTo>
                <a:cubicBezTo>
                  <a:pt x="14651" y="10786"/>
                  <a:pt x="14168" y="10797"/>
                  <a:pt x="13680" y="10826"/>
                </a:cubicBezTo>
                <a:cubicBezTo>
                  <a:pt x="12331" y="10907"/>
                  <a:pt x="11468" y="11488"/>
                  <a:pt x="11483" y="12306"/>
                </a:cubicBezTo>
                <a:cubicBezTo>
                  <a:pt x="11485" y="12449"/>
                  <a:pt x="11504" y="12537"/>
                  <a:pt x="11595" y="12589"/>
                </a:cubicBezTo>
                <a:cubicBezTo>
                  <a:pt x="11687" y="12641"/>
                  <a:pt x="11841" y="12649"/>
                  <a:pt x="12073" y="12645"/>
                </a:cubicBezTo>
                <a:cubicBezTo>
                  <a:pt x="12272" y="12642"/>
                  <a:pt x="12471" y="12635"/>
                  <a:pt x="12665" y="12628"/>
                </a:cubicBezTo>
                <a:cubicBezTo>
                  <a:pt x="13164" y="12611"/>
                  <a:pt x="13682" y="12593"/>
                  <a:pt x="14194" y="12642"/>
                </a:cubicBezTo>
                <a:cubicBezTo>
                  <a:pt x="15339" y="12752"/>
                  <a:pt x="16071" y="13050"/>
                  <a:pt x="16496" y="13581"/>
                </a:cubicBezTo>
                <a:cubicBezTo>
                  <a:pt x="16689" y="13822"/>
                  <a:pt x="16838" y="14069"/>
                  <a:pt x="16947" y="14258"/>
                </a:cubicBezTo>
                <a:cubicBezTo>
                  <a:pt x="17089" y="14502"/>
                  <a:pt x="17232" y="14597"/>
                  <a:pt x="17538" y="14598"/>
                </a:cubicBezTo>
                <a:cubicBezTo>
                  <a:pt x="17629" y="14598"/>
                  <a:pt x="17736" y="14590"/>
                  <a:pt x="17860" y="14574"/>
                </a:cubicBezTo>
                <a:cubicBezTo>
                  <a:pt x="18064" y="14549"/>
                  <a:pt x="18269" y="14520"/>
                  <a:pt x="18469" y="14494"/>
                </a:cubicBezTo>
                <a:cubicBezTo>
                  <a:pt x="18656" y="14469"/>
                  <a:pt x="18843" y="14445"/>
                  <a:pt x="19031" y="14421"/>
                </a:cubicBezTo>
                <a:cubicBezTo>
                  <a:pt x="19419" y="14373"/>
                  <a:pt x="19818" y="14331"/>
                  <a:pt x="20203" y="14291"/>
                </a:cubicBezTo>
                <a:cubicBezTo>
                  <a:pt x="20663" y="14244"/>
                  <a:pt x="21134" y="14195"/>
                  <a:pt x="21600" y="14132"/>
                </a:cubicBezTo>
                <a:lnTo>
                  <a:pt x="21600" y="14086"/>
                </a:lnTo>
                <a:cubicBezTo>
                  <a:pt x="21130" y="14149"/>
                  <a:pt x="20654" y="14199"/>
                  <a:pt x="20189" y="14247"/>
                </a:cubicBezTo>
                <a:cubicBezTo>
                  <a:pt x="19803" y="14287"/>
                  <a:pt x="19404" y="14327"/>
                  <a:pt x="19015" y="14376"/>
                </a:cubicBezTo>
                <a:cubicBezTo>
                  <a:pt x="18827" y="14399"/>
                  <a:pt x="18640" y="14425"/>
                  <a:pt x="18452" y="14450"/>
                </a:cubicBezTo>
                <a:cubicBezTo>
                  <a:pt x="18253" y="14477"/>
                  <a:pt x="18047" y="14504"/>
                  <a:pt x="17844" y="14529"/>
                </a:cubicBezTo>
                <a:cubicBezTo>
                  <a:pt x="17339" y="14592"/>
                  <a:pt x="17192" y="14542"/>
                  <a:pt x="17019" y="14244"/>
                </a:cubicBezTo>
                <a:cubicBezTo>
                  <a:pt x="16909" y="14054"/>
                  <a:pt x="16757" y="13805"/>
                  <a:pt x="16563" y="13562"/>
                </a:cubicBezTo>
                <a:cubicBezTo>
                  <a:pt x="16126" y="13017"/>
                  <a:pt x="15378" y="12711"/>
                  <a:pt x="14206" y="12598"/>
                </a:cubicBezTo>
                <a:cubicBezTo>
                  <a:pt x="13953" y="12574"/>
                  <a:pt x="13702" y="12566"/>
                  <a:pt x="13451" y="12566"/>
                </a:cubicBezTo>
                <a:cubicBezTo>
                  <a:pt x="13186" y="12566"/>
                  <a:pt x="12920" y="12574"/>
                  <a:pt x="12661" y="12583"/>
                </a:cubicBezTo>
                <a:cubicBezTo>
                  <a:pt x="12467" y="12590"/>
                  <a:pt x="12268" y="12598"/>
                  <a:pt x="12070" y="12601"/>
                </a:cubicBezTo>
                <a:cubicBezTo>
                  <a:pt x="11826" y="12604"/>
                  <a:pt x="11712" y="12592"/>
                  <a:pt x="11649" y="12556"/>
                </a:cubicBezTo>
                <a:cubicBezTo>
                  <a:pt x="11577" y="12515"/>
                  <a:pt x="11561" y="12432"/>
                  <a:pt x="11558" y="12304"/>
                </a:cubicBezTo>
                <a:cubicBezTo>
                  <a:pt x="11544" y="11511"/>
                  <a:pt x="12379" y="10950"/>
                  <a:pt x="13687" y="10871"/>
                </a:cubicBezTo>
                <a:cubicBezTo>
                  <a:pt x="14171" y="10842"/>
                  <a:pt x="14654" y="10831"/>
                  <a:pt x="15132" y="10836"/>
                </a:cubicBezTo>
                <a:cubicBezTo>
                  <a:pt x="16568" y="10851"/>
                  <a:pt x="17973" y="11018"/>
                  <a:pt x="19326" y="11338"/>
                </a:cubicBezTo>
                <a:cubicBezTo>
                  <a:pt x="19985" y="11493"/>
                  <a:pt x="20706" y="11620"/>
                  <a:pt x="21600" y="11744"/>
                </a:cubicBezTo>
                <a:lnTo>
                  <a:pt x="21600" y="11699"/>
                </a:lnTo>
                <a:cubicBezTo>
                  <a:pt x="20718" y="11576"/>
                  <a:pt x="20005" y="11449"/>
                  <a:pt x="19353" y="11296"/>
                </a:cubicBezTo>
                <a:cubicBezTo>
                  <a:pt x="17992" y="10974"/>
                  <a:pt x="16577" y="10806"/>
                  <a:pt x="15132" y="10791"/>
                </a:cubicBezTo>
                <a:close/>
                <a:moveTo>
                  <a:pt x="18738" y="11841"/>
                </a:moveTo>
                <a:cubicBezTo>
                  <a:pt x="18350" y="11836"/>
                  <a:pt x="17978" y="11855"/>
                  <a:pt x="17612" y="11899"/>
                </a:cubicBezTo>
                <a:cubicBezTo>
                  <a:pt x="17339" y="11931"/>
                  <a:pt x="17151" y="11996"/>
                  <a:pt x="17052" y="12093"/>
                </a:cubicBezTo>
                <a:cubicBezTo>
                  <a:pt x="16948" y="12194"/>
                  <a:pt x="16939" y="12326"/>
                  <a:pt x="17024" y="12497"/>
                </a:cubicBezTo>
                <a:cubicBezTo>
                  <a:pt x="17172" y="12794"/>
                  <a:pt x="17463" y="13058"/>
                  <a:pt x="17726" y="13281"/>
                </a:cubicBezTo>
                <a:cubicBezTo>
                  <a:pt x="18135" y="13629"/>
                  <a:pt x="18701" y="13798"/>
                  <a:pt x="19508" y="13813"/>
                </a:cubicBezTo>
                <a:cubicBezTo>
                  <a:pt x="19554" y="13814"/>
                  <a:pt x="19600" y="13815"/>
                  <a:pt x="19645" y="13815"/>
                </a:cubicBezTo>
                <a:cubicBezTo>
                  <a:pt x="20337" y="13815"/>
                  <a:pt x="20972" y="13714"/>
                  <a:pt x="21600" y="13588"/>
                </a:cubicBezTo>
                <a:lnTo>
                  <a:pt x="21600" y="13541"/>
                </a:lnTo>
                <a:cubicBezTo>
                  <a:pt x="20930" y="13677"/>
                  <a:pt x="20253" y="13781"/>
                  <a:pt x="19511" y="13768"/>
                </a:cubicBezTo>
                <a:cubicBezTo>
                  <a:pt x="18730" y="13753"/>
                  <a:pt x="18182" y="13590"/>
                  <a:pt x="17788" y="13255"/>
                </a:cubicBezTo>
                <a:cubicBezTo>
                  <a:pt x="17516" y="13024"/>
                  <a:pt x="17240" y="12775"/>
                  <a:pt x="17095" y="12484"/>
                </a:cubicBezTo>
                <a:cubicBezTo>
                  <a:pt x="17018" y="12329"/>
                  <a:pt x="17025" y="12205"/>
                  <a:pt x="17116" y="12116"/>
                </a:cubicBezTo>
                <a:cubicBezTo>
                  <a:pt x="17204" y="12031"/>
                  <a:pt x="17375" y="11972"/>
                  <a:pt x="17626" y="11942"/>
                </a:cubicBezTo>
                <a:cubicBezTo>
                  <a:pt x="17946" y="11904"/>
                  <a:pt x="18272" y="11885"/>
                  <a:pt x="18608" y="11885"/>
                </a:cubicBezTo>
                <a:cubicBezTo>
                  <a:pt x="19283" y="11885"/>
                  <a:pt x="20003" y="11962"/>
                  <a:pt x="20810" y="12119"/>
                </a:cubicBezTo>
                <a:cubicBezTo>
                  <a:pt x="21076" y="12171"/>
                  <a:pt x="21341" y="12231"/>
                  <a:pt x="21600" y="12288"/>
                </a:cubicBezTo>
                <a:lnTo>
                  <a:pt x="21600" y="12240"/>
                </a:lnTo>
                <a:cubicBezTo>
                  <a:pt x="21348" y="12185"/>
                  <a:pt x="21091" y="12127"/>
                  <a:pt x="20833" y="12077"/>
                </a:cubicBezTo>
                <a:cubicBezTo>
                  <a:pt x="20069" y="11928"/>
                  <a:pt x="19383" y="11850"/>
                  <a:pt x="18738" y="11841"/>
                </a:cubicBezTo>
                <a:close/>
                <a:moveTo>
                  <a:pt x="18663" y="11941"/>
                </a:moveTo>
                <a:cubicBezTo>
                  <a:pt x="18519" y="11940"/>
                  <a:pt x="18373" y="11941"/>
                  <a:pt x="18226" y="11947"/>
                </a:cubicBezTo>
                <a:cubicBezTo>
                  <a:pt x="18043" y="11954"/>
                  <a:pt x="17832" y="11964"/>
                  <a:pt x="17628" y="11998"/>
                </a:cubicBezTo>
                <a:cubicBezTo>
                  <a:pt x="17409" y="12034"/>
                  <a:pt x="17267" y="12088"/>
                  <a:pt x="17195" y="12163"/>
                </a:cubicBezTo>
                <a:cubicBezTo>
                  <a:pt x="17128" y="12234"/>
                  <a:pt x="17120" y="12323"/>
                  <a:pt x="17174" y="12436"/>
                </a:cubicBezTo>
                <a:cubicBezTo>
                  <a:pt x="17355" y="12816"/>
                  <a:pt x="17688" y="13149"/>
                  <a:pt x="18163" y="13426"/>
                </a:cubicBezTo>
                <a:cubicBezTo>
                  <a:pt x="18457" y="13599"/>
                  <a:pt x="18856" y="13692"/>
                  <a:pt x="19346" y="13704"/>
                </a:cubicBezTo>
                <a:cubicBezTo>
                  <a:pt x="20106" y="13723"/>
                  <a:pt x="20818" y="13653"/>
                  <a:pt x="21525" y="13491"/>
                </a:cubicBezTo>
                <a:cubicBezTo>
                  <a:pt x="21544" y="13486"/>
                  <a:pt x="21563" y="13482"/>
                  <a:pt x="21583" y="13477"/>
                </a:cubicBezTo>
                <a:cubicBezTo>
                  <a:pt x="21589" y="13475"/>
                  <a:pt x="21594" y="13474"/>
                  <a:pt x="21600" y="13473"/>
                </a:cubicBezTo>
                <a:lnTo>
                  <a:pt x="21600" y="13426"/>
                </a:lnTo>
                <a:cubicBezTo>
                  <a:pt x="21584" y="13429"/>
                  <a:pt x="21568" y="13432"/>
                  <a:pt x="21553" y="13436"/>
                </a:cubicBezTo>
                <a:cubicBezTo>
                  <a:pt x="21534" y="13440"/>
                  <a:pt x="21516" y="13445"/>
                  <a:pt x="21497" y="13449"/>
                </a:cubicBezTo>
                <a:cubicBezTo>
                  <a:pt x="20800" y="13609"/>
                  <a:pt x="20098" y="13678"/>
                  <a:pt x="19349" y="13660"/>
                </a:cubicBezTo>
                <a:cubicBezTo>
                  <a:pt x="18879" y="13648"/>
                  <a:pt x="18496" y="13559"/>
                  <a:pt x="18216" y="13394"/>
                </a:cubicBezTo>
                <a:cubicBezTo>
                  <a:pt x="17751" y="13122"/>
                  <a:pt x="17425" y="12796"/>
                  <a:pt x="17248" y="12423"/>
                </a:cubicBezTo>
                <a:cubicBezTo>
                  <a:pt x="17200" y="12323"/>
                  <a:pt x="17206" y="12245"/>
                  <a:pt x="17262" y="12185"/>
                </a:cubicBezTo>
                <a:cubicBezTo>
                  <a:pt x="17323" y="12121"/>
                  <a:pt x="17448" y="12074"/>
                  <a:pt x="17647" y="12041"/>
                </a:cubicBezTo>
                <a:cubicBezTo>
                  <a:pt x="17844" y="12009"/>
                  <a:pt x="18043" y="11999"/>
                  <a:pt x="18230" y="11992"/>
                </a:cubicBezTo>
                <a:cubicBezTo>
                  <a:pt x="19393" y="11947"/>
                  <a:pt x="20459" y="12147"/>
                  <a:pt x="21537" y="12376"/>
                </a:cubicBezTo>
                <a:cubicBezTo>
                  <a:pt x="21558" y="12381"/>
                  <a:pt x="21579" y="12386"/>
                  <a:pt x="21600" y="12391"/>
                </a:cubicBezTo>
                <a:lnTo>
                  <a:pt x="21600" y="12343"/>
                </a:lnTo>
                <a:cubicBezTo>
                  <a:pt x="21587" y="12340"/>
                  <a:pt x="21575" y="12336"/>
                  <a:pt x="21562" y="12334"/>
                </a:cubicBezTo>
                <a:cubicBezTo>
                  <a:pt x="20612" y="12132"/>
                  <a:pt x="19672" y="11953"/>
                  <a:pt x="18663" y="11941"/>
                </a:cubicBezTo>
                <a:close/>
                <a:moveTo>
                  <a:pt x="10892" y="12935"/>
                </a:moveTo>
                <a:cubicBezTo>
                  <a:pt x="10816" y="12933"/>
                  <a:pt x="10730" y="12940"/>
                  <a:pt x="10633" y="12958"/>
                </a:cubicBezTo>
                <a:cubicBezTo>
                  <a:pt x="9653" y="13136"/>
                  <a:pt x="8875" y="13470"/>
                  <a:pt x="8321" y="13949"/>
                </a:cubicBezTo>
                <a:cubicBezTo>
                  <a:pt x="8185" y="14067"/>
                  <a:pt x="8130" y="14193"/>
                  <a:pt x="8155" y="14322"/>
                </a:cubicBezTo>
                <a:cubicBezTo>
                  <a:pt x="8119" y="14534"/>
                  <a:pt x="8262" y="14720"/>
                  <a:pt x="8583" y="14878"/>
                </a:cubicBezTo>
                <a:cubicBezTo>
                  <a:pt x="9534" y="15345"/>
                  <a:pt x="10107" y="15899"/>
                  <a:pt x="10334" y="16571"/>
                </a:cubicBezTo>
                <a:cubicBezTo>
                  <a:pt x="10374" y="16687"/>
                  <a:pt x="10461" y="16813"/>
                  <a:pt x="10593" y="16946"/>
                </a:cubicBezTo>
                <a:cubicBezTo>
                  <a:pt x="10988" y="17342"/>
                  <a:pt x="11541" y="17543"/>
                  <a:pt x="12239" y="17542"/>
                </a:cubicBezTo>
                <a:cubicBezTo>
                  <a:pt x="12301" y="17542"/>
                  <a:pt x="12366" y="17541"/>
                  <a:pt x="12430" y="17538"/>
                </a:cubicBezTo>
                <a:cubicBezTo>
                  <a:pt x="12769" y="17521"/>
                  <a:pt x="13125" y="17474"/>
                  <a:pt x="13460" y="17399"/>
                </a:cubicBezTo>
                <a:cubicBezTo>
                  <a:pt x="14345" y="17201"/>
                  <a:pt x="14916" y="16903"/>
                  <a:pt x="15204" y="16488"/>
                </a:cubicBezTo>
                <a:cubicBezTo>
                  <a:pt x="15354" y="16271"/>
                  <a:pt x="15384" y="16143"/>
                  <a:pt x="15307" y="16047"/>
                </a:cubicBezTo>
                <a:cubicBezTo>
                  <a:pt x="15216" y="15933"/>
                  <a:pt x="14974" y="15870"/>
                  <a:pt x="14613" y="15806"/>
                </a:cubicBezTo>
                <a:cubicBezTo>
                  <a:pt x="13266" y="15564"/>
                  <a:pt x="12429" y="15219"/>
                  <a:pt x="11902" y="14688"/>
                </a:cubicBezTo>
                <a:cubicBezTo>
                  <a:pt x="11494" y="14277"/>
                  <a:pt x="11407" y="13805"/>
                  <a:pt x="11325" y="13348"/>
                </a:cubicBezTo>
                <a:lnTo>
                  <a:pt x="11307" y="13246"/>
                </a:lnTo>
                <a:cubicBezTo>
                  <a:pt x="11281" y="13108"/>
                  <a:pt x="11211" y="13017"/>
                  <a:pt x="11091" y="12971"/>
                </a:cubicBezTo>
                <a:cubicBezTo>
                  <a:pt x="11034" y="12949"/>
                  <a:pt x="10968" y="12937"/>
                  <a:pt x="10892" y="12935"/>
                </a:cubicBezTo>
                <a:close/>
                <a:moveTo>
                  <a:pt x="10869" y="12980"/>
                </a:moveTo>
                <a:cubicBezTo>
                  <a:pt x="10940" y="12980"/>
                  <a:pt x="11000" y="12989"/>
                  <a:pt x="11049" y="13009"/>
                </a:cubicBezTo>
                <a:cubicBezTo>
                  <a:pt x="11150" y="13048"/>
                  <a:pt x="11210" y="13127"/>
                  <a:pt x="11233" y="13251"/>
                </a:cubicBezTo>
                <a:lnTo>
                  <a:pt x="11251" y="13354"/>
                </a:lnTo>
                <a:cubicBezTo>
                  <a:pt x="11334" y="13815"/>
                  <a:pt x="11420" y="14292"/>
                  <a:pt x="11837" y="14711"/>
                </a:cubicBezTo>
                <a:cubicBezTo>
                  <a:pt x="12374" y="15253"/>
                  <a:pt x="13223" y="15603"/>
                  <a:pt x="14590" y="15848"/>
                </a:cubicBezTo>
                <a:cubicBezTo>
                  <a:pt x="14921" y="15908"/>
                  <a:pt x="15159" y="15967"/>
                  <a:pt x="15238" y="16066"/>
                </a:cubicBezTo>
                <a:cubicBezTo>
                  <a:pt x="15305" y="16149"/>
                  <a:pt x="15274" y="16267"/>
                  <a:pt x="15132" y="16471"/>
                </a:cubicBezTo>
                <a:cubicBezTo>
                  <a:pt x="14853" y="16874"/>
                  <a:pt x="14296" y="17163"/>
                  <a:pt x="13432" y="17356"/>
                </a:cubicBezTo>
                <a:cubicBezTo>
                  <a:pt x="13104" y="17430"/>
                  <a:pt x="12755" y="17477"/>
                  <a:pt x="12423" y="17493"/>
                </a:cubicBezTo>
                <a:cubicBezTo>
                  <a:pt x="11666" y="17530"/>
                  <a:pt x="11072" y="17339"/>
                  <a:pt x="10658" y="16924"/>
                </a:cubicBezTo>
                <a:cubicBezTo>
                  <a:pt x="10530" y="16796"/>
                  <a:pt x="10446" y="16674"/>
                  <a:pt x="10408" y="16562"/>
                </a:cubicBezTo>
                <a:cubicBezTo>
                  <a:pt x="10177" y="15880"/>
                  <a:pt x="9597" y="15318"/>
                  <a:pt x="8632" y="14844"/>
                </a:cubicBezTo>
                <a:cubicBezTo>
                  <a:pt x="8330" y="14695"/>
                  <a:pt x="8195" y="14520"/>
                  <a:pt x="8229" y="14324"/>
                </a:cubicBezTo>
                <a:lnTo>
                  <a:pt x="8231" y="14321"/>
                </a:lnTo>
                <a:lnTo>
                  <a:pt x="8229" y="14318"/>
                </a:lnTo>
                <a:cubicBezTo>
                  <a:pt x="8205" y="14199"/>
                  <a:pt x="8257" y="14084"/>
                  <a:pt x="8384" y="13974"/>
                </a:cubicBezTo>
                <a:cubicBezTo>
                  <a:pt x="8928" y="13503"/>
                  <a:pt x="9693" y="13177"/>
                  <a:pt x="10656" y="13002"/>
                </a:cubicBezTo>
                <a:cubicBezTo>
                  <a:pt x="10735" y="12987"/>
                  <a:pt x="10807" y="12980"/>
                  <a:pt x="10869" y="12980"/>
                </a:cubicBezTo>
                <a:close/>
                <a:moveTo>
                  <a:pt x="21600" y="15312"/>
                </a:moveTo>
                <a:cubicBezTo>
                  <a:pt x="21294" y="15332"/>
                  <a:pt x="21003" y="15378"/>
                  <a:pt x="20747" y="15426"/>
                </a:cubicBezTo>
                <a:cubicBezTo>
                  <a:pt x="19940" y="15576"/>
                  <a:pt x="19363" y="15827"/>
                  <a:pt x="18981" y="16191"/>
                </a:cubicBezTo>
                <a:cubicBezTo>
                  <a:pt x="18493" y="16655"/>
                  <a:pt x="18397" y="17157"/>
                  <a:pt x="18684" y="17723"/>
                </a:cubicBezTo>
                <a:cubicBezTo>
                  <a:pt x="19102" y="18545"/>
                  <a:pt x="19006" y="19370"/>
                  <a:pt x="18876" y="19998"/>
                </a:cubicBezTo>
                <a:cubicBezTo>
                  <a:pt x="18810" y="20314"/>
                  <a:pt x="18656" y="20506"/>
                  <a:pt x="18402" y="20582"/>
                </a:cubicBezTo>
                <a:cubicBezTo>
                  <a:pt x="18147" y="20658"/>
                  <a:pt x="17791" y="20617"/>
                  <a:pt x="17316" y="20458"/>
                </a:cubicBezTo>
                <a:cubicBezTo>
                  <a:pt x="17293" y="20450"/>
                  <a:pt x="17270" y="20441"/>
                  <a:pt x="17248" y="20432"/>
                </a:cubicBezTo>
                <a:cubicBezTo>
                  <a:pt x="17228" y="20425"/>
                  <a:pt x="17208" y="20418"/>
                  <a:pt x="17188" y="20411"/>
                </a:cubicBezTo>
                <a:cubicBezTo>
                  <a:pt x="16688" y="20237"/>
                  <a:pt x="16255" y="20004"/>
                  <a:pt x="15836" y="19779"/>
                </a:cubicBezTo>
                <a:cubicBezTo>
                  <a:pt x="15611" y="19658"/>
                  <a:pt x="15379" y="19534"/>
                  <a:pt x="15139" y="19420"/>
                </a:cubicBezTo>
                <a:cubicBezTo>
                  <a:pt x="14584" y="19155"/>
                  <a:pt x="13962" y="18901"/>
                  <a:pt x="13170" y="18834"/>
                </a:cubicBezTo>
                <a:cubicBezTo>
                  <a:pt x="12012" y="18737"/>
                  <a:pt x="10770" y="18636"/>
                  <a:pt x="9535" y="18546"/>
                </a:cubicBezTo>
                <a:cubicBezTo>
                  <a:pt x="9015" y="18508"/>
                  <a:pt x="8609" y="18565"/>
                  <a:pt x="8329" y="18719"/>
                </a:cubicBezTo>
                <a:cubicBezTo>
                  <a:pt x="8039" y="18879"/>
                  <a:pt x="7902" y="19138"/>
                  <a:pt x="7930" y="19468"/>
                </a:cubicBezTo>
                <a:cubicBezTo>
                  <a:pt x="7951" y="19704"/>
                  <a:pt x="8069" y="19941"/>
                  <a:pt x="8292" y="20196"/>
                </a:cubicBezTo>
                <a:cubicBezTo>
                  <a:pt x="8648" y="20604"/>
                  <a:pt x="9017" y="21017"/>
                  <a:pt x="9373" y="21417"/>
                </a:cubicBezTo>
                <a:cubicBezTo>
                  <a:pt x="9428" y="21478"/>
                  <a:pt x="9482" y="21539"/>
                  <a:pt x="9537" y="21600"/>
                </a:cubicBezTo>
                <a:lnTo>
                  <a:pt x="9623" y="21600"/>
                </a:lnTo>
                <a:cubicBezTo>
                  <a:pt x="9562" y="21532"/>
                  <a:pt x="9501" y="21463"/>
                  <a:pt x="9440" y="21395"/>
                </a:cubicBezTo>
                <a:cubicBezTo>
                  <a:pt x="9084" y="20996"/>
                  <a:pt x="8715" y="20584"/>
                  <a:pt x="8358" y="20176"/>
                </a:cubicBezTo>
                <a:cubicBezTo>
                  <a:pt x="8141" y="19927"/>
                  <a:pt x="8024" y="19694"/>
                  <a:pt x="8005" y="19465"/>
                </a:cubicBezTo>
                <a:cubicBezTo>
                  <a:pt x="7977" y="19149"/>
                  <a:pt x="8106" y="18902"/>
                  <a:pt x="8379" y="18752"/>
                </a:cubicBezTo>
                <a:cubicBezTo>
                  <a:pt x="8642" y="18607"/>
                  <a:pt x="9029" y="18553"/>
                  <a:pt x="9526" y="18589"/>
                </a:cubicBezTo>
                <a:cubicBezTo>
                  <a:pt x="10760" y="18680"/>
                  <a:pt x="12001" y="18782"/>
                  <a:pt x="13159" y="18879"/>
                </a:cubicBezTo>
                <a:cubicBezTo>
                  <a:pt x="13933" y="18944"/>
                  <a:pt x="14543" y="19194"/>
                  <a:pt x="15090" y="19454"/>
                </a:cubicBezTo>
                <a:cubicBezTo>
                  <a:pt x="15328" y="19568"/>
                  <a:pt x="15562" y="19693"/>
                  <a:pt x="15785" y="19812"/>
                </a:cubicBezTo>
                <a:cubicBezTo>
                  <a:pt x="16207" y="20039"/>
                  <a:pt x="16644" y="20273"/>
                  <a:pt x="17151" y="20449"/>
                </a:cubicBezTo>
                <a:cubicBezTo>
                  <a:pt x="17170" y="20456"/>
                  <a:pt x="17187" y="20464"/>
                  <a:pt x="17206" y="20471"/>
                </a:cubicBezTo>
                <a:cubicBezTo>
                  <a:pt x="17230" y="20480"/>
                  <a:pt x="17254" y="20489"/>
                  <a:pt x="17279" y="20497"/>
                </a:cubicBezTo>
                <a:cubicBezTo>
                  <a:pt x="17777" y="20664"/>
                  <a:pt x="18157" y="20705"/>
                  <a:pt x="18436" y="20621"/>
                </a:cubicBezTo>
                <a:cubicBezTo>
                  <a:pt x="18714" y="20538"/>
                  <a:pt x="18881" y="20336"/>
                  <a:pt x="18950" y="20003"/>
                </a:cubicBezTo>
                <a:cubicBezTo>
                  <a:pt x="19081" y="19371"/>
                  <a:pt x="19180" y="18539"/>
                  <a:pt x="18758" y="17709"/>
                </a:cubicBezTo>
                <a:cubicBezTo>
                  <a:pt x="18477" y="17156"/>
                  <a:pt x="18570" y="16668"/>
                  <a:pt x="19046" y="16215"/>
                </a:cubicBezTo>
                <a:cubicBezTo>
                  <a:pt x="19418" y="15860"/>
                  <a:pt x="19982" y="15617"/>
                  <a:pt x="20770" y="15469"/>
                </a:cubicBezTo>
                <a:cubicBezTo>
                  <a:pt x="21020" y="15423"/>
                  <a:pt x="21303" y="15376"/>
                  <a:pt x="21600" y="15356"/>
                </a:cubicBezTo>
                <a:lnTo>
                  <a:pt x="21600" y="15312"/>
                </a:lnTo>
                <a:close/>
                <a:moveTo>
                  <a:pt x="21600" y="15697"/>
                </a:moveTo>
                <a:cubicBezTo>
                  <a:pt x="20505" y="15824"/>
                  <a:pt x="19829" y="16112"/>
                  <a:pt x="19446" y="16619"/>
                </a:cubicBezTo>
                <a:cubicBezTo>
                  <a:pt x="19151" y="17008"/>
                  <a:pt x="19259" y="17413"/>
                  <a:pt x="19363" y="17805"/>
                </a:cubicBezTo>
                <a:lnTo>
                  <a:pt x="19370" y="17830"/>
                </a:lnTo>
                <a:cubicBezTo>
                  <a:pt x="19383" y="17881"/>
                  <a:pt x="19397" y="17933"/>
                  <a:pt x="19411" y="17984"/>
                </a:cubicBezTo>
                <a:cubicBezTo>
                  <a:pt x="19508" y="18341"/>
                  <a:pt x="19609" y="18710"/>
                  <a:pt x="19568" y="19079"/>
                </a:cubicBezTo>
                <a:cubicBezTo>
                  <a:pt x="19543" y="19313"/>
                  <a:pt x="19574" y="19549"/>
                  <a:pt x="19604" y="19777"/>
                </a:cubicBezTo>
                <a:cubicBezTo>
                  <a:pt x="19633" y="19998"/>
                  <a:pt x="19662" y="20226"/>
                  <a:pt x="19641" y="20451"/>
                </a:cubicBezTo>
                <a:lnTo>
                  <a:pt x="19633" y="20531"/>
                </a:lnTo>
                <a:cubicBezTo>
                  <a:pt x="19615" y="20743"/>
                  <a:pt x="19593" y="20962"/>
                  <a:pt x="19460" y="21163"/>
                </a:cubicBezTo>
                <a:cubicBezTo>
                  <a:pt x="19338" y="21348"/>
                  <a:pt x="19182" y="21459"/>
                  <a:pt x="18987" y="21501"/>
                </a:cubicBezTo>
                <a:cubicBezTo>
                  <a:pt x="18794" y="21543"/>
                  <a:pt x="18560" y="21519"/>
                  <a:pt x="18272" y="21428"/>
                </a:cubicBezTo>
                <a:cubicBezTo>
                  <a:pt x="17689" y="21243"/>
                  <a:pt x="17183" y="20984"/>
                  <a:pt x="16693" y="20732"/>
                </a:cubicBezTo>
                <a:lnTo>
                  <a:pt x="16607" y="20689"/>
                </a:lnTo>
                <a:cubicBezTo>
                  <a:pt x="16321" y="20542"/>
                  <a:pt x="16038" y="20393"/>
                  <a:pt x="15754" y="20245"/>
                </a:cubicBezTo>
                <a:cubicBezTo>
                  <a:pt x="15407" y="20064"/>
                  <a:pt x="15049" y="19877"/>
                  <a:pt x="14692" y="19696"/>
                </a:cubicBezTo>
                <a:cubicBezTo>
                  <a:pt x="14061" y="19376"/>
                  <a:pt x="13302" y="19181"/>
                  <a:pt x="12434" y="19114"/>
                </a:cubicBezTo>
                <a:lnTo>
                  <a:pt x="12405" y="19111"/>
                </a:lnTo>
                <a:cubicBezTo>
                  <a:pt x="11534" y="19043"/>
                  <a:pt x="10635" y="18974"/>
                  <a:pt x="9741" y="19074"/>
                </a:cubicBezTo>
                <a:cubicBezTo>
                  <a:pt x="9078" y="19148"/>
                  <a:pt x="8714" y="19465"/>
                  <a:pt x="8813" y="19881"/>
                </a:cubicBezTo>
                <a:cubicBezTo>
                  <a:pt x="8910" y="20291"/>
                  <a:pt x="9248" y="20641"/>
                  <a:pt x="9575" y="20979"/>
                </a:cubicBezTo>
                <a:cubicBezTo>
                  <a:pt x="9646" y="21053"/>
                  <a:pt x="9719" y="21127"/>
                  <a:pt x="9788" y="21202"/>
                </a:cubicBezTo>
                <a:cubicBezTo>
                  <a:pt x="9921" y="21346"/>
                  <a:pt x="10028" y="21475"/>
                  <a:pt x="10123" y="21600"/>
                </a:cubicBezTo>
                <a:lnTo>
                  <a:pt x="10206" y="21600"/>
                </a:lnTo>
                <a:cubicBezTo>
                  <a:pt x="10107" y="21469"/>
                  <a:pt x="9995" y="21332"/>
                  <a:pt x="9855" y="21180"/>
                </a:cubicBezTo>
                <a:cubicBezTo>
                  <a:pt x="9785" y="21105"/>
                  <a:pt x="9713" y="21030"/>
                  <a:pt x="9642" y="20956"/>
                </a:cubicBezTo>
                <a:cubicBezTo>
                  <a:pt x="9318" y="20621"/>
                  <a:pt x="8985" y="20277"/>
                  <a:pt x="8889" y="19876"/>
                </a:cubicBezTo>
                <a:cubicBezTo>
                  <a:pt x="8795" y="19479"/>
                  <a:pt x="9126" y="19188"/>
                  <a:pt x="9755" y="19118"/>
                </a:cubicBezTo>
                <a:cubicBezTo>
                  <a:pt x="10637" y="19019"/>
                  <a:pt x="11530" y="19088"/>
                  <a:pt x="12395" y="19156"/>
                </a:cubicBezTo>
                <a:lnTo>
                  <a:pt x="12425" y="19158"/>
                </a:lnTo>
                <a:cubicBezTo>
                  <a:pt x="13278" y="19224"/>
                  <a:pt x="14024" y="19416"/>
                  <a:pt x="14643" y="19731"/>
                </a:cubicBezTo>
                <a:cubicBezTo>
                  <a:pt x="14999" y="19912"/>
                  <a:pt x="15357" y="20099"/>
                  <a:pt x="15704" y="20279"/>
                </a:cubicBezTo>
                <a:cubicBezTo>
                  <a:pt x="15988" y="20427"/>
                  <a:pt x="16272" y="20575"/>
                  <a:pt x="16558" y="20721"/>
                </a:cubicBezTo>
                <a:lnTo>
                  <a:pt x="16644" y="20765"/>
                </a:lnTo>
                <a:cubicBezTo>
                  <a:pt x="17137" y="21018"/>
                  <a:pt x="17647" y="21281"/>
                  <a:pt x="18237" y="21468"/>
                </a:cubicBezTo>
                <a:cubicBezTo>
                  <a:pt x="18546" y="21565"/>
                  <a:pt x="18800" y="21589"/>
                  <a:pt x="19015" y="21542"/>
                </a:cubicBezTo>
                <a:cubicBezTo>
                  <a:pt x="19232" y="21495"/>
                  <a:pt x="19401" y="21378"/>
                  <a:pt x="19531" y="21180"/>
                </a:cubicBezTo>
                <a:cubicBezTo>
                  <a:pt x="19669" y="20972"/>
                  <a:pt x="19688" y="20749"/>
                  <a:pt x="19707" y="20534"/>
                </a:cubicBezTo>
                <a:lnTo>
                  <a:pt x="19715" y="20453"/>
                </a:lnTo>
                <a:cubicBezTo>
                  <a:pt x="19737" y="20226"/>
                  <a:pt x="19707" y="19997"/>
                  <a:pt x="19678" y="19774"/>
                </a:cubicBezTo>
                <a:cubicBezTo>
                  <a:pt x="19648" y="19548"/>
                  <a:pt x="19617" y="19313"/>
                  <a:pt x="19642" y="19082"/>
                </a:cubicBezTo>
                <a:cubicBezTo>
                  <a:pt x="19683" y="18708"/>
                  <a:pt x="19583" y="18336"/>
                  <a:pt x="19485" y="17976"/>
                </a:cubicBezTo>
                <a:cubicBezTo>
                  <a:pt x="19471" y="17925"/>
                  <a:pt x="19457" y="17874"/>
                  <a:pt x="19444" y="17823"/>
                </a:cubicBezTo>
                <a:lnTo>
                  <a:pt x="19437" y="17798"/>
                </a:lnTo>
                <a:cubicBezTo>
                  <a:pt x="19335" y="17413"/>
                  <a:pt x="19229" y="17016"/>
                  <a:pt x="19515" y="16638"/>
                </a:cubicBezTo>
                <a:cubicBezTo>
                  <a:pt x="19886" y="16148"/>
                  <a:pt x="20539" y="15866"/>
                  <a:pt x="21600" y="15741"/>
                </a:cubicBezTo>
                <a:lnTo>
                  <a:pt x="21600" y="15697"/>
                </a:lnTo>
                <a:close/>
                <a:moveTo>
                  <a:pt x="21600" y="16124"/>
                </a:moveTo>
                <a:cubicBezTo>
                  <a:pt x="20396" y="16370"/>
                  <a:pt x="19892" y="16874"/>
                  <a:pt x="20024" y="17692"/>
                </a:cubicBezTo>
                <a:cubicBezTo>
                  <a:pt x="20039" y="17783"/>
                  <a:pt x="20055" y="17873"/>
                  <a:pt x="20071" y="17964"/>
                </a:cubicBezTo>
                <a:cubicBezTo>
                  <a:pt x="20119" y="18235"/>
                  <a:pt x="20167" y="18516"/>
                  <a:pt x="20182" y="18792"/>
                </a:cubicBezTo>
                <a:cubicBezTo>
                  <a:pt x="20217" y="19400"/>
                  <a:pt x="20354" y="20012"/>
                  <a:pt x="20486" y="20602"/>
                </a:cubicBezTo>
                <a:lnTo>
                  <a:pt x="20532" y="20816"/>
                </a:lnTo>
                <a:cubicBezTo>
                  <a:pt x="20545" y="20875"/>
                  <a:pt x="20561" y="20934"/>
                  <a:pt x="20576" y="20994"/>
                </a:cubicBezTo>
                <a:cubicBezTo>
                  <a:pt x="20626" y="21193"/>
                  <a:pt x="20675" y="21397"/>
                  <a:pt x="20652" y="21600"/>
                </a:cubicBezTo>
                <a:lnTo>
                  <a:pt x="20726" y="21600"/>
                </a:lnTo>
                <a:cubicBezTo>
                  <a:pt x="20748" y="21393"/>
                  <a:pt x="20701" y="21188"/>
                  <a:pt x="20650" y="20987"/>
                </a:cubicBezTo>
                <a:cubicBezTo>
                  <a:pt x="20635" y="20928"/>
                  <a:pt x="20622" y="20870"/>
                  <a:pt x="20609" y="20811"/>
                </a:cubicBezTo>
                <a:lnTo>
                  <a:pt x="20560" y="20596"/>
                </a:lnTo>
                <a:cubicBezTo>
                  <a:pt x="20429" y="20006"/>
                  <a:pt x="20293" y="19396"/>
                  <a:pt x="20258" y="18789"/>
                </a:cubicBezTo>
                <a:cubicBezTo>
                  <a:pt x="20242" y="18512"/>
                  <a:pt x="20195" y="18232"/>
                  <a:pt x="20147" y="17960"/>
                </a:cubicBezTo>
                <a:cubicBezTo>
                  <a:pt x="20131" y="17869"/>
                  <a:pt x="20116" y="17778"/>
                  <a:pt x="20101" y="17688"/>
                </a:cubicBezTo>
                <a:cubicBezTo>
                  <a:pt x="19972" y="16889"/>
                  <a:pt x="20438" y="16412"/>
                  <a:pt x="21600" y="16171"/>
                </a:cubicBezTo>
                <a:lnTo>
                  <a:pt x="21600" y="16124"/>
                </a:lnTo>
                <a:close/>
                <a:moveTo>
                  <a:pt x="21600" y="16683"/>
                </a:moveTo>
                <a:cubicBezTo>
                  <a:pt x="20982" y="16927"/>
                  <a:pt x="20704" y="17307"/>
                  <a:pt x="20757" y="17845"/>
                </a:cubicBezTo>
                <a:cubicBezTo>
                  <a:pt x="20804" y="18328"/>
                  <a:pt x="20873" y="18897"/>
                  <a:pt x="21029" y="19454"/>
                </a:cubicBezTo>
                <a:cubicBezTo>
                  <a:pt x="21138" y="19842"/>
                  <a:pt x="21282" y="20288"/>
                  <a:pt x="21600" y="20703"/>
                </a:cubicBezTo>
                <a:lnTo>
                  <a:pt x="21600" y="20591"/>
                </a:lnTo>
                <a:cubicBezTo>
                  <a:pt x="21333" y="20208"/>
                  <a:pt x="21203" y="19802"/>
                  <a:pt x="21103" y="19446"/>
                </a:cubicBezTo>
                <a:cubicBezTo>
                  <a:pt x="20948" y="18892"/>
                  <a:pt x="20880" y="18324"/>
                  <a:pt x="20833" y="17842"/>
                </a:cubicBezTo>
                <a:cubicBezTo>
                  <a:pt x="20783" y="17334"/>
                  <a:pt x="21036" y="16973"/>
                  <a:pt x="21600" y="16738"/>
                </a:cubicBezTo>
                <a:lnTo>
                  <a:pt x="21600" y="16683"/>
                </a:lnTo>
                <a:close/>
                <a:moveTo>
                  <a:pt x="21600" y="17128"/>
                </a:moveTo>
                <a:cubicBezTo>
                  <a:pt x="21462" y="17234"/>
                  <a:pt x="21380" y="17358"/>
                  <a:pt x="21319" y="17477"/>
                </a:cubicBezTo>
                <a:cubicBezTo>
                  <a:pt x="21076" y="17955"/>
                  <a:pt x="21224" y="18435"/>
                  <a:pt x="21353" y="18859"/>
                </a:cubicBezTo>
                <a:lnTo>
                  <a:pt x="21381" y="18958"/>
                </a:lnTo>
                <a:cubicBezTo>
                  <a:pt x="21438" y="19147"/>
                  <a:pt x="21498" y="19341"/>
                  <a:pt x="21600" y="19526"/>
                </a:cubicBezTo>
                <a:lnTo>
                  <a:pt x="21600" y="19355"/>
                </a:lnTo>
                <a:cubicBezTo>
                  <a:pt x="21543" y="19221"/>
                  <a:pt x="21498" y="19085"/>
                  <a:pt x="21458" y="18951"/>
                </a:cubicBezTo>
                <a:lnTo>
                  <a:pt x="21428" y="18852"/>
                </a:lnTo>
                <a:cubicBezTo>
                  <a:pt x="21300" y="18433"/>
                  <a:pt x="21155" y="17957"/>
                  <a:pt x="21393" y="17489"/>
                </a:cubicBezTo>
                <a:cubicBezTo>
                  <a:pt x="21442" y="17394"/>
                  <a:pt x="21504" y="17294"/>
                  <a:pt x="21600" y="17204"/>
                </a:cubicBezTo>
                <a:lnTo>
                  <a:pt x="21600" y="17128"/>
                </a:lnTo>
                <a:close/>
                <a:moveTo>
                  <a:pt x="975" y="17838"/>
                </a:moveTo>
                <a:lnTo>
                  <a:pt x="959" y="17881"/>
                </a:lnTo>
                <a:cubicBezTo>
                  <a:pt x="981" y="17882"/>
                  <a:pt x="1003" y="17884"/>
                  <a:pt x="1025" y="17886"/>
                </a:cubicBezTo>
                <a:cubicBezTo>
                  <a:pt x="1526" y="17927"/>
                  <a:pt x="2031" y="17982"/>
                  <a:pt x="2521" y="18034"/>
                </a:cubicBezTo>
                <a:cubicBezTo>
                  <a:pt x="2949" y="18079"/>
                  <a:pt x="3392" y="18126"/>
                  <a:pt x="3829" y="18165"/>
                </a:cubicBezTo>
                <a:cubicBezTo>
                  <a:pt x="4440" y="18219"/>
                  <a:pt x="5065" y="18250"/>
                  <a:pt x="5670" y="18279"/>
                </a:cubicBezTo>
                <a:lnTo>
                  <a:pt x="5688" y="18279"/>
                </a:lnTo>
                <a:cubicBezTo>
                  <a:pt x="6225" y="18304"/>
                  <a:pt x="6653" y="18501"/>
                  <a:pt x="6773" y="18779"/>
                </a:cubicBezTo>
                <a:cubicBezTo>
                  <a:pt x="7108" y="19553"/>
                  <a:pt x="7756" y="20248"/>
                  <a:pt x="8382" y="20920"/>
                </a:cubicBezTo>
                <a:cubicBezTo>
                  <a:pt x="8589" y="21142"/>
                  <a:pt x="8800" y="21371"/>
                  <a:pt x="9000" y="21600"/>
                </a:cubicBezTo>
                <a:lnTo>
                  <a:pt x="9085" y="21600"/>
                </a:lnTo>
                <a:cubicBezTo>
                  <a:pt x="8880" y="21363"/>
                  <a:pt x="8660" y="21127"/>
                  <a:pt x="8447" y="20898"/>
                </a:cubicBezTo>
                <a:cubicBezTo>
                  <a:pt x="7823" y="20229"/>
                  <a:pt x="7177" y="19537"/>
                  <a:pt x="6844" y="18769"/>
                </a:cubicBezTo>
                <a:cubicBezTo>
                  <a:pt x="6716" y="18472"/>
                  <a:pt x="6265" y="18262"/>
                  <a:pt x="5696" y="18235"/>
                </a:cubicBezTo>
                <a:lnTo>
                  <a:pt x="5678" y="18234"/>
                </a:lnTo>
                <a:cubicBezTo>
                  <a:pt x="5073" y="18205"/>
                  <a:pt x="4449" y="18175"/>
                  <a:pt x="3841" y="18121"/>
                </a:cubicBezTo>
                <a:cubicBezTo>
                  <a:pt x="3405" y="18083"/>
                  <a:pt x="2962" y="18035"/>
                  <a:pt x="2535" y="17990"/>
                </a:cubicBezTo>
                <a:cubicBezTo>
                  <a:pt x="2044" y="17938"/>
                  <a:pt x="1537" y="17883"/>
                  <a:pt x="1035" y="17842"/>
                </a:cubicBezTo>
                <a:cubicBezTo>
                  <a:pt x="1015" y="17840"/>
                  <a:pt x="995" y="17839"/>
                  <a:pt x="975" y="17838"/>
                </a:cubicBezTo>
                <a:close/>
                <a:moveTo>
                  <a:pt x="1946" y="18426"/>
                </a:moveTo>
                <a:cubicBezTo>
                  <a:pt x="1577" y="18428"/>
                  <a:pt x="1199" y="18446"/>
                  <a:pt x="817" y="18486"/>
                </a:cubicBezTo>
                <a:cubicBezTo>
                  <a:pt x="789" y="18489"/>
                  <a:pt x="757" y="18490"/>
                  <a:pt x="729" y="18493"/>
                </a:cubicBezTo>
                <a:lnTo>
                  <a:pt x="711" y="18539"/>
                </a:lnTo>
                <a:cubicBezTo>
                  <a:pt x="750" y="18536"/>
                  <a:pt x="792" y="18533"/>
                  <a:pt x="831" y="18529"/>
                </a:cubicBezTo>
                <a:cubicBezTo>
                  <a:pt x="2344" y="18372"/>
                  <a:pt x="3790" y="18558"/>
                  <a:pt x="4880" y="18737"/>
                </a:cubicBezTo>
                <a:cubicBezTo>
                  <a:pt x="5400" y="18822"/>
                  <a:pt x="5851" y="19024"/>
                  <a:pt x="6154" y="19304"/>
                </a:cubicBezTo>
                <a:lnTo>
                  <a:pt x="6298" y="19436"/>
                </a:lnTo>
                <a:cubicBezTo>
                  <a:pt x="7044" y="20126"/>
                  <a:pt x="7812" y="20839"/>
                  <a:pt x="8396" y="21600"/>
                </a:cubicBezTo>
                <a:lnTo>
                  <a:pt x="8479" y="21600"/>
                </a:lnTo>
                <a:cubicBezTo>
                  <a:pt x="7892" y="20829"/>
                  <a:pt x="7117" y="20110"/>
                  <a:pt x="6363" y="19413"/>
                </a:cubicBezTo>
                <a:lnTo>
                  <a:pt x="6219" y="19279"/>
                </a:lnTo>
                <a:cubicBezTo>
                  <a:pt x="5906" y="18989"/>
                  <a:pt x="5437" y="18781"/>
                  <a:pt x="4899" y="18693"/>
                </a:cubicBezTo>
                <a:cubicBezTo>
                  <a:pt x="4076" y="18558"/>
                  <a:pt x="3052" y="18419"/>
                  <a:pt x="1946" y="18426"/>
                </a:cubicBezTo>
                <a:close/>
                <a:moveTo>
                  <a:pt x="2051" y="18525"/>
                </a:moveTo>
                <a:cubicBezTo>
                  <a:pt x="1597" y="18516"/>
                  <a:pt x="1141" y="18552"/>
                  <a:pt x="691" y="18593"/>
                </a:cubicBezTo>
                <a:lnTo>
                  <a:pt x="674" y="18639"/>
                </a:lnTo>
                <a:cubicBezTo>
                  <a:pt x="1129" y="18598"/>
                  <a:pt x="1591" y="18561"/>
                  <a:pt x="2049" y="18570"/>
                </a:cubicBezTo>
                <a:cubicBezTo>
                  <a:pt x="2972" y="18588"/>
                  <a:pt x="3851" y="18666"/>
                  <a:pt x="4663" y="18802"/>
                </a:cubicBezTo>
                <a:cubicBezTo>
                  <a:pt x="5093" y="18875"/>
                  <a:pt x="5456" y="18999"/>
                  <a:pt x="5768" y="19183"/>
                </a:cubicBezTo>
                <a:cubicBezTo>
                  <a:pt x="6074" y="19363"/>
                  <a:pt x="6289" y="19584"/>
                  <a:pt x="6499" y="19796"/>
                </a:cubicBezTo>
                <a:cubicBezTo>
                  <a:pt x="6566" y="19864"/>
                  <a:pt x="6637" y="19934"/>
                  <a:pt x="6708" y="20002"/>
                </a:cubicBezTo>
                <a:cubicBezTo>
                  <a:pt x="7287" y="20553"/>
                  <a:pt x="7799" y="21056"/>
                  <a:pt x="8231" y="21600"/>
                </a:cubicBezTo>
                <a:lnTo>
                  <a:pt x="8316" y="21600"/>
                </a:lnTo>
                <a:cubicBezTo>
                  <a:pt x="7879" y="21046"/>
                  <a:pt x="7360" y="20536"/>
                  <a:pt x="6773" y="19977"/>
                </a:cubicBezTo>
                <a:cubicBezTo>
                  <a:pt x="6702" y="19910"/>
                  <a:pt x="6633" y="19840"/>
                  <a:pt x="6566" y="19773"/>
                </a:cubicBezTo>
                <a:cubicBezTo>
                  <a:pt x="6354" y="19558"/>
                  <a:pt x="6134" y="19336"/>
                  <a:pt x="5821" y="19152"/>
                </a:cubicBezTo>
                <a:cubicBezTo>
                  <a:pt x="5500" y="18962"/>
                  <a:pt x="5127" y="18833"/>
                  <a:pt x="4684" y="18759"/>
                </a:cubicBezTo>
                <a:cubicBezTo>
                  <a:pt x="3866" y="18621"/>
                  <a:pt x="2981" y="18543"/>
                  <a:pt x="2051" y="18525"/>
                </a:cubicBezTo>
                <a:close/>
                <a:moveTo>
                  <a:pt x="2574" y="18816"/>
                </a:moveTo>
                <a:cubicBezTo>
                  <a:pt x="1923" y="18809"/>
                  <a:pt x="1253" y="18882"/>
                  <a:pt x="525" y="19034"/>
                </a:cubicBezTo>
                <a:lnTo>
                  <a:pt x="506" y="19085"/>
                </a:lnTo>
                <a:cubicBezTo>
                  <a:pt x="1514" y="18871"/>
                  <a:pt x="2407" y="18812"/>
                  <a:pt x="3292" y="18901"/>
                </a:cubicBezTo>
                <a:cubicBezTo>
                  <a:pt x="4447" y="19018"/>
                  <a:pt x="5208" y="19245"/>
                  <a:pt x="5756" y="19635"/>
                </a:cubicBezTo>
                <a:cubicBezTo>
                  <a:pt x="6732" y="20330"/>
                  <a:pt x="7395" y="20961"/>
                  <a:pt x="7819" y="21600"/>
                </a:cubicBezTo>
                <a:lnTo>
                  <a:pt x="7902" y="21600"/>
                </a:lnTo>
                <a:cubicBezTo>
                  <a:pt x="7476" y="20951"/>
                  <a:pt x="6803" y="20310"/>
                  <a:pt x="5814" y="19606"/>
                </a:cubicBezTo>
                <a:cubicBezTo>
                  <a:pt x="5254" y="19207"/>
                  <a:pt x="4478" y="18975"/>
                  <a:pt x="3304" y="18856"/>
                </a:cubicBezTo>
                <a:cubicBezTo>
                  <a:pt x="3062" y="18832"/>
                  <a:pt x="2819" y="18818"/>
                  <a:pt x="2574" y="18816"/>
                </a:cubicBezTo>
                <a:close/>
                <a:moveTo>
                  <a:pt x="11767" y="19459"/>
                </a:moveTo>
                <a:cubicBezTo>
                  <a:pt x="11443" y="19457"/>
                  <a:pt x="11112" y="19477"/>
                  <a:pt x="10772" y="19519"/>
                </a:cubicBezTo>
                <a:cubicBezTo>
                  <a:pt x="10390" y="19565"/>
                  <a:pt x="10122" y="19658"/>
                  <a:pt x="9979" y="19795"/>
                </a:cubicBezTo>
                <a:cubicBezTo>
                  <a:pt x="9832" y="19936"/>
                  <a:pt x="9813" y="20129"/>
                  <a:pt x="9921" y="20367"/>
                </a:cubicBezTo>
                <a:cubicBezTo>
                  <a:pt x="10020" y="20584"/>
                  <a:pt x="10185" y="20788"/>
                  <a:pt x="10343" y="20986"/>
                </a:cubicBezTo>
                <a:cubicBezTo>
                  <a:pt x="10370" y="21019"/>
                  <a:pt x="10395" y="21052"/>
                  <a:pt x="10422" y="21086"/>
                </a:cubicBezTo>
                <a:lnTo>
                  <a:pt x="10478" y="21157"/>
                </a:lnTo>
                <a:cubicBezTo>
                  <a:pt x="10592" y="21300"/>
                  <a:pt x="10704" y="21447"/>
                  <a:pt x="10784" y="21600"/>
                </a:cubicBezTo>
                <a:lnTo>
                  <a:pt x="10865" y="21600"/>
                </a:lnTo>
                <a:cubicBezTo>
                  <a:pt x="10783" y="21439"/>
                  <a:pt x="10666" y="21286"/>
                  <a:pt x="10547" y="21138"/>
                </a:cubicBezTo>
                <a:lnTo>
                  <a:pt x="10491" y="21068"/>
                </a:lnTo>
                <a:cubicBezTo>
                  <a:pt x="10465" y="21034"/>
                  <a:pt x="10437" y="21000"/>
                  <a:pt x="10410" y="20966"/>
                </a:cubicBezTo>
                <a:cubicBezTo>
                  <a:pt x="10253" y="20770"/>
                  <a:pt x="10090" y="20567"/>
                  <a:pt x="9994" y="20354"/>
                </a:cubicBezTo>
                <a:cubicBezTo>
                  <a:pt x="9891" y="20129"/>
                  <a:pt x="9908" y="19948"/>
                  <a:pt x="10044" y="19818"/>
                </a:cubicBezTo>
                <a:cubicBezTo>
                  <a:pt x="10176" y="19692"/>
                  <a:pt x="10425" y="19606"/>
                  <a:pt x="10786" y="19562"/>
                </a:cubicBezTo>
                <a:cubicBezTo>
                  <a:pt x="11120" y="19522"/>
                  <a:pt x="11447" y="19503"/>
                  <a:pt x="11765" y="19505"/>
                </a:cubicBezTo>
                <a:cubicBezTo>
                  <a:pt x="12721" y="19511"/>
                  <a:pt x="13605" y="19709"/>
                  <a:pt x="14403" y="20096"/>
                </a:cubicBezTo>
                <a:cubicBezTo>
                  <a:pt x="15416" y="20588"/>
                  <a:pt x="16198" y="21007"/>
                  <a:pt x="16866" y="21417"/>
                </a:cubicBezTo>
                <a:cubicBezTo>
                  <a:pt x="16960" y="21475"/>
                  <a:pt x="17055" y="21536"/>
                  <a:pt x="17146" y="21600"/>
                </a:cubicBezTo>
                <a:lnTo>
                  <a:pt x="17245" y="21600"/>
                </a:lnTo>
                <a:cubicBezTo>
                  <a:pt x="17141" y="21525"/>
                  <a:pt x="17031" y="21453"/>
                  <a:pt x="16922" y="21386"/>
                </a:cubicBezTo>
                <a:cubicBezTo>
                  <a:pt x="16252" y="20975"/>
                  <a:pt x="15467" y="20555"/>
                  <a:pt x="14451" y="20062"/>
                </a:cubicBezTo>
                <a:cubicBezTo>
                  <a:pt x="13640" y="19668"/>
                  <a:pt x="12740" y="19466"/>
                  <a:pt x="11767" y="19459"/>
                </a:cubicBezTo>
                <a:close/>
                <a:moveTo>
                  <a:pt x="2426" y="19508"/>
                </a:moveTo>
                <a:cubicBezTo>
                  <a:pt x="1881" y="19533"/>
                  <a:pt x="1338" y="19663"/>
                  <a:pt x="812" y="19895"/>
                </a:cubicBezTo>
                <a:cubicBezTo>
                  <a:pt x="515" y="20026"/>
                  <a:pt x="260" y="20173"/>
                  <a:pt x="36" y="20333"/>
                </a:cubicBezTo>
                <a:lnTo>
                  <a:pt x="0" y="20430"/>
                </a:lnTo>
                <a:cubicBezTo>
                  <a:pt x="239" y="20246"/>
                  <a:pt x="523" y="20079"/>
                  <a:pt x="856" y="19932"/>
                </a:cubicBezTo>
                <a:cubicBezTo>
                  <a:pt x="1370" y="19705"/>
                  <a:pt x="1902" y="19579"/>
                  <a:pt x="2433" y="19554"/>
                </a:cubicBezTo>
                <a:cubicBezTo>
                  <a:pt x="2965" y="19529"/>
                  <a:pt x="3497" y="19605"/>
                  <a:pt x="4017" y="19782"/>
                </a:cubicBezTo>
                <a:cubicBezTo>
                  <a:pt x="5326" y="20229"/>
                  <a:pt x="6161" y="20840"/>
                  <a:pt x="6513" y="21600"/>
                </a:cubicBezTo>
                <a:lnTo>
                  <a:pt x="6592" y="21600"/>
                </a:lnTo>
                <a:cubicBezTo>
                  <a:pt x="6238" y="20823"/>
                  <a:pt x="5387" y="20198"/>
                  <a:pt x="4054" y="19743"/>
                </a:cubicBezTo>
                <a:cubicBezTo>
                  <a:pt x="3520" y="19561"/>
                  <a:pt x="2972" y="19482"/>
                  <a:pt x="2426" y="19508"/>
                </a:cubicBezTo>
                <a:close/>
                <a:moveTo>
                  <a:pt x="2726" y="19985"/>
                </a:moveTo>
                <a:cubicBezTo>
                  <a:pt x="2198" y="19989"/>
                  <a:pt x="1666" y="20116"/>
                  <a:pt x="1252" y="20353"/>
                </a:cubicBezTo>
                <a:cubicBezTo>
                  <a:pt x="678" y="20682"/>
                  <a:pt x="354" y="21093"/>
                  <a:pt x="257" y="21600"/>
                </a:cubicBezTo>
                <a:lnTo>
                  <a:pt x="345" y="21600"/>
                </a:lnTo>
                <a:cubicBezTo>
                  <a:pt x="442" y="21108"/>
                  <a:pt x="749" y="20704"/>
                  <a:pt x="1306" y="20385"/>
                </a:cubicBezTo>
                <a:cubicBezTo>
                  <a:pt x="1705" y="20156"/>
                  <a:pt x="2217" y="20035"/>
                  <a:pt x="2725" y="20031"/>
                </a:cubicBezTo>
                <a:cubicBezTo>
                  <a:pt x="3030" y="20028"/>
                  <a:pt x="3332" y="20069"/>
                  <a:pt x="3609" y="20154"/>
                </a:cubicBezTo>
                <a:cubicBezTo>
                  <a:pt x="4784" y="20515"/>
                  <a:pt x="5477" y="20990"/>
                  <a:pt x="5726" y="21600"/>
                </a:cubicBezTo>
                <a:lnTo>
                  <a:pt x="5804" y="21600"/>
                </a:lnTo>
                <a:cubicBezTo>
                  <a:pt x="5554" y="20971"/>
                  <a:pt x="4849" y="20482"/>
                  <a:pt x="3646" y="20112"/>
                </a:cubicBezTo>
                <a:cubicBezTo>
                  <a:pt x="3358" y="20024"/>
                  <a:pt x="3043" y="19982"/>
                  <a:pt x="2726" y="19985"/>
                </a:cubicBezTo>
                <a:close/>
                <a:moveTo>
                  <a:pt x="12157" y="20012"/>
                </a:moveTo>
                <a:cubicBezTo>
                  <a:pt x="11942" y="20009"/>
                  <a:pt x="11724" y="20039"/>
                  <a:pt x="11508" y="20101"/>
                </a:cubicBezTo>
                <a:cubicBezTo>
                  <a:pt x="11178" y="20197"/>
                  <a:pt x="11041" y="20358"/>
                  <a:pt x="11101" y="20581"/>
                </a:cubicBezTo>
                <a:cubicBezTo>
                  <a:pt x="11158" y="20793"/>
                  <a:pt x="11259" y="21002"/>
                  <a:pt x="11357" y="21204"/>
                </a:cubicBezTo>
                <a:cubicBezTo>
                  <a:pt x="11415" y="21324"/>
                  <a:pt x="11477" y="21448"/>
                  <a:pt x="11527" y="21570"/>
                </a:cubicBezTo>
                <a:cubicBezTo>
                  <a:pt x="11531" y="21581"/>
                  <a:pt x="11532" y="21590"/>
                  <a:pt x="11536" y="21600"/>
                </a:cubicBezTo>
                <a:lnTo>
                  <a:pt x="11614" y="21600"/>
                </a:lnTo>
                <a:cubicBezTo>
                  <a:pt x="11610" y="21586"/>
                  <a:pt x="11606" y="21572"/>
                  <a:pt x="11601" y="21559"/>
                </a:cubicBezTo>
                <a:cubicBezTo>
                  <a:pt x="11551" y="21436"/>
                  <a:pt x="11489" y="21311"/>
                  <a:pt x="11431" y="21192"/>
                </a:cubicBezTo>
                <a:cubicBezTo>
                  <a:pt x="11333" y="20991"/>
                  <a:pt x="11233" y="20784"/>
                  <a:pt x="11177" y="20574"/>
                </a:cubicBezTo>
                <a:cubicBezTo>
                  <a:pt x="11123" y="20373"/>
                  <a:pt x="11246" y="20227"/>
                  <a:pt x="11543" y="20141"/>
                </a:cubicBezTo>
                <a:cubicBezTo>
                  <a:pt x="11816" y="20062"/>
                  <a:pt x="12090" y="20038"/>
                  <a:pt x="12358" y="20070"/>
                </a:cubicBezTo>
                <a:cubicBezTo>
                  <a:pt x="12934" y="20139"/>
                  <a:pt x="13347" y="20235"/>
                  <a:pt x="13697" y="20381"/>
                </a:cubicBezTo>
                <a:cubicBezTo>
                  <a:pt x="14513" y="20720"/>
                  <a:pt x="15359" y="21104"/>
                  <a:pt x="16062" y="21600"/>
                </a:cubicBezTo>
                <a:lnTo>
                  <a:pt x="16162" y="21600"/>
                </a:lnTo>
                <a:cubicBezTo>
                  <a:pt x="15445" y="21085"/>
                  <a:pt x="14577" y="20692"/>
                  <a:pt x="13740" y="20344"/>
                </a:cubicBezTo>
                <a:cubicBezTo>
                  <a:pt x="13382" y="20195"/>
                  <a:pt x="12959" y="20097"/>
                  <a:pt x="12372" y="20026"/>
                </a:cubicBezTo>
                <a:cubicBezTo>
                  <a:pt x="12301" y="20018"/>
                  <a:pt x="12229" y="20013"/>
                  <a:pt x="12157" y="20012"/>
                </a:cubicBezTo>
                <a:close/>
                <a:moveTo>
                  <a:pt x="2554" y="20090"/>
                </a:moveTo>
                <a:cubicBezTo>
                  <a:pt x="1809" y="20112"/>
                  <a:pt x="1113" y="20407"/>
                  <a:pt x="720" y="20902"/>
                </a:cubicBezTo>
                <a:cubicBezTo>
                  <a:pt x="544" y="21123"/>
                  <a:pt x="423" y="21358"/>
                  <a:pt x="356" y="21600"/>
                </a:cubicBezTo>
                <a:lnTo>
                  <a:pt x="434" y="21600"/>
                </a:lnTo>
                <a:cubicBezTo>
                  <a:pt x="501" y="21365"/>
                  <a:pt x="618" y="21137"/>
                  <a:pt x="789" y="20921"/>
                </a:cubicBezTo>
                <a:cubicBezTo>
                  <a:pt x="1169" y="20443"/>
                  <a:pt x="1839" y="20158"/>
                  <a:pt x="2556" y="20136"/>
                </a:cubicBezTo>
                <a:cubicBezTo>
                  <a:pt x="2795" y="20128"/>
                  <a:pt x="3040" y="20151"/>
                  <a:pt x="3280" y="20204"/>
                </a:cubicBezTo>
                <a:cubicBezTo>
                  <a:pt x="4396" y="20454"/>
                  <a:pt x="5135" y="20912"/>
                  <a:pt x="5478" y="21563"/>
                </a:cubicBezTo>
                <a:cubicBezTo>
                  <a:pt x="5484" y="21575"/>
                  <a:pt x="5489" y="21588"/>
                  <a:pt x="5494" y="21600"/>
                </a:cubicBezTo>
                <a:lnTo>
                  <a:pt x="5574" y="21600"/>
                </a:lnTo>
                <a:cubicBezTo>
                  <a:pt x="5566" y="21583"/>
                  <a:pt x="5559" y="21566"/>
                  <a:pt x="5550" y="21549"/>
                </a:cubicBezTo>
                <a:cubicBezTo>
                  <a:pt x="5200" y="20884"/>
                  <a:pt x="4444" y="20417"/>
                  <a:pt x="3306" y="20162"/>
                </a:cubicBezTo>
                <a:cubicBezTo>
                  <a:pt x="3056" y="20106"/>
                  <a:pt x="2803" y="20083"/>
                  <a:pt x="2554" y="20090"/>
                </a:cubicBezTo>
                <a:close/>
                <a:moveTo>
                  <a:pt x="12721" y="20556"/>
                </a:moveTo>
                <a:cubicBezTo>
                  <a:pt x="12577" y="20562"/>
                  <a:pt x="12447" y="20588"/>
                  <a:pt x="12340" y="20634"/>
                </a:cubicBezTo>
                <a:cubicBezTo>
                  <a:pt x="12125" y="20725"/>
                  <a:pt x="12009" y="20886"/>
                  <a:pt x="12004" y="21102"/>
                </a:cubicBezTo>
                <a:cubicBezTo>
                  <a:pt x="12000" y="21268"/>
                  <a:pt x="12000" y="21436"/>
                  <a:pt x="12001" y="21600"/>
                </a:cubicBezTo>
                <a:lnTo>
                  <a:pt x="12078" y="21600"/>
                </a:lnTo>
                <a:cubicBezTo>
                  <a:pt x="12077" y="21436"/>
                  <a:pt x="12075" y="21268"/>
                  <a:pt x="12079" y="21102"/>
                </a:cubicBezTo>
                <a:cubicBezTo>
                  <a:pt x="12084" y="20901"/>
                  <a:pt x="12191" y="20752"/>
                  <a:pt x="12386" y="20669"/>
                </a:cubicBezTo>
                <a:cubicBezTo>
                  <a:pt x="12483" y="20628"/>
                  <a:pt x="12600" y="20606"/>
                  <a:pt x="12733" y="20601"/>
                </a:cubicBezTo>
                <a:cubicBezTo>
                  <a:pt x="12867" y="20596"/>
                  <a:pt x="13015" y="20608"/>
                  <a:pt x="13177" y="20639"/>
                </a:cubicBezTo>
                <a:cubicBezTo>
                  <a:pt x="13871" y="20772"/>
                  <a:pt x="14430" y="21039"/>
                  <a:pt x="15035" y="21348"/>
                </a:cubicBezTo>
                <a:cubicBezTo>
                  <a:pt x="15187" y="21426"/>
                  <a:pt x="15331" y="21511"/>
                  <a:pt x="15465" y="21600"/>
                </a:cubicBezTo>
                <a:lnTo>
                  <a:pt x="15563" y="21600"/>
                </a:lnTo>
                <a:cubicBezTo>
                  <a:pt x="15415" y="21498"/>
                  <a:pt x="15256" y="21402"/>
                  <a:pt x="15084" y="21314"/>
                </a:cubicBezTo>
                <a:cubicBezTo>
                  <a:pt x="14472" y="21001"/>
                  <a:pt x="13910" y="20732"/>
                  <a:pt x="13203" y="20597"/>
                </a:cubicBezTo>
                <a:cubicBezTo>
                  <a:pt x="13028" y="20564"/>
                  <a:pt x="12866" y="20549"/>
                  <a:pt x="12721" y="20556"/>
                </a:cubicBezTo>
                <a:close/>
                <a:moveTo>
                  <a:pt x="2919" y="20556"/>
                </a:moveTo>
                <a:cubicBezTo>
                  <a:pt x="2529" y="20539"/>
                  <a:pt x="2132" y="20623"/>
                  <a:pt x="1808" y="20802"/>
                </a:cubicBezTo>
                <a:cubicBezTo>
                  <a:pt x="1408" y="21022"/>
                  <a:pt x="1257" y="21286"/>
                  <a:pt x="1206" y="21600"/>
                </a:cubicBezTo>
                <a:lnTo>
                  <a:pt x="1287" y="21600"/>
                </a:lnTo>
                <a:cubicBezTo>
                  <a:pt x="1336" y="21299"/>
                  <a:pt x="1479" y="21044"/>
                  <a:pt x="1859" y="20835"/>
                </a:cubicBezTo>
                <a:cubicBezTo>
                  <a:pt x="2167" y="20665"/>
                  <a:pt x="2543" y="20586"/>
                  <a:pt x="2913" y="20602"/>
                </a:cubicBezTo>
                <a:cubicBezTo>
                  <a:pt x="3135" y="20612"/>
                  <a:pt x="3354" y="20656"/>
                  <a:pt x="3556" y="20735"/>
                </a:cubicBezTo>
                <a:cubicBezTo>
                  <a:pt x="4153" y="20970"/>
                  <a:pt x="4540" y="21256"/>
                  <a:pt x="4740" y="21600"/>
                </a:cubicBezTo>
                <a:lnTo>
                  <a:pt x="4822" y="21600"/>
                </a:lnTo>
                <a:cubicBezTo>
                  <a:pt x="4617" y="21241"/>
                  <a:pt x="4210" y="20938"/>
                  <a:pt x="3598" y="20697"/>
                </a:cubicBezTo>
                <a:cubicBezTo>
                  <a:pt x="3385" y="20613"/>
                  <a:pt x="3153" y="20566"/>
                  <a:pt x="2919" y="20556"/>
                </a:cubicBezTo>
                <a:close/>
                <a:moveTo>
                  <a:pt x="2769" y="20668"/>
                </a:moveTo>
                <a:cubicBezTo>
                  <a:pt x="2671" y="20669"/>
                  <a:pt x="2573" y="20677"/>
                  <a:pt x="2477" y="20692"/>
                </a:cubicBezTo>
                <a:cubicBezTo>
                  <a:pt x="2071" y="20759"/>
                  <a:pt x="1735" y="20958"/>
                  <a:pt x="1528" y="21254"/>
                </a:cubicBezTo>
                <a:cubicBezTo>
                  <a:pt x="1450" y="21365"/>
                  <a:pt x="1418" y="21484"/>
                  <a:pt x="1388" y="21600"/>
                </a:cubicBezTo>
                <a:lnTo>
                  <a:pt x="1466" y="21600"/>
                </a:lnTo>
                <a:cubicBezTo>
                  <a:pt x="1495" y="21489"/>
                  <a:pt x="1524" y="21374"/>
                  <a:pt x="1597" y="21270"/>
                </a:cubicBezTo>
                <a:cubicBezTo>
                  <a:pt x="1796" y="20987"/>
                  <a:pt x="2115" y="20798"/>
                  <a:pt x="2498" y="20735"/>
                </a:cubicBezTo>
                <a:cubicBezTo>
                  <a:pt x="2588" y="20720"/>
                  <a:pt x="2681" y="20714"/>
                  <a:pt x="2774" y="20713"/>
                </a:cubicBezTo>
                <a:cubicBezTo>
                  <a:pt x="3053" y="20712"/>
                  <a:pt x="3340" y="20774"/>
                  <a:pt x="3621" y="20897"/>
                </a:cubicBezTo>
                <a:cubicBezTo>
                  <a:pt x="4101" y="21107"/>
                  <a:pt x="4411" y="21337"/>
                  <a:pt x="4565" y="21600"/>
                </a:cubicBezTo>
                <a:lnTo>
                  <a:pt x="4642" y="21600"/>
                </a:lnTo>
                <a:cubicBezTo>
                  <a:pt x="4486" y="21322"/>
                  <a:pt x="4169" y="21079"/>
                  <a:pt x="3668" y="20859"/>
                </a:cubicBezTo>
                <a:cubicBezTo>
                  <a:pt x="3372" y="20730"/>
                  <a:pt x="3066" y="20666"/>
                  <a:pt x="2769" y="20668"/>
                </a:cubicBezTo>
                <a:close/>
                <a:moveTo>
                  <a:pt x="13614" y="21537"/>
                </a:moveTo>
                <a:cubicBezTo>
                  <a:pt x="13513" y="21535"/>
                  <a:pt x="13427" y="21555"/>
                  <a:pt x="13337" y="21600"/>
                </a:cubicBezTo>
                <a:lnTo>
                  <a:pt x="13472" y="21600"/>
                </a:lnTo>
                <a:cubicBezTo>
                  <a:pt x="13553" y="21577"/>
                  <a:pt x="13642" y="21579"/>
                  <a:pt x="13752" y="21600"/>
                </a:cubicBezTo>
                <a:lnTo>
                  <a:pt x="13949" y="21600"/>
                </a:lnTo>
                <a:cubicBezTo>
                  <a:pt x="13815" y="21563"/>
                  <a:pt x="13706" y="21539"/>
                  <a:pt x="13614" y="21537"/>
                </a:cubicBezTo>
                <a:close/>
              </a:path>
            </a:pathLst>
          </a:custGeom>
          <a:gradFill>
            <a:gsLst>
              <a:gs pos="0">
                <a:srgbClr val="FFFFFF">
                  <a:alpha val="15000"/>
                </a:srgbClr>
              </a:gs>
              <a:gs pos="100000">
                <a:srgbClr val="FFFFFF">
                  <a:alpha val="0"/>
                </a:srgbClr>
              </a:gs>
            </a:gsLst>
          </a:gradFill>
        </p:spPr>
        <p:txBody>
          <a:bodyPr lIns="45719" tIns="45719" rIns="45719" bIns="45719">
            <a:noAutofit/>
          </a:bodyPr>
          <a:lstStyle/>
          <a:p>
            <a:pPr algn="ctr" defTabSz="457200">
              <a:lnSpc>
                <a:spcPct val="100000"/>
              </a:lnSpc>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2" name="Shape"/>
          <p:cNvSpPr>
            <a:spLocks noGrp="1"/>
          </p:cNvSpPr>
          <p:nvPr>
            <p:ph type="body" idx="25"/>
          </p:nvPr>
        </p:nvSpPr>
        <p:spPr>
          <a:xfrm>
            <a:off x="-3655616" y="0"/>
            <a:ext cx="12661504" cy="13716000"/>
          </a:xfrm>
          <a:custGeom>
            <a:avLst/>
            <a:gdLst/>
            <a:ahLst/>
            <a:cxnLst>
              <a:cxn ang="0">
                <a:pos x="wd2" y="hd2"/>
              </a:cxn>
              <a:cxn ang="5400000">
                <a:pos x="wd2" y="hd2"/>
              </a:cxn>
              <a:cxn ang="10800000">
                <a:pos x="wd2" y="hd2"/>
              </a:cxn>
              <a:cxn ang="16200000">
                <a:pos x="wd2" y="hd2"/>
              </a:cxn>
            </a:cxnLst>
            <a:rect l="0" t="0" r="r" b="b"/>
            <a:pathLst>
              <a:path w="21600" h="21600" extrusionOk="0">
                <a:moveTo>
                  <a:pt x="6094" y="0"/>
                </a:moveTo>
                <a:lnTo>
                  <a:pt x="0" y="21600"/>
                </a:lnTo>
                <a:lnTo>
                  <a:pt x="15505" y="21600"/>
                </a:lnTo>
                <a:lnTo>
                  <a:pt x="21600" y="0"/>
                </a:lnTo>
                <a:lnTo>
                  <a:pt x="6236" y="0"/>
                </a:lnTo>
                <a:lnTo>
                  <a:pt x="6094" y="0"/>
                </a:lnTo>
                <a:close/>
              </a:path>
            </a:pathLst>
          </a:custGeom>
          <a:gradFill>
            <a:gsLst>
              <a:gs pos="0">
                <a:srgbClr val="D5D5D5"/>
              </a:gs>
              <a:gs pos="100000">
                <a:srgbClr val="454546"/>
              </a:gs>
            </a:gsLst>
            <a:lin ang="7199999"/>
          </a:gradFill>
          <a:effectLst>
            <a:outerShdw blurRad="1270000" rotWithShape="0">
              <a:srgbClr val="000000">
                <a:alpha val="35000"/>
              </a:srgbClr>
            </a:outerShdw>
          </a:effectLst>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Master">
    <p:spTree>
      <p:nvGrpSpPr>
        <p:cNvPr id="1" name=""/>
        <p:cNvGrpSpPr/>
        <p:nvPr/>
      </p:nvGrpSpPr>
      <p:grpSpPr>
        <a:xfrm>
          <a:off x="0" y="0"/>
          <a:ext cx="0" cy="0"/>
          <a:chOff x="0" y="0"/>
          <a:chExt cx="0" cy="0"/>
        </a:xfrm>
      </p:grpSpPr>
      <p:sp>
        <p:nvSpPr>
          <p:cNvPr id="170" name="Insert Picture Here 2018.png"/>
          <p:cNvSpPr>
            <a:spLocks noGrp="1"/>
          </p:cNvSpPr>
          <p:nvPr>
            <p:ph type="pic" idx="21"/>
          </p:nvPr>
        </p:nvSpPr>
        <p:spPr>
          <a:xfrm>
            <a:off x="-6096000" y="0"/>
            <a:ext cx="24384000" cy="13716000"/>
          </a:xfrm>
          <a:prstGeom prst="rect">
            <a:avLst/>
          </a:prstGeom>
        </p:spPr>
        <p:txBody>
          <a:bodyPr lIns="91439" tIns="45719" rIns="91439" bIns="45719">
            <a:noAutofit/>
          </a:bodyPr>
          <a:lstStyle/>
          <a:p>
            <a:endParaRPr/>
          </a:p>
        </p:txBody>
      </p:sp>
      <p:sp>
        <p:nvSpPr>
          <p:cNvPr id="171" name="Insert Picture Here 2018 Darker.png"/>
          <p:cNvSpPr>
            <a:spLocks noGrp="1"/>
          </p:cNvSpPr>
          <p:nvPr>
            <p:ph type="pic" idx="22"/>
          </p:nvPr>
        </p:nvSpPr>
        <p:spPr>
          <a:xfrm>
            <a:off x="6096000" y="-1"/>
            <a:ext cx="24384000" cy="13716001"/>
          </a:xfrm>
          <a:prstGeom prst="rect">
            <a:avLst/>
          </a:prstGeom>
        </p:spPr>
        <p:txBody>
          <a:bodyPr lIns="91439" tIns="45719" rIns="91439" bIns="45719">
            <a:noAutofit/>
          </a:bodyPr>
          <a:lstStyle/>
          <a:p>
            <a:endParaRPr/>
          </a:p>
        </p:txBody>
      </p:sp>
      <p:sp>
        <p:nvSpPr>
          <p:cNvPr id="172" name="Shape"/>
          <p:cNvSpPr>
            <a:spLocks noGrp="1"/>
          </p:cNvSpPr>
          <p:nvPr>
            <p:ph type="body" sz="half" idx="23"/>
          </p:nvPr>
        </p:nvSpPr>
        <p:spPr>
          <a:xfrm>
            <a:off x="8535562" y="0"/>
            <a:ext cx="7388756" cy="13716000"/>
          </a:xfrm>
          <a:custGeom>
            <a:avLst/>
            <a:gdLst/>
            <a:ahLst/>
            <a:cxnLst>
              <a:cxn ang="0">
                <a:pos x="wd2" y="hd2"/>
              </a:cxn>
              <a:cxn ang="5400000">
                <a:pos x="wd2" y="hd2"/>
              </a:cxn>
              <a:cxn ang="10800000">
                <a:pos x="wd2" y="hd2"/>
              </a:cxn>
              <a:cxn ang="16200000">
                <a:pos x="wd2" y="hd2"/>
              </a:cxn>
            </a:cxnLst>
            <a:rect l="0" t="0" r="r" b="b"/>
            <a:pathLst>
              <a:path w="21600" h="21600" extrusionOk="0">
                <a:moveTo>
                  <a:pt x="10444" y="0"/>
                </a:moveTo>
                <a:lnTo>
                  <a:pt x="0" y="21600"/>
                </a:lnTo>
                <a:lnTo>
                  <a:pt x="11156" y="21600"/>
                </a:lnTo>
                <a:lnTo>
                  <a:pt x="21600" y="0"/>
                </a:lnTo>
                <a:lnTo>
                  <a:pt x="10444" y="0"/>
                </a:lnTo>
                <a:close/>
              </a:path>
            </a:pathLst>
          </a:custGeom>
          <a:solidFill>
            <a:srgbClr val="FFFFFF"/>
          </a:solidFill>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3" name="Shape"/>
          <p:cNvSpPr>
            <a:spLocks noGrp="1"/>
          </p:cNvSpPr>
          <p:nvPr>
            <p:ph type="body" idx="24"/>
          </p:nvPr>
        </p:nvSpPr>
        <p:spPr>
          <a:xfrm>
            <a:off x="3746989" y="-1"/>
            <a:ext cx="16208475" cy="13716001"/>
          </a:xfrm>
          <a:custGeom>
            <a:avLst/>
            <a:gdLst/>
            <a:ahLst/>
            <a:cxnLst>
              <a:cxn ang="0">
                <a:pos x="wd2" y="hd2"/>
              </a:cxn>
              <a:cxn ang="5400000">
                <a:pos x="wd2" y="hd2"/>
              </a:cxn>
              <a:cxn ang="10800000">
                <a:pos x="wd2" y="hd2"/>
              </a:cxn>
              <a:cxn ang="16200000">
                <a:pos x="wd2" y="hd2"/>
              </a:cxn>
            </a:cxnLst>
            <a:rect l="0" t="0" r="r" b="b"/>
            <a:pathLst>
              <a:path w="21600" h="21600" extrusionOk="0">
                <a:moveTo>
                  <a:pt x="4761" y="0"/>
                </a:moveTo>
                <a:lnTo>
                  <a:pt x="0" y="21600"/>
                </a:lnTo>
                <a:lnTo>
                  <a:pt x="16839" y="21600"/>
                </a:lnTo>
                <a:lnTo>
                  <a:pt x="21600" y="0"/>
                </a:lnTo>
                <a:lnTo>
                  <a:pt x="4761" y="0"/>
                </a:lnTo>
                <a:close/>
              </a:path>
            </a:pathLst>
          </a:custGeom>
          <a:solidFill>
            <a:srgbClr val="454546">
              <a:alpha val="80000"/>
            </a:srgbClr>
          </a:solidFill>
        </p:spPr>
        <p:txBody>
          <a:bodyPr lIns="38100" tIns="38100" rIns="38100" bIns="38100">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4" name="Shape"/>
          <p:cNvSpPr>
            <a:spLocks noGrp="1"/>
          </p:cNvSpPr>
          <p:nvPr>
            <p:ph type="body" idx="25"/>
          </p:nvPr>
        </p:nvSpPr>
        <p:spPr>
          <a:xfrm>
            <a:off x="3771503" y="-1"/>
            <a:ext cx="16118285" cy="13716001"/>
          </a:xfrm>
          <a:custGeom>
            <a:avLst/>
            <a:gdLst/>
            <a:ahLst/>
            <a:cxnLst>
              <a:cxn ang="0">
                <a:pos x="wd2" y="hd2"/>
              </a:cxn>
              <a:cxn ang="5400000">
                <a:pos x="wd2" y="hd2"/>
              </a:cxn>
              <a:cxn ang="10800000">
                <a:pos x="wd2" y="hd2"/>
              </a:cxn>
              <a:cxn ang="16200000">
                <a:pos x="wd2" y="hd2"/>
              </a:cxn>
            </a:cxnLst>
            <a:rect l="0" t="0" r="r" b="b"/>
            <a:pathLst>
              <a:path w="21600" h="21600" extrusionOk="0">
                <a:moveTo>
                  <a:pt x="6022" y="0"/>
                </a:moveTo>
                <a:cubicBezTo>
                  <a:pt x="5705" y="214"/>
                  <a:pt x="5383" y="437"/>
                  <a:pt x="5091" y="698"/>
                </a:cubicBezTo>
                <a:cubicBezTo>
                  <a:pt x="4932" y="841"/>
                  <a:pt x="4850" y="1028"/>
                  <a:pt x="4861" y="1224"/>
                </a:cubicBezTo>
                <a:cubicBezTo>
                  <a:pt x="4872" y="1428"/>
                  <a:pt x="4984" y="1618"/>
                  <a:pt x="5167" y="1749"/>
                </a:cubicBezTo>
                <a:cubicBezTo>
                  <a:pt x="5263" y="1817"/>
                  <a:pt x="5364" y="1881"/>
                  <a:pt x="5461" y="1943"/>
                </a:cubicBezTo>
                <a:cubicBezTo>
                  <a:pt x="5657" y="2068"/>
                  <a:pt x="5859" y="2199"/>
                  <a:pt x="6029" y="2363"/>
                </a:cubicBezTo>
                <a:cubicBezTo>
                  <a:pt x="6172" y="2502"/>
                  <a:pt x="6314" y="2648"/>
                  <a:pt x="6452" y="2789"/>
                </a:cubicBezTo>
                <a:cubicBezTo>
                  <a:pt x="6634" y="2974"/>
                  <a:pt x="6822" y="3165"/>
                  <a:pt x="7015" y="3344"/>
                </a:cubicBezTo>
                <a:cubicBezTo>
                  <a:pt x="7364" y="3670"/>
                  <a:pt x="7851" y="4045"/>
                  <a:pt x="8510" y="4059"/>
                </a:cubicBezTo>
                <a:cubicBezTo>
                  <a:pt x="9428" y="4078"/>
                  <a:pt x="10274" y="4256"/>
                  <a:pt x="11098" y="4601"/>
                </a:cubicBezTo>
                <a:cubicBezTo>
                  <a:pt x="11553" y="4791"/>
                  <a:pt x="12087" y="4995"/>
                  <a:pt x="12680" y="4999"/>
                </a:cubicBezTo>
                <a:cubicBezTo>
                  <a:pt x="12690" y="4999"/>
                  <a:pt x="12700" y="5001"/>
                  <a:pt x="12710" y="5001"/>
                </a:cubicBezTo>
                <a:cubicBezTo>
                  <a:pt x="13485" y="5001"/>
                  <a:pt x="14202" y="4755"/>
                  <a:pt x="14871" y="4502"/>
                </a:cubicBezTo>
                <a:cubicBezTo>
                  <a:pt x="16158" y="4017"/>
                  <a:pt x="17256" y="3190"/>
                  <a:pt x="18226" y="1975"/>
                </a:cubicBezTo>
                <a:cubicBezTo>
                  <a:pt x="18390" y="1769"/>
                  <a:pt x="18545" y="1551"/>
                  <a:pt x="18694" y="1340"/>
                </a:cubicBezTo>
                <a:cubicBezTo>
                  <a:pt x="18921" y="1019"/>
                  <a:pt x="19157" y="687"/>
                  <a:pt x="19431" y="392"/>
                </a:cubicBezTo>
                <a:cubicBezTo>
                  <a:pt x="19455" y="366"/>
                  <a:pt x="19480" y="340"/>
                  <a:pt x="19506" y="313"/>
                </a:cubicBezTo>
                <a:cubicBezTo>
                  <a:pt x="19599" y="214"/>
                  <a:pt x="19693" y="112"/>
                  <a:pt x="19774" y="0"/>
                </a:cubicBezTo>
                <a:lnTo>
                  <a:pt x="19719" y="0"/>
                </a:lnTo>
                <a:cubicBezTo>
                  <a:pt x="19643" y="100"/>
                  <a:pt x="19558" y="192"/>
                  <a:pt x="19473" y="282"/>
                </a:cubicBezTo>
                <a:cubicBezTo>
                  <a:pt x="19447" y="308"/>
                  <a:pt x="19422" y="335"/>
                  <a:pt x="19398" y="361"/>
                </a:cubicBezTo>
                <a:cubicBezTo>
                  <a:pt x="19122" y="658"/>
                  <a:pt x="18885" y="991"/>
                  <a:pt x="18657" y="1314"/>
                </a:cubicBezTo>
                <a:cubicBezTo>
                  <a:pt x="18508" y="1524"/>
                  <a:pt x="18355" y="1742"/>
                  <a:pt x="18192" y="1946"/>
                </a:cubicBezTo>
                <a:cubicBezTo>
                  <a:pt x="17227" y="3155"/>
                  <a:pt x="16136" y="3977"/>
                  <a:pt x="14856" y="4460"/>
                </a:cubicBezTo>
                <a:cubicBezTo>
                  <a:pt x="14191" y="4711"/>
                  <a:pt x="13478" y="4955"/>
                  <a:pt x="12710" y="4955"/>
                </a:cubicBezTo>
                <a:cubicBezTo>
                  <a:pt x="12701" y="4955"/>
                  <a:pt x="12690" y="4955"/>
                  <a:pt x="12680" y="4955"/>
                </a:cubicBezTo>
                <a:cubicBezTo>
                  <a:pt x="12095" y="4950"/>
                  <a:pt x="11566" y="4749"/>
                  <a:pt x="11116" y="4560"/>
                </a:cubicBezTo>
                <a:cubicBezTo>
                  <a:pt x="10287" y="4213"/>
                  <a:pt x="9434" y="4033"/>
                  <a:pt x="8510" y="4014"/>
                </a:cubicBezTo>
                <a:cubicBezTo>
                  <a:pt x="7866" y="4000"/>
                  <a:pt x="7388" y="3632"/>
                  <a:pt x="7044" y="3312"/>
                </a:cubicBezTo>
                <a:cubicBezTo>
                  <a:pt x="6852" y="3133"/>
                  <a:pt x="6666" y="2942"/>
                  <a:pt x="6485" y="2758"/>
                </a:cubicBezTo>
                <a:cubicBezTo>
                  <a:pt x="6347" y="2616"/>
                  <a:pt x="6204" y="2470"/>
                  <a:pt x="6060" y="2331"/>
                </a:cubicBezTo>
                <a:cubicBezTo>
                  <a:pt x="5887" y="2163"/>
                  <a:pt x="5681" y="2033"/>
                  <a:pt x="5484" y="1906"/>
                </a:cubicBezTo>
                <a:cubicBezTo>
                  <a:pt x="5387" y="1844"/>
                  <a:pt x="5288" y="1780"/>
                  <a:pt x="5194" y="1713"/>
                </a:cubicBezTo>
                <a:cubicBezTo>
                  <a:pt x="5021" y="1590"/>
                  <a:pt x="4915" y="1411"/>
                  <a:pt x="4904" y="1221"/>
                </a:cubicBezTo>
                <a:cubicBezTo>
                  <a:pt x="4894" y="1039"/>
                  <a:pt x="4972" y="865"/>
                  <a:pt x="5121" y="731"/>
                </a:cubicBezTo>
                <a:cubicBezTo>
                  <a:pt x="5427" y="457"/>
                  <a:pt x="5769" y="224"/>
                  <a:pt x="6101" y="0"/>
                </a:cubicBezTo>
                <a:lnTo>
                  <a:pt x="6022" y="0"/>
                </a:lnTo>
                <a:close/>
                <a:moveTo>
                  <a:pt x="6171" y="0"/>
                </a:moveTo>
                <a:cubicBezTo>
                  <a:pt x="6117" y="37"/>
                  <a:pt x="6063" y="74"/>
                  <a:pt x="6010" y="109"/>
                </a:cubicBezTo>
                <a:cubicBezTo>
                  <a:pt x="5811" y="244"/>
                  <a:pt x="5604" y="383"/>
                  <a:pt x="5411" y="535"/>
                </a:cubicBezTo>
                <a:cubicBezTo>
                  <a:pt x="5304" y="619"/>
                  <a:pt x="5202" y="713"/>
                  <a:pt x="5099" y="821"/>
                </a:cubicBezTo>
                <a:cubicBezTo>
                  <a:pt x="4983" y="945"/>
                  <a:pt x="4925" y="1084"/>
                  <a:pt x="4932" y="1222"/>
                </a:cubicBezTo>
                <a:cubicBezTo>
                  <a:pt x="4938" y="1361"/>
                  <a:pt x="5009" y="1495"/>
                  <a:pt x="5139" y="1608"/>
                </a:cubicBezTo>
                <a:cubicBezTo>
                  <a:pt x="5210" y="1670"/>
                  <a:pt x="5287" y="1735"/>
                  <a:pt x="5371" y="1784"/>
                </a:cubicBezTo>
                <a:cubicBezTo>
                  <a:pt x="5837" y="2061"/>
                  <a:pt x="6271" y="2432"/>
                  <a:pt x="6737" y="2951"/>
                </a:cubicBezTo>
                <a:cubicBezTo>
                  <a:pt x="7052" y="3301"/>
                  <a:pt x="7373" y="3561"/>
                  <a:pt x="7718" y="3746"/>
                </a:cubicBezTo>
                <a:cubicBezTo>
                  <a:pt x="8024" y="3909"/>
                  <a:pt x="8348" y="3948"/>
                  <a:pt x="8597" y="3964"/>
                </a:cubicBezTo>
                <a:lnTo>
                  <a:pt x="8694" y="3971"/>
                </a:lnTo>
                <a:cubicBezTo>
                  <a:pt x="9201" y="4004"/>
                  <a:pt x="9726" y="4039"/>
                  <a:pt x="10225" y="4192"/>
                </a:cubicBezTo>
                <a:cubicBezTo>
                  <a:pt x="10624" y="4314"/>
                  <a:pt x="11007" y="4453"/>
                  <a:pt x="11364" y="4606"/>
                </a:cubicBezTo>
                <a:cubicBezTo>
                  <a:pt x="12193" y="4961"/>
                  <a:pt x="13053" y="4990"/>
                  <a:pt x="13990" y="4692"/>
                </a:cubicBezTo>
                <a:cubicBezTo>
                  <a:pt x="14783" y="4441"/>
                  <a:pt x="15368" y="4196"/>
                  <a:pt x="15885" y="3900"/>
                </a:cubicBezTo>
                <a:cubicBezTo>
                  <a:pt x="16206" y="3716"/>
                  <a:pt x="16493" y="3481"/>
                  <a:pt x="16772" y="3253"/>
                </a:cubicBezTo>
                <a:cubicBezTo>
                  <a:pt x="16875" y="3169"/>
                  <a:pt x="16982" y="3081"/>
                  <a:pt x="17088" y="2998"/>
                </a:cubicBezTo>
                <a:cubicBezTo>
                  <a:pt x="17697" y="2524"/>
                  <a:pt x="18140" y="1899"/>
                  <a:pt x="18570" y="1293"/>
                </a:cubicBezTo>
                <a:cubicBezTo>
                  <a:pt x="18658" y="1169"/>
                  <a:pt x="18747" y="1043"/>
                  <a:pt x="18837" y="919"/>
                </a:cubicBezTo>
                <a:cubicBezTo>
                  <a:pt x="18982" y="721"/>
                  <a:pt x="19146" y="533"/>
                  <a:pt x="19306" y="352"/>
                </a:cubicBezTo>
                <a:cubicBezTo>
                  <a:pt x="19407" y="238"/>
                  <a:pt x="19508" y="120"/>
                  <a:pt x="19606" y="0"/>
                </a:cubicBezTo>
                <a:lnTo>
                  <a:pt x="19549" y="0"/>
                </a:lnTo>
                <a:cubicBezTo>
                  <a:pt x="19458" y="110"/>
                  <a:pt x="19366" y="219"/>
                  <a:pt x="19274" y="323"/>
                </a:cubicBezTo>
                <a:cubicBezTo>
                  <a:pt x="19113" y="505"/>
                  <a:pt x="18946" y="693"/>
                  <a:pt x="18800" y="894"/>
                </a:cubicBezTo>
                <a:cubicBezTo>
                  <a:pt x="18710" y="1017"/>
                  <a:pt x="18623" y="1143"/>
                  <a:pt x="18534" y="1268"/>
                </a:cubicBezTo>
                <a:cubicBezTo>
                  <a:pt x="18107" y="1870"/>
                  <a:pt x="17665" y="2494"/>
                  <a:pt x="17061" y="2964"/>
                </a:cubicBezTo>
                <a:cubicBezTo>
                  <a:pt x="16954" y="3048"/>
                  <a:pt x="16848" y="3134"/>
                  <a:pt x="16745" y="3219"/>
                </a:cubicBezTo>
                <a:cubicBezTo>
                  <a:pt x="16468" y="3445"/>
                  <a:pt x="16180" y="3679"/>
                  <a:pt x="15862" y="3861"/>
                </a:cubicBezTo>
                <a:cubicBezTo>
                  <a:pt x="15348" y="4155"/>
                  <a:pt x="14766" y="4398"/>
                  <a:pt x="13976" y="4649"/>
                </a:cubicBezTo>
                <a:cubicBezTo>
                  <a:pt x="13050" y="4943"/>
                  <a:pt x="12200" y="4915"/>
                  <a:pt x="11382" y="4564"/>
                </a:cubicBezTo>
                <a:cubicBezTo>
                  <a:pt x="11023" y="4410"/>
                  <a:pt x="10638" y="4270"/>
                  <a:pt x="10239" y="4148"/>
                </a:cubicBezTo>
                <a:cubicBezTo>
                  <a:pt x="9734" y="3994"/>
                  <a:pt x="9206" y="3960"/>
                  <a:pt x="8696" y="3926"/>
                </a:cubicBezTo>
                <a:lnTo>
                  <a:pt x="8599" y="3921"/>
                </a:lnTo>
                <a:cubicBezTo>
                  <a:pt x="8356" y="3905"/>
                  <a:pt x="8037" y="3865"/>
                  <a:pt x="7739" y="3706"/>
                </a:cubicBezTo>
                <a:cubicBezTo>
                  <a:pt x="7399" y="3524"/>
                  <a:pt x="7081" y="3267"/>
                  <a:pt x="6770" y="2921"/>
                </a:cubicBezTo>
                <a:cubicBezTo>
                  <a:pt x="6301" y="2398"/>
                  <a:pt x="5864" y="2025"/>
                  <a:pt x="5394" y="1746"/>
                </a:cubicBezTo>
                <a:cubicBezTo>
                  <a:pt x="5313" y="1698"/>
                  <a:pt x="5239" y="1635"/>
                  <a:pt x="5169" y="1574"/>
                </a:cubicBezTo>
                <a:cubicBezTo>
                  <a:pt x="5049" y="1469"/>
                  <a:pt x="4981" y="1346"/>
                  <a:pt x="4975" y="1219"/>
                </a:cubicBezTo>
                <a:cubicBezTo>
                  <a:pt x="4969" y="1094"/>
                  <a:pt x="5024" y="967"/>
                  <a:pt x="5132" y="852"/>
                </a:cubicBezTo>
                <a:cubicBezTo>
                  <a:pt x="5233" y="746"/>
                  <a:pt x="5332" y="653"/>
                  <a:pt x="5438" y="571"/>
                </a:cubicBezTo>
                <a:cubicBezTo>
                  <a:pt x="5630" y="419"/>
                  <a:pt x="5836" y="281"/>
                  <a:pt x="6035" y="146"/>
                </a:cubicBezTo>
                <a:cubicBezTo>
                  <a:pt x="6106" y="99"/>
                  <a:pt x="6178" y="49"/>
                  <a:pt x="6250" y="0"/>
                </a:cubicBezTo>
                <a:lnTo>
                  <a:pt x="6171" y="0"/>
                </a:lnTo>
                <a:close/>
                <a:moveTo>
                  <a:pt x="7453" y="0"/>
                </a:moveTo>
                <a:cubicBezTo>
                  <a:pt x="7275" y="176"/>
                  <a:pt x="7068" y="319"/>
                  <a:pt x="6866" y="459"/>
                </a:cubicBezTo>
                <a:cubicBezTo>
                  <a:pt x="6806" y="500"/>
                  <a:pt x="6746" y="541"/>
                  <a:pt x="6687" y="583"/>
                </a:cubicBezTo>
                <a:cubicBezTo>
                  <a:pt x="6184" y="942"/>
                  <a:pt x="6091" y="1299"/>
                  <a:pt x="6358" y="1854"/>
                </a:cubicBezTo>
                <a:cubicBezTo>
                  <a:pt x="6539" y="2232"/>
                  <a:pt x="6803" y="2584"/>
                  <a:pt x="7137" y="2905"/>
                </a:cubicBezTo>
                <a:cubicBezTo>
                  <a:pt x="7469" y="3223"/>
                  <a:pt x="7839" y="3409"/>
                  <a:pt x="8238" y="3457"/>
                </a:cubicBezTo>
                <a:cubicBezTo>
                  <a:pt x="8763" y="3520"/>
                  <a:pt x="9282" y="3639"/>
                  <a:pt x="9781" y="3809"/>
                </a:cubicBezTo>
                <a:cubicBezTo>
                  <a:pt x="10789" y="4153"/>
                  <a:pt x="11709" y="4373"/>
                  <a:pt x="12594" y="4482"/>
                </a:cubicBezTo>
                <a:cubicBezTo>
                  <a:pt x="12816" y="4509"/>
                  <a:pt x="13038" y="4523"/>
                  <a:pt x="13257" y="4523"/>
                </a:cubicBezTo>
                <a:cubicBezTo>
                  <a:pt x="13972" y="4523"/>
                  <a:pt x="14673" y="4378"/>
                  <a:pt x="15350" y="4091"/>
                </a:cubicBezTo>
                <a:cubicBezTo>
                  <a:pt x="16099" y="3772"/>
                  <a:pt x="16706" y="3234"/>
                  <a:pt x="17293" y="2714"/>
                </a:cubicBezTo>
                <a:lnTo>
                  <a:pt x="17411" y="2610"/>
                </a:lnTo>
                <a:cubicBezTo>
                  <a:pt x="17757" y="2304"/>
                  <a:pt x="18068" y="1932"/>
                  <a:pt x="18421" y="1404"/>
                </a:cubicBezTo>
                <a:cubicBezTo>
                  <a:pt x="18782" y="866"/>
                  <a:pt x="19096" y="426"/>
                  <a:pt x="19409" y="18"/>
                </a:cubicBezTo>
                <a:cubicBezTo>
                  <a:pt x="19413" y="12"/>
                  <a:pt x="19418" y="6"/>
                  <a:pt x="19423" y="0"/>
                </a:cubicBezTo>
                <a:lnTo>
                  <a:pt x="19366" y="0"/>
                </a:lnTo>
                <a:cubicBezTo>
                  <a:pt x="19055" y="406"/>
                  <a:pt x="18743" y="844"/>
                  <a:pt x="18384" y="1379"/>
                </a:cubicBezTo>
                <a:cubicBezTo>
                  <a:pt x="18034" y="1903"/>
                  <a:pt x="17724" y="2272"/>
                  <a:pt x="17380" y="2576"/>
                </a:cubicBezTo>
                <a:lnTo>
                  <a:pt x="17263" y="2679"/>
                </a:lnTo>
                <a:cubicBezTo>
                  <a:pt x="16679" y="3198"/>
                  <a:pt x="16074" y="3734"/>
                  <a:pt x="15332" y="4049"/>
                </a:cubicBezTo>
                <a:cubicBezTo>
                  <a:pt x="14454" y="4422"/>
                  <a:pt x="13536" y="4554"/>
                  <a:pt x="12600" y="4438"/>
                </a:cubicBezTo>
                <a:cubicBezTo>
                  <a:pt x="11718" y="4329"/>
                  <a:pt x="10801" y="4109"/>
                  <a:pt x="9796" y="3766"/>
                </a:cubicBezTo>
                <a:cubicBezTo>
                  <a:pt x="9294" y="3595"/>
                  <a:pt x="8771" y="3477"/>
                  <a:pt x="8243" y="3413"/>
                </a:cubicBezTo>
                <a:cubicBezTo>
                  <a:pt x="7854" y="3366"/>
                  <a:pt x="7491" y="3184"/>
                  <a:pt x="7167" y="2874"/>
                </a:cubicBezTo>
                <a:cubicBezTo>
                  <a:pt x="6836" y="2557"/>
                  <a:pt x="6578" y="2206"/>
                  <a:pt x="6399" y="1834"/>
                </a:cubicBezTo>
                <a:cubicBezTo>
                  <a:pt x="6141" y="1296"/>
                  <a:pt x="6226" y="967"/>
                  <a:pt x="6713" y="620"/>
                </a:cubicBezTo>
                <a:cubicBezTo>
                  <a:pt x="6772" y="578"/>
                  <a:pt x="6832" y="537"/>
                  <a:pt x="6892" y="496"/>
                </a:cubicBezTo>
                <a:cubicBezTo>
                  <a:pt x="7107" y="347"/>
                  <a:pt x="7328" y="194"/>
                  <a:pt x="7515" y="0"/>
                </a:cubicBezTo>
                <a:lnTo>
                  <a:pt x="7453" y="0"/>
                </a:lnTo>
                <a:close/>
                <a:moveTo>
                  <a:pt x="7604" y="0"/>
                </a:moveTo>
                <a:cubicBezTo>
                  <a:pt x="7466" y="155"/>
                  <a:pt x="7300" y="283"/>
                  <a:pt x="7134" y="405"/>
                </a:cubicBezTo>
                <a:cubicBezTo>
                  <a:pt x="7083" y="443"/>
                  <a:pt x="7032" y="480"/>
                  <a:pt x="6982" y="519"/>
                </a:cubicBezTo>
                <a:cubicBezTo>
                  <a:pt x="6951" y="542"/>
                  <a:pt x="6917" y="563"/>
                  <a:pt x="6885" y="584"/>
                </a:cubicBezTo>
                <a:cubicBezTo>
                  <a:pt x="6869" y="595"/>
                  <a:pt x="6852" y="605"/>
                  <a:pt x="6836" y="616"/>
                </a:cubicBezTo>
                <a:cubicBezTo>
                  <a:pt x="6269" y="995"/>
                  <a:pt x="6188" y="1318"/>
                  <a:pt x="6512" y="1894"/>
                </a:cubicBezTo>
                <a:cubicBezTo>
                  <a:pt x="6777" y="2363"/>
                  <a:pt x="7165" y="2941"/>
                  <a:pt x="7830" y="3238"/>
                </a:cubicBezTo>
                <a:cubicBezTo>
                  <a:pt x="8041" y="3332"/>
                  <a:pt x="8267" y="3361"/>
                  <a:pt x="8485" y="3390"/>
                </a:cubicBezTo>
                <a:cubicBezTo>
                  <a:pt x="8576" y="3402"/>
                  <a:pt x="8670" y="3414"/>
                  <a:pt x="8762" y="3431"/>
                </a:cubicBezTo>
                <a:cubicBezTo>
                  <a:pt x="9120" y="3497"/>
                  <a:pt x="9390" y="3565"/>
                  <a:pt x="9636" y="3650"/>
                </a:cubicBezTo>
                <a:cubicBezTo>
                  <a:pt x="10639" y="3996"/>
                  <a:pt x="11537" y="4226"/>
                  <a:pt x="12378" y="4353"/>
                </a:cubicBezTo>
                <a:cubicBezTo>
                  <a:pt x="13954" y="4591"/>
                  <a:pt x="15350" y="4217"/>
                  <a:pt x="16528" y="3239"/>
                </a:cubicBezTo>
                <a:lnTo>
                  <a:pt x="16644" y="3143"/>
                </a:lnTo>
                <a:cubicBezTo>
                  <a:pt x="16929" y="2907"/>
                  <a:pt x="17223" y="2662"/>
                  <a:pt x="17499" y="2402"/>
                </a:cubicBezTo>
                <a:cubicBezTo>
                  <a:pt x="17889" y="2034"/>
                  <a:pt x="18188" y="1593"/>
                  <a:pt x="18476" y="1168"/>
                </a:cubicBezTo>
                <a:cubicBezTo>
                  <a:pt x="18690" y="851"/>
                  <a:pt x="18918" y="537"/>
                  <a:pt x="19140" y="234"/>
                </a:cubicBezTo>
                <a:cubicBezTo>
                  <a:pt x="19197" y="156"/>
                  <a:pt x="19253" y="78"/>
                  <a:pt x="19310" y="0"/>
                </a:cubicBezTo>
                <a:lnTo>
                  <a:pt x="19255" y="0"/>
                </a:lnTo>
                <a:cubicBezTo>
                  <a:pt x="19204" y="69"/>
                  <a:pt x="19154" y="139"/>
                  <a:pt x="19103" y="208"/>
                </a:cubicBezTo>
                <a:cubicBezTo>
                  <a:pt x="18881" y="512"/>
                  <a:pt x="18652" y="825"/>
                  <a:pt x="18438" y="1142"/>
                </a:cubicBezTo>
                <a:cubicBezTo>
                  <a:pt x="18151" y="1566"/>
                  <a:pt x="17855" y="2004"/>
                  <a:pt x="17469" y="2369"/>
                </a:cubicBezTo>
                <a:cubicBezTo>
                  <a:pt x="17195" y="2628"/>
                  <a:pt x="16900" y="2872"/>
                  <a:pt x="16616" y="3108"/>
                </a:cubicBezTo>
                <a:lnTo>
                  <a:pt x="16500" y="3204"/>
                </a:lnTo>
                <a:cubicBezTo>
                  <a:pt x="15332" y="4172"/>
                  <a:pt x="13948" y="4545"/>
                  <a:pt x="12384" y="4309"/>
                </a:cubicBezTo>
                <a:cubicBezTo>
                  <a:pt x="11546" y="4183"/>
                  <a:pt x="10651" y="3953"/>
                  <a:pt x="9651" y="3608"/>
                </a:cubicBezTo>
                <a:cubicBezTo>
                  <a:pt x="9403" y="3522"/>
                  <a:pt x="9131" y="3454"/>
                  <a:pt x="8770" y="3387"/>
                </a:cubicBezTo>
                <a:cubicBezTo>
                  <a:pt x="8677" y="3370"/>
                  <a:pt x="8582" y="3358"/>
                  <a:pt x="8490" y="3346"/>
                </a:cubicBezTo>
                <a:cubicBezTo>
                  <a:pt x="8276" y="3318"/>
                  <a:pt x="8054" y="3289"/>
                  <a:pt x="7849" y="3197"/>
                </a:cubicBezTo>
                <a:cubicBezTo>
                  <a:pt x="7196" y="2905"/>
                  <a:pt x="6812" y="2336"/>
                  <a:pt x="6551" y="1872"/>
                </a:cubicBezTo>
                <a:cubicBezTo>
                  <a:pt x="6237" y="1316"/>
                  <a:pt x="6313" y="1019"/>
                  <a:pt x="6860" y="652"/>
                </a:cubicBezTo>
                <a:cubicBezTo>
                  <a:pt x="6876" y="642"/>
                  <a:pt x="6892" y="633"/>
                  <a:pt x="6908" y="622"/>
                </a:cubicBezTo>
                <a:cubicBezTo>
                  <a:pt x="6942" y="601"/>
                  <a:pt x="6977" y="579"/>
                  <a:pt x="7009" y="554"/>
                </a:cubicBezTo>
                <a:cubicBezTo>
                  <a:pt x="7059" y="516"/>
                  <a:pt x="7111" y="478"/>
                  <a:pt x="7162" y="441"/>
                </a:cubicBezTo>
                <a:cubicBezTo>
                  <a:pt x="7341" y="309"/>
                  <a:pt x="7523" y="173"/>
                  <a:pt x="7669" y="0"/>
                </a:cubicBezTo>
                <a:lnTo>
                  <a:pt x="7604" y="0"/>
                </a:lnTo>
                <a:close/>
                <a:moveTo>
                  <a:pt x="9098" y="0"/>
                </a:moveTo>
                <a:cubicBezTo>
                  <a:pt x="8426" y="203"/>
                  <a:pt x="7971" y="685"/>
                  <a:pt x="7612" y="1144"/>
                </a:cubicBezTo>
                <a:cubicBezTo>
                  <a:pt x="7428" y="1379"/>
                  <a:pt x="7364" y="1630"/>
                  <a:pt x="7428" y="1871"/>
                </a:cubicBezTo>
                <a:cubicBezTo>
                  <a:pt x="7499" y="2140"/>
                  <a:pt x="7733" y="2379"/>
                  <a:pt x="8052" y="2510"/>
                </a:cubicBezTo>
                <a:cubicBezTo>
                  <a:pt x="8203" y="2572"/>
                  <a:pt x="8368" y="2603"/>
                  <a:pt x="8527" y="2634"/>
                </a:cubicBezTo>
                <a:cubicBezTo>
                  <a:pt x="8619" y="2652"/>
                  <a:pt x="8713" y="2672"/>
                  <a:pt x="8804" y="2696"/>
                </a:cubicBezTo>
                <a:cubicBezTo>
                  <a:pt x="9076" y="2768"/>
                  <a:pt x="9327" y="2901"/>
                  <a:pt x="9571" y="3030"/>
                </a:cubicBezTo>
                <a:cubicBezTo>
                  <a:pt x="9704" y="3101"/>
                  <a:pt x="9843" y="3175"/>
                  <a:pt x="9984" y="3238"/>
                </a:cubicBezTo>
                <a:cubicBezTo>
                  <a:pt x="10614" y="3519"/>
                  <a:pt x="11163" y="3522"/>
                  <a:pt x="11661" y="3249"/>
                </a:cubicBezTo>
                <a:cubicBezTo>
                  <a:pt x="11981" y="3073"/>
                  <a:pt x="12279" y="3106"/>
                  <a:pt x="12626" y="3354"/>
                </a:cubicBezTo>
                <a:cubicBezTo>
                  <a:pt x="12651" y="3373"/>
                  <a:pt x="12677" y="3390"/>
                  <a:pt x="12702" y="3409"/>
                </a:cubicBezTo>
                <a:cubicBezTo>
                  <a:pt x="12890" y="3545"/>
                  <a:pt x="13083" y="3686"/>
                  <a:pt x="13314" y="3759"/>
                </a:cubicBezTo>
                <a:cubicBezTo>
                  <a:pt x="14167" y="4030"/>
                  <a:pt x="14990" y="3909"/>
                  <a:pt x="15760" y="3398"/>
                </a:cubicBezTo>
                <a:cubicBezTo>
                  <a:pt x="16594" y="2845"/>
                  <a:pt x="17448" y="2207"/>
                  <a:pt x="18046" y="1294"/>
                </a:cubicBezTo>
                <a:cubicBezTo>
                  <a:pt x="18096" y="1218"/>
                  <a:pt x="18148" y="1142"/>
                  <a:pt x="18199" y="1065"/>
                </a:cubicBezTo>
                <a:cubicBezTo>
                  <a:pt x="18425" y="723"/>
                  <a:pt x="18655" y="372"/>
                  <a:pt x="18850" y="0"/>
                </a:cubicBezTo>
                <a:lnTo>
                  <a:pt x="18801" y="0"/>
                </a:lnTo>
                <a:cubicBezTo>
                  <a:pt x="18609" y="362"/>
                  <a:pt x="18382" y="706"/>
                  <a:pt x="18161" y="1040"/>
                </a:cubicBezTo>
                <a:cubicBezTo>
                  <a:pt x="18110" y="1117"/>
                  <a:pt x="18059" y="1193"/>
                  <a:pt x="18009" y="1270"/>
                </a:cubicBezTo>
                <a:cubicBezTo>
                  <a:pt x="17415" y="2176"/>
                  <a:pt x="16565" y="2809"/>
                  <a:pt x="15735" y="3359"/>
                </a:cubicBezTo>
                <a:cubicBezTo>
                  <a:pt x="14977" y="3862"/>
                  <a:pt x="14168" y="3983"/>
                  <a:pt x="13328" y="3717"/>
                </a:cubicBezTo>
                <a:cubicBezTo>
                  <a:pt x="13103" y="3645"/>
                  <a:pt x="12913" y="3506"/>
                  <a:pt x="12728" y="3372"/>
                </a:cubicBezTo>
                <a:cubicBezTo>
                  <a:pt x="12703" y="3353"/>
                  <a:pt x="12677" y="3336"/>
                  <a:pt x="12652" y="3318"/>
                </a:cubicBezTo>
                <a:cubicBezTo>
                  <a:pt x="12294" y="3061"/>
                  <a:pt x="11974" y="3027"/>
                  <a:pt x="11641" y="3209"/>
                </a:cubicBezTo>
                <a:cubicBezTo>
                  <a:pt x="11156" y="3476"/>
                  <a:pt x="10620" y="3472"/>
                  <a:pt x="10003" y="3197"/>
                </a:cubicBezTo>
                <a:cubicBezTo>
                  <a:pt x="9864" y="3135"/>
                  <a:pt x="9726" y="3061"/>
                  <a:pt x="9592" y="2990"/>
                </a:cubicBezTo>
                <a:cubicBezTo>
                  <a:pt x="9347" y="2860"/>
                  <a:pt x="9094" y="2725"/>
                  <a:pt x="8816" y="2652"/>
                </a:cubicBezTo>
                <a:cubicBezTo>
                  <a:pt x="8724" y="2627"/>
                  <a:pt x="8627" y="2609"/>
                  <a:pt x="8535" y="2591"/>
                </a:cubicBezTo>
                <a:cubicBezTo>
                  <a:pt x="8378" y="2560"/>
                  <a:pt x="8216" y="2528"/>
                  <a:pt x="8069" y="2468"/>
                </a:cubicBezTo>
                <a:cubicBezTo>
                  <a:pt x="7762" y="2342"/>
                  <a:pt x="7539" y="2114"/>
                  <a:pt x="7471" y="1858"/>
                </a:cubicBezTo>
                <a:cubicBezTo>
                  <a:pt x="7412" y="1632"/>
                  <a:pt x="7473" y="1394"/>
                  <a:pt x="7647" y="1171"/>
                </a:cubicBezTo>
                <a:cubicBezTo>
                  <a:pt x="8031" y="681"/>
                  <a:pt x="8523" y="166"/>
                  <a:pt x="9275" y="0"/>
                </a:cubicBezTo>
                <a:lnTo>
                  <a:pt x="9098" y="0"/>
                </a:lnTo>
                <a:close/>
                <a:moveTo>
                  <a:pt x="13811" y="0"/>
                </a:moveTo>
                <a:cubicBezTo>
                  <a:pt x="13723" y="86"/>
                  <a:pt x="13633" y="172"/>
                  <a:pt x="13540" y="252"/>
                </a:cubicBezTo>
                <a:cubicBezTo>
                  <a:pt x="13206" y="536"/>
                  <a:pt x="13069" y="904"/>
                  <a:pt x="13120" y="1379"/>
                </a:cubicBezTo>
                <a:cubicBezTo>
                  <a:pt x="13146" y="1629"/>
                  <a:pt x="13264" y="1844"/>
                  <a:pt x="13377" y="2021"/>
                </a:cubicBezTo>
                <a:cubicBezTo>
                  <a:pt x="13755" y="2614"/>
                  <a:pt x="14181" y="2908"/>
                  <a:pt x="14667" y="2908"/>
                </a:cubicBezTo>
                <a:cubicBezTo>
                  <a:pt x="14957" y="2908"/>
                  <a:pt x="15269" y="2803"/>
                  <a:pt x="15603" y="2594"/>
                </a:cubicBezTo>
                <a:cubicBezTo>
                  <a:pt x="15734" y="2513"/>
                  <a:pt x="15863" y="2425"/>
                  <a:pt x="15988" y="2340"/>
                </a:cubicBezTo>
                <a:cubicBezTo>
                  <a:pt x="16096" y="2266"/>
                  <a:pt x="16208" y="2189"/>
                  <a:pt x="16321" y="2117"/>
                </a:cubicBezTo>
                <a:cubicBezTo>
                  <a:pt x="17133" y="1598"/>
                  <a:pt x="17702" y="886"/>
                  <a:pt x="18019" y="0"/>
                </a:cubicBezTo>
                <a:lnTo>
                  <a:pt x="17970" y="0"/>
                </a:lnTo>
                <a:cubicBezTo>
                  <a:pt x="17656" y="869"/>
                  <a:pt x="17095" y="1568"/>
                  <a:pt x="16296" y="2079"/>
                </a:cubicBezTo>
                <a:cubicBezTo>
                  <a:pt x="16183" y="2151"/>
                  <a:pt x="16071" y="2229"/>
                  <a:pt x="15962" y="2303"/>
                </a:cubicBezTo>
                <a:cubicBezTo>
                  <a:pt x="15837" y="2388"/>
                  <a:pt x="15710" y="2475"/>
                  <a:pt x="15580" y="2556"/>
                </a:cubicBezTo>
                <a:cubicBezTo>
                  <a:pt x="14697" y="3108"/>
                  <a:pt x="14009" y="2931"/>
                  <a:pt x="13414" y="1997"/>
                </a:cubicBezTo>
                <a:cubicBezTo>
                  <a:pt x="13304" y="1824"/>
                  <a:pt x="13189" y="1616"/>
                  <a:pt x="13163" y="1376"/>
                </a:cubicBezTo>
                <a:cubicBezTo>
                  <a:pt x="13114" y="917"/>
                  <a:pt x="13246" y="560"/>
                  <a:pt x="13568" y="286"/>
                </a:cubicBezTo>
                <a:cubicBezTo>
                  <a:pt x="13674" y="196"/>
                  <a:pt x="13775" y="98"/>
                  <a:pt x="13874" y="0"/>
                </a:cubicBezTo>
                <a:lnTo>
                  <a:pt x="13811" y="0"/>
                </a:lnTo>
                <a:close/>
                <a:moveTo>
                  <a:pt x="14610" y="0"/>
                </a:moveTo>
                <a:cubicBezTo>
                  <a:pt x="14557" y="46"/>
                  <a:pt x="14503" y="92"/>
                  <a:pt x="14449" y="136"/>
                </a:cubicBezTo>
                <a:cubicBezTo>
                  <a:pt x="14312" y="247"/>
                  <a:pt x="14170" y="363"/>
                  <a:pt x="14046" y="496"/>
                </a:cubicBezTo>
                <a:cubicBezTo>
                  <a:pt x="13768" y="793"/>
                  <a:pt x="13650" y="1165"/>
                  <a:pt x="13720" y="1518"/>
                </a:cubicBezTo>
                <a:cubicBezTo>
                  <a:pt x="13788" y="1861"/>
                  <a:pt x="14031" y="2150"/>
                  <a:pt x="14387" y="2311"/>
                </a:cubicBezTo>
                <a:cubicBezTo>
                  <a:pt x="14615" y="2415"/>
                  <a:pt x="14865" y="2421"/>
                  <a:pt x="15092" y="2325"/>
                </a:cubicBezTo>
                <a:cubicBezTo>
                  <a:pt x="16024" y="1932"/>
                  <a:pt x="16684" y="1461"/>
                  <a:pt x="17167" y="846"/>
                </a:cubicBezTo>
                <a:cubicBezTo>
                  <a:pt x="17368" y="588"/>
                  <a:pt x="17514" y="305"/>
                  <a:pt x="17604" y="0"/>
                </a:cubicBezTo>
                <a:lnTo>
                  <a:pt x="17558" y="0"/>
                </a:lnTo>
                <a:cubicBezTo>
                  <a:pt x="17469" y="294"/>
                  <a:pt x="17326" y="569"/>
                  <a:pt x="17131" y="818"/>
                </a:cubicBezTo>
                <a:cubicBezTo>
                  <a:pt x="16654" y="1428"/>
                  <a:pt x="16000" y="1892"/>
                  <a:pt x="15075" y="2282"/>
                </a:cubicBezTo>
                <a:cubicBezTo>
                  <a:pt x="14860" y="2373"/>
                  <a:pt x="14622" y="2369"/>
                  <a:pt x="14404" y="2271"/>
                </a:cubicBezTo>
                <a:cubicBezTo>
                  <a:pt x="14062" y="2115"/>
                  <a:pt x="13828" y="1837"/>
                  <a:pt x="13763" y="1508"/>
                </a:cubicBezTo>
                <a:cubicBezTo>
                  <a:pt x="13696" y="1170"/>
                  <a:pt x="13810" y="812"/>
                  <a:pt x="14078" y="526"/>
                </a:cubicBezTo>
                <a:cubicBezTo>
                  <a:pt x="14200" y="395"/>
                  <a:pt x="14341" y="281"/>
                  <a:pt x="14476" y="170"/>
                </a:cubicBezTo>
                <a:cubicBezTo>
                  <a:pt x="14544" y="115"/>
                  <a:pt x="14611" y="58"/>
                  <a:pt x="14678" y="0"/>
                </a:cubicBezTo>
                <a:lnTo>
                  <a:pt x="14610" y="0"/>
                </a:lnTo>
                <a:close/>
                <a:moveTo>
                  <a:pt x="20106" y="0"/>
                </a:moveTo>
                <a:cubicBezTo>
                  <a:pt x="20038" y="95"/>
                  <a:pt x="19955" y="191"/>
                  <a:pt x="19856" y="286"/>
                </a:cubicBezTo>
                <a:cubicBezTo>
                  <a:pt x="19419" y="708"/>
                  <a:pt x="19058" y="1199"/>
                  <a:pt x="18709" y="1675"/>
                </a:cubicBezTo>
                <a:cubicBezTo>
                  <a:pt x="18573" y="1860"/>
                  <a:pt x="18434" y="2051"/>
                  <a:pt x="18291" y="2235"/>
                </a:cubicBezTo>
                <a:cubicBezTo>
                  <a:pt x="17628" y="3092"/>
                  <a:pt x="16812" y="3781"/>
                  <a:pt x="15867" y="4279"/>
                </a:cubicBezTo>
                <a:cubicBezTo>
                  <a:pt x="15292" y="4583"/>
                  <a:pt x="14527" y="4966"/>
                  <a:pt x="13710" y="5236"/>
                </a:cubicBezTo>
                <a:cubicBezTo>
                  <a:pt x="12834" y="5525"/>
                  <a:pt x="12018" y="5481"/>
                  <a:pt x="11216" y="5101"/>
                </a:cubicBezTo>
                <a:cubicBezTo>
                  <a:pt x="10714" y="4863"/>
                  <a:pt x="10176" y="4633"/>
                  <a:pt x="9584" y="4632"/>
                </a:cubicBezTo>
                <a:cubicBezTo>
                  <a:pt x="9539" y="4632"/>
                  <a:pt x="9494" y="4634"/>
                  <a:pt x="9449" y="4636"/>
                </a:cubicBezTo>
                <a:cubicBezTo>
                  <a:pt x="9248" y="4648"/>
                  <a:pt x="9051" y="4689"/>
                  <a:pt x="8860" y="4729"/>
                </a:cubicBezTo>
                <a:cubicBezTo>
                  <a:pt x="8768" y="4749"/>
                  <a:pt x="8672" y="4769"/>
                  <a:pt x="8578" y="4786"/>
                </a:cubicBezTo>
                <a:cubicBezTo>
                  <a:pt x="8351" y="4825"/>
                  <a:pt x="8120" y="4819"/>
                  <a:pt x="7897" y="4813"/>
                </a:cubicBezTo>
                <a:cubicBezTo>
                  <a:pt x="7853" y="4812"/>
                  <a:pt x="7810" y="4811"/>
                  <a:pt x="7766" y="4810"/>
                </a:cubicBezTo>
                <a:cubicBezTo>
                  <a:pt x="7567" y="4807"/>
                  <a:pt x="7423" y="4663"/>
                  <a:pt x="7303" y="4528"/>
                </a:cubicBezTo>
                <a:lnTo>
                  <a:pt x="7244" y="4462"/>
                </a:lnTo>
                <a:cubicBezTo>
                  <a:pt x="6979" y="4165"/>
                  <a:pt x="6706" y="3857"/>
                  <a:pt x="6458" y="3539"/>
                </a:cubicBezTo>
                <a:cubicBezTo>
                  <a:pt x="6199" y="3207"/>
                  <a:pt x="5862" y="2934"/>
                  <a:pt x="5428" y="2704"/>
                </a:cubicBezTo>
                <a:cubicBezTo>
                  <a:pt x="5353" y="2665"/>
                  <a:pt x="5274" y="2627"/>
                  <a:pt x="5199" y="2591"/>
                </a:cubicBezTo>
                <a:cubicBezTo>
                  <a:pt x="4956" y="2472"/>
                  <a:pt x="4706" y="2349"/>
                  <a:pt x="4510" y="2151"/>
                </a:cubicBezTo>
                <a:cubicBezTo>
                  <a:pt x="4444" y="2085"/>
                  <a:pt x="4382" y="2016"/>
                  <a:pt x="4323" y="1947"/>
                </a:cubicBezTo>
                <a:lnTo>
                  <a:pt x="4311" y="2002"/>
                </a:lnTo>
                <a:cubicBezTo>
                  <a:pt x="4364" y="2063"/>
                  <a:pt x="4419" y="2123"/>
                  <a:pt x="4478" y="2182"/>
                </a:cubicBezTo>
                <a:cubicBezTo>
                  <a:pt x="4679" y="2385"/>
                  <a:pt x="4934" y="2510"/>
                  <a:pt x="5180" y="2630"/>
                </a:cubicBezTo>
                <a:cubicBezTo>
                  <a:pt x="5255" y="2667"/>
                  <a:pt x="5333" y="2704"/>
                  <a:pt x="5408" y="2744"/>
                </a:cubicBezTo>
                <a:cubicBezTo>
                  <a:pt x="5836" y="2970"/>
                  <a:pt x="6168" y="3240"/>
                  <a:pt x="6423" y="3566"/>
                </a:cubicBezTo>
                <a:cubicBezTo>
                  <a:pt x="6672" y="3886"/>
                  <a:pt x="6946" y="4193"/>
                  <a:pt x="7211" y="4491"/>
                </a:cubicBezTo>
                <a:lnTo>
                  <a:pt x="7269" y="4558"/>
                </a:lnTo>
                <a:cubicBezTo>
                  <a:pt x="7395" y="4700"/>
                  <a:pt x="7549" y="4852"/>
                  <a:pt x="7766" y="4856"/>
                </a:cubicBezTo>
                <a:cubicBezTo>
                  <a:pt x="7810" y="4856"/>
                  <a:pt x="7853" y="4857"/>
                  <a:pt x="7897" y="4858"/>
                </a:cubicBezTo>
                <a:cubicBezTo>
                  <a:pt x="8122" y="4864"/>
                  <a:pt x="8355" y="4869"/>
                  <a:pt x="8586" y="4829"/>
                </a:cubicBezTo>
                <a:cubicBezTo>
                  <a:pt x="8681" y="4813"/>
                  <a:pt x="8777" y="4793"/>
                  <a:pt x="8870" y="4773"/>
                </a:cubicBezTo>
                <a:cubicBezTo>
                  <a:pt x="9059" y="4733"/>
                  <a:pt x="9254" y="4692"/>
                  <a:pt x="9452" y="4680"/>
                </a:cubicBezTo>
                <a:cubicBezTo>
                  <a:pt x="10087" y="4642"/>
                  <a:pt x="10662" y="4887"/>
                  <a:pt x="11196" y="5140"/>
                </a:cubicBezTo>
                <a:cubicBezTo>
                  <a:pt x="11658" y="5359"/>
                  <a:pt x="12122" y="5469"/>
                  <a:pt x="12601" y="5469"/>
                </a:cubicBezTo>
                <a:cubicBezTo>
                  <a:pt x="12966" y="5469"/>
                  <a:pt x="13340" y="5405"/>
                  <a:pt x="13724" y="5278"/>
                </a:cubicBezTo>
                <a:cubicBezTo>
                  <a:pt x="14544" y="5007"/>
                  <a:pt x="15310" y="4623"/>
                  <a:pt x="15887" y="4319"/>
                </a:cubicBezTo>
                <a:cubicBezTo>
                  <a:pt x="16838" y="3817"/>
                  <a:pt x="17659" y="3126"/>
                  <a:pt x="18327" y="2264"/>
                </a:cubicBezTo>
                <a:cubicBezTo>
                  <a:pt x="18470" y="2079"/>
                  <a:pt x="18610" y="1887"/>
                  <a:pt x="18746" y="1702"/>
                </a:cubicBezTo>
                <a:cubicBezTo>
                  <a:pt x="19094" y="1228"/>
                  <a:pt x="19453" y="737"/>
                  <a:pt x="19887" y="319"/>
                </a:cubicBezTo>
                <a:cubicBezTo>
                  <a:pt x="19998" y="212"/>
                  <a:pt x="20087" y="107"/>
                  <a:pt x="20160" y="0"/>
                </a:cubicBezTo>
                <a:lnTo>
                  <a:pt x="20106" y="0"/>
                </a:lnTo>
                <a:close/>
                <a:moveTo>
                  <a:pt x="20661" y="0"/>
                </a:moveTo>
                <a:cubicBezTo>
                  <a:pt x="20577" y="139"/>
                  <a:pt x="20480" y="268"/>
                  <a:pt x="20371" y="379"/>
                </a:cubicBezTo>
                <a:cubicBezTo>
                  <a:pt x="19737" y="1030"/>
                  <a:pt x="19204" y="1778"/>
                  <a:pt x="18689" y="2502"/>
                </a:cubicBezTo>
                <a:lnTo>
                  <a:pt x="18617" y="2603"/>
                </a:lnTo>
                <a:cubicBezTo>
                  <a:pt x="17946" y="3545"/>
                  <a:pt x="17128" y="4235"/>
                  <a:pt x="16187" y="4657"/>
                </a:cubicBezTo>
                <a:cubicBezTo>
                  <a:pt x="15665" y="4890"/>
                  <a:pt x="15147" y="5149"/>
                  <a:pt x="14644" y="5399"/>
                </a:cubicBezTo>
                <a:cubicBezTo>
                  <a:pt x="14449" y="5496"/>
                  <a:pt x="14254" y="5593"/>
                  <a:pt x="14058" y="5689"/>
                </a:cubicBezTo>
                <a:cubicBezTo>
                  <a:pt x="13256" y="6081"/>
                  <a:pt x="12460" y="6219"/>
                  <a:pt x="11625" y="6109"/>
                </a:cubicBezTo>
                <a:lnTo>
                  <a:pt x="11599" y="6105"/>
                </a:lnTo>
                <a:cubicBezTo>
                  <a:pt x="11304" y="6066"/>
                  <a:pt x="11000" y="6026"/>
                  <a:pt x="10695" y="6052"/>
                </a:cubicBezTo>
                <a:cubicBezTo>
                  <a:pt x="10345" y="6083"/>
                  <a:pt x="10130" y="6278"/>
                  <a:pt x="10089" y="6601"/>
                </a:cubicBezTo>
                <a:cubicBezTo>
                  <a:pt x="10083" y="6648"/>
                  <a:pt x="10076" y="6695"/>
                  <a:pt x="10070" y="6741"/>
                </a:cubicBezTo>
                <a:cubicBezTo>
                  <a:pt x="10053" y="6861"/>
                  <a:pt x="10036" y="6985"/>
                  <a:pt x="10030" y="7109"/>
                </a:cubicBezTo>
                <a:cubicBezTo>
                  <a:pt x="10005" y="7622"/>
                  <a:pt x="9790" y="8065"/>
                  <a:pt x="9407" y="8393"/>
                </a:cubicBezTo>
                <a:lnTo>
                  <a:pt x="9390" y="8406"/>
                </a:lnTo>
                <a:cubicBezTo>
                  <a:pt x="8790" y="8921"/>
                  <a:pt x="8169" y="9454"/>
                  <a:pt x="7675" y="10101"/>
                </a:cubicBezTo>
                <a:cubicBezTo>
                  <a:pt x="7579" y="10225"/>
                  <a:pt x="7479" y="10350"/>
                  <a:pt x="7382" y="10470"/>
                </a:cubicBezTo>
                <a:cubicBezTo>
                  <a:pt x="7095" y="10825"/>
                  <a:pt x="6799" y="11192"/>
                  <a:pt x="6592" y="11613"/>
                </a:cubicBezTo>
                <a:cubicBezTo>
                  <a:pt x="6299" y="12207"/>
                  <a:pt x="5872" y="12648"/>
                  <a:pt x="5288" y="12964"/>
                </a:cubicBezTo>
                <a:cubicBezTo>
                  <a:pt x="4874" y="13187"/>
                  <a:pt x="4548" y="13480"/>
                  <a:pt x="4315" y="13835"/>
                </a:cubicBezTo>
                <a:cubicBezTo>
                  <a:pt x="3925" y="14431"/>
                  <a:pt x="3512" y="15066"/>
                  <a:pt x="3128" y="15704"/>
                </a:cubicBezTo>
                <a:cubicBezTo>
                  <a:pt x="2822" y="16214"/>
                  <a:pt x="2708" y="16832"/>
                  <a:pt x="2790" y="17542"/>
                </a:cubicBezTo>
                <a:cubicBezTo>
                  <a:pt x="2835" y="17931"/>
                  <a:pt x="3036" y="18265"/>
                  <a:pt x="3386" y="18536"/>
                </a:cubicBezTo>
                <a:cubicBezTo>
                  <a:pt x="3930" y="18957"/>
                  <a:pt x="4444" y="19164"/>
                  <a:pt x="4967" y="19164"/>
                </a:cubicBezTo>
                <a:cubicBezTo>
                  <a:pt x="5192" y="19164"/>
                  <a:pt x="5419" y="19126"/>
                  <a:pt x="5650" y="19049"/>
                </a:cubicBezTo>
                <a:cubicBezTo>
                  <a:pt x="5908" y="18965"/>
                  <a:pt x="6179" y="18906"/>
                  <a:pt x="6440" y="18849"/>
                </a:cubicBezTo>
                <a:lnTo>
                  <a:pt x="6527" y="18831"/>
                </a:lnTo>
                <a:cubicBezTo>
                  <a:pt x="6998" y="18729"/>
                  <a:pt x="7442" y="18505"/>
                  <a:pt x="7885" y="18146"/>
                </a:cubicBezTo>
                <a:cubicBezTo>
                  <a:pt x="8183" y="17904"/>
                  <a:pt x="8505" y="17653"/>
                  <a:pt x="8868" y="17481"/>
                </a:cubicBezTo>
                <a:cubicBezTo>
                  <a:pt x="9315" y="17268"/>
                  <a:pt x="9735" y="17000"/>
                  <a:pt x="10142" y="16741"/>
                </a:cubicBezTo>
                <a:cubicBezTo>
                  <a:pt x="10200" y="16703"/>
                  <a:pt x="10259" y="16665"/>
                  <a:pt x="10318" y="16628"/>
                </a:cubicBezTo>
                <a:cubicBezTo>
                  <a:pt x="10624" y="16434"/>
                  <a:pt x="10963" y="16334"/>
                  <a:pt x="11353" y="16322"/>
                </a:cubicBezTo>
                <a:cubicBezTo>
                  <a:pt x="11463" y="16319"/>
                  <a:pt x="11571" y="16332"/>
                  <a:pt x="11676" y="16345"/>
                </a:cubicBezTo>
                <a:cubicBezTo>
                  <a:pt x="11750" y="16354"/>
                  <a:pt x="11826" y="16362"/>
                  <a:pt x="11902" y="16366"/>
                </a:cubicBezTo>
                <a:cubicBezTo>
                  <a:pt x="12462" y="16392"/>
                  <a:pt x="13017" y="16298"/>
                  <a:pt x="13598" y="16078"/>
                </a:cubicBezTo>
                <a:cubicBezTo>
                  <a:pt x="14328" y="15802"/>
                  <a:pt x="15023" y="15891"/>
                  <a:pt x="15723" y="16352"/>
                </a:cubicBezTo>
                <a:cubicBezTo>
                  <a:pt x="15770" y="16382"/>
                  <a:pt x="15816" y="16414"/>
                  <a:pt x="15862" y="16445"/>
                </a:cubicBezTo>
                <a:cubicBezTo>
                  <a:pt x="16119" y="16616"/>
                  <a:pt x="16385" y="16792"/>
                  <a:pt x="16671" y="16927"/>
                </a:cubicBezTo>
                <a:cubicBezTo>
                  <a:pt x="17011" y="17086"/>
                  <a:pt x="17372" y="17085"/>
                  <a:pt x="17664" y="16924"/>
                </a:cubicBezTo>
                <a:cubicBezTo>
                  <a:pt x="17808" y="16845"/>
                  <a:pt x="17924" y="16730"/>
                  <a:pt x="18010" y="16592"/>
                </a:cubicBezTo>
                <a:lnTo>
                  <a:pt x="18050" y="16410"/>
                </a:lnTo>
                <a:cubicBezTo>
                  <a:pt x="17972" y="16613"/>
                  <a:pt x="17832" y="16781"/>
                  <a:pt x="17644" y="16884"/>
                </a:cubicBezTo>
                <a:cubicBezTo>
                  <a:pt x="17364" y="17039"/>
                  <a:pt x="17016" y="17039"/>
                  <a:pt x="16690" y="16886"/>
                </a:cubicBezTo>
                <a:cubicBezTo>
                  <a:pt x="16408" y="16753"/>
                  <a:pt x="16142" y="16577"/>
                  <a:pt x="15887" y="16407"/>
                </a:cubicBezTo>
                <a:cubicBezTo>
                  <a:pt x="15840" y="16376"/>
                  <a:pt x="15794" y="16346"/>
                  <a:pt x="15748" y="16315"/>
                </a:cubicBezTo>
                <a:cubicBezTo>
                  <a:pt x="15034" y="15846"/>
                  <a:pt x="14326" y="15754"/>
                  <a:pt x="13582" y="16036"/>
                </a:cubicBezTo>
                <a:cubicBezTo>
                  <a:pt x="13006" y="16254"/>
                  <a:pt x="12458" y="16347"/>
                  <a:pt x="11904" y="16321"/>
                </a:cubicBezTo>
                <a:cubicBezTo>
                  <a:pt x="11830" y="16317"/>
                  <a:pt x="11755" y="16309"/>
                  <a:pt x="11682" y="16300"/>
                </a:cubicBezTo>
                <a:cubicBezTo>
                  <a:pt x="11575" y="16287"/>
                  <a:pt x="11464" y="16275"/>
                  <a:pt x="11352" y="16278"/>
                </a:cubicBezTo>
                <a:cubicBezTo>
                  <a:pt x="10953" y="16290"/>
                  <a:pt x="10608" y="16392"/>
                  <a:pt x="10295" y="16590"/>
                </a:cubicBezTo>
                <a:cubicBezTo>
                  <a:pt x="10236" y="16627"/>
                  <a:pt x="10178" y="16665"/>
                  <a:pt x="10119" y="16702"/>
                </a:cubicBezTo>
                <a:cubicBezTo>
                  <a:pt x="9713" y="16961"/>
                  <a:pt x="9293" y="17229"/>
                  <a:pt x="8849" y="17440"/>
                </a:cubicBezTo>
                <a:cubicBezTo>
                  <a:pt x="8481" y="17615"/>
                  <a:pt x="8157" y="17867"/>
                  <a:pt x="7856" y="18111"/>
                </a:cubicBezTo>
                <a:cubicBezTo>
                  <a:pt x="7419" y="18465"/>
                  <a:pt x="6981" y="18687"/>
                  <a:pt x="6518" y="18788"/>
                </a:cubicBezTo>
                <a:lnTo>
                  <a:pt x="6431" y="18806"/>
                </a:lnTo>
                <a:cubicBezTo>
                  <a:pt x="6168" y="18862"/>
                  <a:pt x="5897" y="18921"/>
                  <a:pt x="5637" y="19007"/>
                </a:cubicBezTo>
                <a:cubicBezTo>
                  <a:pt x="4886" y="19254"/>
                  <a:pt x="4179" y="19093"/>
                  <a:pt x="3413" y="18501"/>
                </a:cubicBezTo>
                <a:cubicBezTo>
                  <a:pt x="3073" y="18237"/>
                  <a:pt x="2879" y="17913"/>
                  <a:pt x="2835" y="17537"/>
                </a:cubicBezTo>
                <a:cubicBezTo>
                  <a:pt x="2754" y="16837"/>
                  <a:pt x="2866" y="16229"/>
                  <a:pt x="3167" y="15728"/>
                </a:cubicBezTo>
                <a:cubicBezTo>
                  <a:pt x="3550" y="15091"/>
                  <a:pt x="3962" y="14456"/>
                  <a:pt x="4352" y="13860"/>
                </a:cubicBezTo>
                <a:cubicBezTo>
                  <a:pt x="4580" y="13511"/>
                  <a:pt x="4902" y="13223"/>
                  <a:pt x="5309" y="13003"/>
                </a:cubicBezTo>
                <a:cubicBezTo>
                  <a:pt x="5902" y="12683"/>
                  <a:pt x="6334" y="12235"/>
                  <a:pt x="6631" y="11633"/>
                </a:cubicBezTo>
                <a:cubicBezTo>
                  <a:pt x="6836" y="11217"/>
                  <a:pt x="7131" y="10852"/>
                  <a:pt x="7416" y="10499"/>
                </a:cubicBezTo>
                <a:cubicBezTo>
                  <a:pt x="7513" y="10378"/>
                  <a:pt x="7614" y="10253"/>
                  <a:pt x="7710" y="10128"/>
                </a:cubicBezTo>
                <a:cubicBezTo>
                  <a:pt x="8202" y="9485"/>
                  <a:pt x="8820" y="8954"/>
                  <a:pt x="9419" y="8441"/>
                </a:cubicBezTo>
                <a:lnTo>
                  <a:pt x="9436" y="8427"/>
                </a:lnTo>
                <a:cubicBezTo>
                  <a:pt x="9828" y="8091"/>
                  <a:pt x="10050" y="7635"/>
                  <a:pt x="10075" y="7111"/>
                </a:cubicBezTo>
                <a:cubicBezTo>
                  <a:pt x="10081" y="6989"/>
                  <a:pt x="10098" y="6867"/>
                  <a:pt x="10115" y="6748"/>
                </a:cubicBezTo>
                <a:cubicBezTo>
                  <a:pt x="10121" y="6701"/>
                  <a:pt x="10128" y="6654"/>
                  <a:pt x="10134" y="6607"/>
                </a:cubicBezTo>
                <a:cubicBezTo>
                  <a:pt x="10172" y="6307"/>
                  <a:pt x="10373" y="6127"/>
                  <a:pt x="10700" y="6098"/>
                </a:cubicBezTo>
                <a:cubicBezTo>
                  <a:pt x="10767" y="6092"/>
                  <a:pt x="10834" y="6090"/>
                  <a:pt x="10902" y="6090"/>
                </a:cubicBezTo>
                <a:cubicBezTo>
                  <a:pt x="11134" y="6090"/>
                  <a:pt x="11367" y="6120"/>
                  <a:pt x="11593" y="6150"/>
                </a:cubicBezTo>
                <a:lnTo>
                  <a:pt x="11619" y="6152"/>
                </a:lnTo>
                <a:cubicBezTo>
                  <a:pt x="12463" y="6264"/>
                  <a:pt x="13267" y="6125"/>
                  <a:pt x="14077" y="5729"/>
                </a:cubicBezTo>
                <a:cubicBezTo>
                  <a:pt x="14273" y="5633"/>
                  <a:pt x="14468" y="5535"/>
                  <a:pt x="14664" y="5438"/>
                </a:cubicBezTo>
                <a:cubicBezTo>
                  <a:pt x="15165" y="5189"/>
                  <a:pt x="15684" y="4931"/>
                  <a:pt x="16205" y="4698"/>
                </a:cubicBezTo>
                <a:cubicBezTo>
                  <a:pt x="17153" y="4273"/>
                  <a:pt x="17978" y="3577"/>
                  <a:pt x="18654" y="2629"/>
                </a:cubicBezTo>
                <a:lnTo>
                  <a:pt x="18725" y="2528"/>
                </a:lnTo>
                <a:cubicBezTo>
                  <a:pt x="19240" y="1805"/>
                  <a:pt x="19773" y="1059"/>
                  <a:pt x="20404" y="411"/>
                </a:cubicBezTo>
                <a:cubicBezTo>
                  <a:pt x="20522" y="290"/>
                  <a:pt x="20625" y="151"/>
                  <a:pt x="20714" y="0"/>
                </a:cubicBezTo>
                <a:lnTo>
                  <a:pt x="20661" y="0"/>
                </a:lnTo>
                <a:close/>
                <a:moveTo>
                  <a:pt x="21150" y="0"/>
                </a:moveTo>
                <a:cubicBezTo>
                  <a:pt x="21036" y="225"/>
                  <a:pt x="20878" y="442"/>
                  <a:pt x="20666" y="658"/>
                </a:cubicBezTo>
                <a:cubicBezTo>
                  <a:pt x="20068" y="1268"/>
                  <a:pt x="19604" y="1989"/>
                  <a:pt x="19155" y="2686"/>
                </a:cubicBezTo>
                <a:cubicBezTo>
                  <a:pt x="19064" y="2827"/>
                  <a:pt x="18974" y="2968"/>
                  <a:pt x="18882" y="3108"/>
                </a:cubicBezTo>
                <a:cubicBezTo>
                  <a:pt x="18425" y="3806"/>
                  <a:pt x="17933" y="4326"/>
                  <a:pt x="17378" y="4698"/>
                </a:cubicBezTo>
                <a:cubicBezTo>
                  <a:pt x="17093" y="4889"/>
                  <a:pt x="16754" y="5034"/>
                  <a:pt x="16311" y="5155"/>
                </a:cubicBezTo>
                <a:cubicBezTo>
                  <a:pt x="15700" y="5322"/>
                  <a:pt x="15147" y="5605"/>
                  <a:pt x="14688" y="5860"/>
                </a:cubicBezTo>
                <a:cubicBezTo>
                  <a:pt x="13917" y="6288"/>
                  <a:pt x="13069" y="6685"/>
                  <a:pt x="12094" y="6686"/>
                </a:cubicBezTo>
                <a:cubicBezTo>
                  <a:pt x="11936" y="6686"/>
                  <a:pt x="11777" y="6727"/>
                  <a:pt x="11623" y="6766"/>
                </a:cubicBezTo>
                <a:lnTo>
                  <a:pt x="11569" y="6779"/>
                </a:lnTo>
                <a:cubicBezTo>
                  <a:pt x="11203" y="6871"/>
                  <a:pt x="10941" y="7083"/>
                  <a:pt x="10791" y="7409"/>
                </a:cubicBezTo>
                <a:cubicBezTo>
                  <a:pt x="10524" y="7990"/>
                  <a:pt x="10244" y="8387"/>
                  <a:pt x="9885" y="8695"/>
                </a:cubicBezTo>
                <a:cubicBezTo>
                  <a:pt x="9731" y="8828"/>
                  <a:pt x="9558" y="8942"/>
                  <a:pt x="9392" y="9052"/>
                </a:cubicBezTo>
                <a:cubicBezTo>
                  <a:pt x="9281" y="9126"/>
                  <a:pt x="9166" y="9201"/>
                  <a:pt x="9057" y="9282"/>
                </a:cubicBezTo>
                <a:cubicBezTo>
                  <a:pt x="8307" y="9841"/>
                  <a:pt x="7790" y="10598"/>
                  <a:pt x="7424" y="11194"/>
                </a:cubicBezTo>
                <a:cubicBezTo>
                  <a:pt x="7132" y="11669"/>
                  <a:pt x="7000" y="12178"/>
                  <a:pt x="7032" y="12706"/>
                </a:cubicBezTo>
                <a:cubicBezTo>
                  <a:pt x="7045" y="12914"/>
                  <a:pt x="6948" y="13035"/>
                  <a:pt x="6727" y="13087"/>
                </a:cubicBezTo>
                <a:cubicBezTo>
                  <a:pt x="6665" y="13102"/>
                  <a:pt x="6602" y="13115"/>
                  <a:pt x="6540" y="13129"/>
                </a:cubicBezTo>
                <a:cubicBezTo>
                  <a:pt x="6206" y="13205"/>
                  <a:pt x="5861" y="13283"/>
                  <a:pt x="5540" y="13445"/>
                </a:cubicBezTo>
                <a:cubicBezTo>
                  <a:pt x="5126" y="13654"/>
                  <a:pt x="4830" y="13930"/>
                  <a:pt x="4636" y="14284"/>
                </a:cubicBezTo>
                <a:cubicBezTo>
                  <a:pt x="4349" y="14808"/>
                  <a:pt x="4015" y="15429"/>
                  <a:pt x="3717" y="16078"/>
                </a:cubicBezTo>
                <a:cubicBezTo>
                  <a:pt x="3506" y="16535"/>
                  <a:pt x="3444" y="16956"/>
                  <a:pt x="3527" y="17366"/>
                </a:cubicBezTo>
                <a:cubicBezTo>
                  <a:pt x="3677" y="18107"/>
                  <a:pt x="4260" y="18559"/>
                  <a:pt x="4978" y="18491"/>
                </a:cubicBezTo>
                <a:cubicBezTo>
                  <a:pt x="5836" y="18409"/>
                  <a:pt x="6827" y="18230"/>
                  <a:pt x="7672" y="17526"/>
                </a:cubicBezTo>
                <a:cubicBezTo>
                  <a:pt x="7899" y="17337"/>
                  <a:pt x="8153" y="17173"/>
                  <a:pt x="8399" y="17013"/>
                </a:cubicBezTo>
                <a:cubicBezTo>
                  <a:pt x="8531" y="16928"/>
                  <a:pt x="8667" y="16840"/>
                  <a:pt x="8797" y="16749"/>
                </a:cubicBezTo>
                <a:cubicBezTo>
                  <a:pt x="8956" y="16638"/>
                  <a:pt x="9074" y="16517"/>
                  <a:pt x="9157" y="16379"/>
                </a:cubicBezTo>
                <a:cubicBezTo>
                  <a:pt x="9444" y="15905"/>
                  <a:pt x="9338" y="15530"/>
                  <a:pt x="8805" y="15126"/>
                </a:cubicBezTo>
                <a:cubicBezTo>
                  <a:pt x="8243" y="14700"/>
                  <a:pt x="7833" y="14310"/>
                  <a:pt x="7515" y="13898"/>
                </a:cubicBezTo>
                <a:cubicBezTo>
                  <a:pt x="7377" y="13720"/>
                  <a:pt x="7297" y="13561"/>
                  <a:pt x="7264" y="13396"/>
                </a:cubicBezTo>
                <a:cubicBezTo>
                  <a:pt x="7247" y="13310"/>
                  <a:pt x="7254" y="13247"/>
                  <a:pt x="7286" y="13210"/>
                </a:cubicBezTo>
                <a:cubicBezTo>
                  <a:pt x="7314" y="13176"/>
                  <a:pt x="7366" y="13159"/>
                  <a:pt x="7438" y="13162"/>
                </a:cubicBezTo>
                <a:cubicBezTo>
                  <a:pt x="8602" y="13203"/>
                  <a:pt x="9483" y="13473"/>
                  <a:pt x="10212" y="14012"/>
                </a:cubicBezTo>
                <a:cubicBezTo>
                  <a:pt x="10715" y="14385"/>
                  <a:pt x="11172" y="14617"/>
                  <a:pt x="11649" y="14741"/>
                </a:cubicBezTo>
                <a:cubicBezTo>
                  <a:pt x="11859" y="14796"/>
                  <a:pt x="12082" y="14875"/>
                  <a:pt x="12354" y="14990"/>
                </a:cubicBezTo>
                <a:cubicBezTo>
                  <a:pt x="12836" y="15194"/>
                  <a:pt x="13290" y="15278"/>
                  <a:pt x="13743" y="15246"/>
                </a:cubicBezTo>
                <a:cubicBezTo>
                  <a:pt x="14489" y="15194"/>
                  <a:pt x="15228" y="15369"/>
                  <a:pt x="16066" y="15801"/>
                </a:cubicBezTo>
                <a:cubicBezTo>
                  <a:pt x="16301" y="15922"/>
                  <a:pt x="16550" y="15982"/>
                  <a:pt x="16785" y="16033"/>
                </a:cubicBezTo>
                <a:cubicBezTo>
                  <a:pt x="17012" y="16083"/>
                  <a:pt x="17261" y="15967"/>
                  <a:pt x="17391" y="15751"/>
                </a:cubicBezTo>
                <a:cubicBezTo>
                  <a:pt x="17533" y="15518"/>
                  <a:pt x="17600" y="15237"/>
                  <a:pt x="17602" y="14866"/>
                </a:cubicBezTo>
                <a:cubicBezTo>
                  <a:pt x="17606" y="13931"/>
                  <a:pt x="17950" y="13134"/>
                  <a:pt x="18656" y="12430"/>
                </a:cubicBezTo>
                <a:cubicBezTo>
                  <a:pt x="18785" y="12301"/>
                  <a:pt x="18906" y="12164"/>
                  <a:pt x="19023" y="12024"/>
                </a:cubicBezTo>
                <a:lnTo>
                  <a:pt x="19044" y="11928"/>
                </a:lnTo>
                <a:cubicBezTo>
                  <a:pt x="18911" y="12090"/>
                  <a:pt x="18773" y="12248"/>
                  <a:pt x="18624" y="12397"/>
                </a:cubicBezTo>
                <a:cubicBezTo>
                  <a:pt x="17910" y="13110"/>
                  <a:pt x="17561" y="13917"/>
                  <a:pt x="17556" y="14864"/>
                </a:cubicBezTo>
                <a:cubicBezTo>
                  <a:pt x="17555" y="15228"/>
                  <a:pt x="17490" y="15502"/>
                  <a:pt x="17353" y="15728"/>
                </a:cubicBezTo>
                <a:cubicBezTo>
                  <a:pt x="17232" y="15927"/>
                  <a:pt x="17003" y="16035"/>
                  <a:pt x="16794" y="15989"/>
                </a:cubicBezTo>
                <a:cubicBezTo>
                  <a:pt x="16562" y="15939"/>
                  <a:pt x="16316" y="15879"/>
                  <a:pt x="16086" y="15761"/>
                </a:cubicBezTo>
                <a:cubicBezTo>
                  <a:pt x="15240" y="15325"/>
                  <a:pt x="14495" y="15148"/>
                  <a:pt x="13740" y="15201"/>
                </a:cubicBezTo>
                <a:cubicBezTo>
                  <a:pt x="13294" y="15233"/>
                  <a:pt x="12847" y="15151"/>
                  <a:pt x="12372" y="14949"/>
                </a:cubicBezTo>
                <a:cubicBezTo>
                  <a:pt x="12098" y="14833"/>
                  <a:pt x="11872" y="14753"/>
                  <a:pt x="11660" y="14698"/>
                </a:cubicBezTo>
                <a:cubicBezTo>
                  <a:pt x="11189" y="14575"/>
                  <a:pt x="10738" y="14345"/>
                  <a:pt x="10239" y="13976"/>
                </a:cubicBezTo>
                <a:cubicBezTo>
                  <a:pt x="9502" y="13431"/>
                  <a:pt x="8613" y="13158"/>
                  <a:pt x="7440" y="13117"/>
                </a:cubicBezTo>
                <a:cubicBezTo>
                  <a:pt x="7353" y="13114"/>
                  <a:pt x="7290" y="13135"/>
                  <a:pt x="7252" y="13180"/>
                </a:cubicBezTo>
                <a:cubicBezTo>
                  <a:pt x="7210" y="13229"/>
                  <a:pt x="7200" y="13302"/>
                  <a:pt x="7220" y="13404"/>
                </a:cubicBezTo>
                <a:cubicBezTo>
                  <a:pt x="7255" y="13576"/>
                  <a:pt x="7337" y="13742"/>
                  <a:pt x="7479" y="13926"/>
                </a:cubicBezTo>
                <a:cubicBezTo>
                  <a:pt x="7800" y="14340"/>
                  <a:pt x="8213" y="14733"/>
                  <a:pt x="8778" y="15161"/>
                </a:cubicBezTo>
                <a:cubicBezTo>
                  <a:pt x="9288" y="15548"/>
                  <a:pt x="9391" y="15906"/>
                  <a:pt x="9119" y="16356"/>
                </a:cubicBezTo>
                <a:cubicBezTo>
                  <a:pt x="9039" y="16489"/>
                  <a:pt x="8925" y="16605"/>
                  <a:pt x="8771" y="16712"/>
                </a:cubicBezTo>
                <a:cubicBezTo>
                  <a:pt x="8641" y="16803"/>
                  <a:pt x="8506" y="16891"/>
                  <a:pt x="8375" y="16976"/>
                </a:cubicBezTo>
                <a:cubicBezTo>
                  <a:pt x="8127" y="17136"/>
                  <a:pt x="7872" y="17301"/>
                  <a:pt x="7643" y="17492"/>
                </a:cubicBezTo>
                <a:cubicBezTo>
                  <a:pt x="6808" y="18188"/>
                  <a:pt x="5825" y="18364"/>
                  <a:pt x="4974" y="18446"/>
                </a:cubicBezTo>
                <a:cubicBezTo>
                  <a:pt x="4279" y="18512"/>
                  <a:pt x="3715" y="18074"/>
                  <a:pt x="3570" y="17356"/>
                </a:cubicBezTo>
                <a:cubicBezTo>
                  <a:pt x="3490" y="16957"/>
                  <a:pt x="3551" y="16545"/>
                  <a:pt x="3758" y="16098"/>
                </a:cubicBezTo>
                <a:cubicBezTo>
                  <a:pt x="4056" y="15450"/>
                  <a:pt x="4389" y="14827"/>
                  <a:pt x="4675" y="14304"/>
                </a:cubicBezTo>
                <a:cubicBezTo>
                  <a:pt x="4866" y="13958"/>
                  <a:pt x="5154" y="13691"/>
                  <a:pt x="5560" y="13486"/>
                </a:cubicBezTo>
                <a:cubicBezTo>
                  <a:pt x="5876" y="13327"/>
                  <a:pt x="6218" y="13248"/>
                  <a:pt x="6549" y="13173"/>
                </a:cubicBezTo>
                <a:cubicBezTo>
                  <a:pt x="6611" y="13159"/>
                  <a:pt x="6674" y="13145"/>
                  <a:pt x="6736" y="13131"/>
                </a:cubicBezTo>
                <a:cubicBezTo>
                  <a:pt x="6979" y="13073"/>
                  <a:pt x="7091" y="12934"/>
                  <a:pt x="7077" y="12704"/>
                </a:cubicBezTo>
                <a:cubicBezTo>
                  <a:pt x="7046" y="12185"/>
                  <a:pt x="7175" y="11685"/>
                  <a:pt x="7462" y="11218"/>
                </a:cubicBezTo>
                <a:cubicBezTo>
                  <a:pt x="7826" y="10624"/>
                  <a:pt x="8341" y="9874"/>
                  <a:pt x="9085" y="9319"/>
                </a:cubicBezTo>
                <a:cubicBezTo>
                  <a:pt x="9193" y="9239"/>
                  <a:pt x="9306" y="9163"/>
                  <a:pt x="9416" y="9089"/>
                </a:cubicBezTo>
                <a:cubicBezTo>
                  <a:pt x="9584" y="8978"/>
                  <a:pt x="9757" y="8863"/>
                  <a:pt x="9914" y="8728"/>
                </a:cubicBezTo>
                <a:cubicBezTo>
                  <a:pt x="10278" y="8416"/>
                  <a:pt x="10560" y="8015"/>
                  <a:pt x="10831" y="7428"/>
                </a:cubicBezTo>
                <a:cubicBezTo>
                  <a:pt x="10977" y="7111"/>
                  <a:pt x="11222" y="6913"/>
                  <a:pt x="11579" y="6823"/>
                </a:cubicBezTo>
                <a:lnTo>
                  <a:pt x="11634" y="6809"/>
                </a:lnTo>
                <a:cubicBezTo>
                  <a:pt x="11785" y="6771"/>
                  <a:pt x="11943" y="6731"/>
                  <a:pt x="12095" y="6731"/>
                </a:cubicBezTo>
                <a:cubicBezTo>
                  <a:pt x="13081" y="6730"/>
                  <a:pt x="13934" y="6331"/>
                  <a:pt x="14710" y="5899"/>
                </a:cubicBezTo>
                <a:cubicBezTo>
                  <a:pt x="15167" y="5645"/>
                  <a:pt x="15715" y="5364"/>
                  <a:pt x="16322" y="5199"/>
                </a:cubicBezTo>
                <a:cubicBezTo>
                  <a:pt x="16770" y="5077"/>
                  <a:pt x="17113" y="4929"/>
                  <a:pt x="17402" y="4735"/>
                </a:cubicBezTo>
                <a:cubicBezTo>
                  <a:pt x="17962" y="4360"/>
                  <a:pt x="18458" y="3835"/>
                  <a:pt x="18919" y="3132"/>
                </a:cubicBezTo>
                <a:cubicBezTo>
                  <a:pt x="19011" y="2992"/>
                  <a:pt x="19102" y="2852"/>
                  <a:pt x="19193" y="2711"/>
                </a:cubicBezTo>
                <a:cubicBezTo>
                  <a:pt x="19640" y="2016"/>
                  <a:pt x="20103" y="1297"/>
                  <a:pt x="20697" y="690"/>
                </a:cubicBezTo>
                <a:cubicBezTo>
                  <a:pt x="20919" y="464"/>
                  <a:pt x="21085" y="236"/>
                  <a:pt x="21201" y="0"/>
                </a:cubicBezTo>
                <a:lnTo>
                  <a:pt x="21150" y="0"/>
                </a:lnTo>
                <a:close/>
                <a:moveTo>
                  <a:pt x="21511" y="0"/>
                </a:moveTo>
                <a:cubicBezTo>
                  <a:pt x="21419" y="190"/>
                  <a:pt x="21300" y="356"/>
                  <a:pt x="21194" y="488"/>
                </a:cubicBezTo>
                <a:cubicBezTo>
                  <a:pt x="21087" y="620"/>
                  <a:pt x="20975" y="751"/>
                  <a:pt x="20866" y="879"/>
                </a:cubicBezTo>
                <a:cubicBezTo>
                  <a:pt x="20588" y="1203"/>
                  <a:pt x="20299" y="1538"/>
                  <a:pt x="20081" y="1919"/>
                </a:cubicBezTo>
                <a:cubicBezTo>
                  <a:pt x="20028" y="2012"/>
                  <a:pt x="19975" y="2105"/>
                  <a:pt x="19921" y="2198"/>
                </a:cubicBezTo>
                <a:cubicBezTo>
                  <a:pt x="19680" y="2616"/>
                  <a:pt x="19431" y="3049"/>
                  <a:pt x="19215" y="3489"/>
                </a:cubicBezTo>
                <a:cubicBezTo>
                  <a:pt x="19044" y="3838"/>
                  <a:pt x="18860" y="4256"/>
                  <a:pt x="18791" y="4705"/>
                </a:cubicBezTo>
                <a:cubicBezTo>
                  <a:pt x="18762" y="4887"/>
                  <a:pt x="18811" y="5056"/>
                  <a:pt x="18923" y="5168"/>
                </a:cubicBezTo>
                <a:cubicBezTo>
                  <a:pt x="19035" y="5279"/>
                  <a:pt x="19197" y="5325"/>
                  <a:pt x="19377" y="5294"/>
                </a:cubicBezTo>
                <a:cubicBezTo>
                  <a:pt x="19483" y="5277"/>
                  <a:pt x="19588" y="5240"/>
                  <a:pt x="19677" y="5207"/>
                </a:cubicBezTo>
                <a:cubicBezTo>
                  <a:pt x="19767" y="5174"/>
                  <a:pt x="19858" y="5138"/>
                  <a:pt x="19945" y="5103"/>
                </a:cubicBezTo>
                <a:cubicBezTo>
                  <a:pt x="20099" y="5041"/>
                  <a:pt x="20260" y="4976"/>
                  <a:pt x="20421" y="4929"/>
                </a:cubicBezTo>
                <a:cubicBezTo>
                  <a:pt x="20484" y="4911"/>
                  <a:pt x="20544" y="4898"/>
                  <a:pt x="20605" y="4886"/>
                </a:cubicBezTo>
                <a:lnTo>
                  <a:pt x="20616" y="4837"/>
                </a:lnTo>
                <a:cubicBezTo>
                  <a:pt x="20548" y="4851"/>
                  <a:pt x="20479" y="4865"/>
                  <a:pt x="20408" y="4886"/>
                </a:cubicBezTo>
                <a:cubicBezTo>
                  <a:pt x="20245" y="4933"/>
                  <a:pt x="20084" y="4998"/>
                  <a:pt x="19928" y="5061"/>
                </a:cubicBezTo>
                <a:cubicBezTo>
                  <a:pt x="19841" y="5096"/>
                  <a:pt x="19752" y="5132"/>
                  <a:pt x="19662" y="5164"/>
                </a:cubicBezTo>
                <a:cubicBezTo>
                  <a:pt x="19574" y="5197"/>
                  <a:pt x="19471" y="5232"/>
                  <a:pt x="19369" y="5249"/>
                </a:cubicBezTo>
                <a:cubicBezTo>
                  <a:pt x="19203" y="5277"/>
                  <a:pt x="19056" y="5237"/>
                  <a:pt x="18955" y="5136"/>
                </a:cubicBezTo>
                <a:cubicBezTo>
                  <a:pt x="18851" y="5033"/>
                  <a:pt x="18808" y="4884"/>
                  <a:pt x="18834" y="4713"/>
                </a:cubicBezTo>
                <a:cubicBezTo>
                  <a:pt x="18903" y="4270"/>
                  <a:pt x="19085" y="3855"/>
                  <a:pt x="19255" y="3509"/>
                </a:cubicBezTo>
                <a:cubicBezTo>
                  <a:pt x="19470" y="3069"/>
                  <a:pt x="19719" y="2638"/>
                  <a:pt x="19960" y="2220"/>
                </a:cubicBezTo>
                <a:cubicBezTo>
                  <a:pt x="20013" y="2127"/>
                  <a:pt x="20067" y="2035"/>
                  <a:pt x="20120" y="1942"/>
                </a:cubicBezTo>
                <a:cubicBezTo>
                  <a:pt x="20336" y="1565"/>
                  <a:pt x="20623" y="1231"/>
                  <a:pt x="20900" y="909"/>
                </a:cubicBezTo>
                <a:cubicBezTo>
                  <a:pt x="21009" y="781"/>
                  <a:pt x="21122" y="647"/>
                  <a:pt x="21229" y="514"/>
                </a:cubicBezTo>
                <a:cubicBezTo>
                  <a:pt x="21341" y="376"/>
                  <a:pt x="21466" y="202"/>
                  <a:pt x="21561" y="0"/>
                </a:cubicBezTo>
                <a:lnTo>
                  <a:pt x="21511" y="0"/>
                </a:lnTo>
                <a:close/>
                <a:moveTo>
                  <a:pt x="21600" y="397"/>
                </a:moveTo>
                <a:cubicBezTo>
                  <a:pt x="21542" y="481"/>
                  <a:pt x="21482" y="559"/>
                  <a:pt x="21424" y="628"/>
                </a:cubicBezTo>
                <a:cubicBezTo>
                  <a:pt x="21379" y="683"/>
                  <a:pt x="21331" y="738"/>
                  <a:pt x="21285" y="792"/>
                </a:cubicBezTo>
                <a:cubicBezTo>
                  <a:pt x="20877" y="1279"/>
                  <a:pt x="20456" y="1781"/>
                  <a:pt x="20239" y="2411"/>
                </a:cubicBezTo>
                <a:cubicBezTo>
                  <a:pt x="20201" y="2523"/>
                  <a:pt x="20155" y="2635"/>
                  <a:pt x="20111" y="2742"/>
                </a:cubicBezTo>
                <a:cubicBezTo>
                  <a:pt x="19995" y="3025"/>
                  <a:pt x="19875" y="3318"/>
                  <a:pt x="19874" y="3643"/>
                </a:cubicBezTo>
                <a:cubicBezTo>
                  <a:pt x="19873" y="3878"/>
                  <a:pt x="19982" y="4030"/>
                  <a:pt x="20197" y="4096"/>
                </a:cubicBezTo>
                <a:cubicBezTo>
                  <a:pt x="20365" y="4147"/>
                  <a:pt x="20550" y="4179"/>
                  <a:pt x="20758" y="4194"/>
                </a:cubicBezTo>
                <a:lnTo>
                  <a:pt x="20768" y="4151"/>
                </a:lnTo>
                <a:cubicBezTo>
                  <a:pt x="20560" y="4136"/>
                  <a:pt x="20375" y="4105"/>
                  <a:pt x="20209" y="4054"/>
                </a:cubicBezTo>
                <a:cubicBezTo>
                  <a:pt x="20012" y="3993"/>
                  <a:pt x="19918" y="3859"/>
                  <a:pt x="19919" y="3643"/>
                </a:cubicBezTo>
                <a:cubicBezTo>
                  <a:pt x="19920" y="3327"/>
                  <a:pt x="20037" y="3038"/>
                  <a:pt x="20152" y="2759"/>
                </a:cubicBezTo>
                <a:cubicBezTo>
                  <a:pt x="20196" y="2650"/>
                  <a:pt x="20243" y="2539"/>
                  <a:pt x="20282" y="2426"/>
                </a:cubicBezTo>
                <a:cubicBezTo>
                  <a:pt x="20496" y="1804"/>
                  <a:pt x="20915" y="1305"/>
                  <a:pt x="21321" y="822"/>
                </a:cubicBezTo>
                <a:cubicBezTo>
                  <a:pt x="21367" y="768"/>
                  <a:pt x="21413" y="712"/>
                  <a:pt x="21459" y="657"/>
                </a:cubicBezTo>
                <a:cubicBezTo>
                  <a:pt x="21496" y="611"/>
                  <a:pt x="21535" y="562"/>
                  <a:pt x="21574" y="510"/>
                </a:cubicBezTo>
                <a:lnTo>
                  <a:pt x="21600" y="397"/>
                </a:lnTo>
                <a:close/>
                <a:moveTo>
                  <a:pt x="21530" y="709"/>
                </a:moveTo>
                <a:cubicBezTo>
                  <a:pt x="21481" y="770"/>
                  <a:pt x="21429" y="829"/>
                  <a:pt x="21374" y="884"/>
                </a:cubicBezTo>
                <a:cubicBezTo>
                  <a:pt x="20670" y="1597"/>
                  <a:pt x="20312" y="2492"/>
                  <a:pt x="20055" y="3273"/>
                </a:cubicBezTo>
                <a:cubicBezTo>
                  <a:pt x="20030" y="3348"/>
                  <a:pt x="20014" y="3423"/>
                  <a:pt x="20006" y="3494"/>
                </a:cubicBezTo>
                <a:cubicBezTo>
                  <a:pt x="19972" y="3803"/>
                  <a:pt x="20071" y="3950"/>
                  <a:pt x="20376" y="4036"/>
                </a:cubicBezTo>
                <a:cubicBezTo>
                  <a:pt x="20510" y="4073"/>
                  <a:pt x="20648" y="4082"/>
                  <a:pt x="20781" y="4089"/>
                </a:cubicBezTo>
                <a:lnTo>
                  <a:pt x="20792" y="4044"/>
                </a:lnTo>
                <a:cubicBezTo>
                  <a:pt x="20658" y="4037"/>
                  <a:pt x="20520" y="4029"/>
                  <a:pt x="20388" y="3992"/>
                </a:cubicBezTo>
                <a:cubicBezTo>
                  <a:pt x="20103" y="3912"/>
                  <a:pt x="20018" y="3788"/>
                  <a:pt x="20050" y="3499"/>
                </a:cubicBezTo>
                <a:cubicBezTo>
                  <a:pt x="20057" y="3431"/>
                  <a:pt x="20074" y="3359"/>
                  <a:pt x="20098" y="3287"/>
                </a:cubicBezTo>
                <a:cubicBezTo>
                  <a:pt x="20353" y="2510"/>
                  <a:pt x="20708" y="1621"/>
                  <a:pt x="21405" y="916"/>
                </a:cubicBezTo>
                <a:cubicBezTo>
                  <a:pt x="21442" y="878"/>
                  <a:pt x="21476" y="838"/>
                  <a:pt x="21511" y="798"/>
                </a:cubicBezTo>
                <a:lnTo>
                  <a:pt x="21530" y="709"/>
                </a:lnTo>
                <a:close/>
                <a:moveTo>
                  <a:pt x="21440" y="1119"/>
                </a:moveTo>
                <a:cubicBezTo>
                  <a:pt x="21006" y="1608"/>
                  <a:pt x="20772" y="2057"/>
                  <a:pt x="20692" y="2556"/>
                </a:cubicBezTo>
                <a:cubicBezTo>
                  <a:pt x="20630" y="2947"/>
                  <a:pt x="20701" y="3223"/>
                  <a:pt x="20928" y="3428"/>
                </a:cubicBezTo>
                <a:lnTo>
                  <a:pt x="20939" y="3376"/>
                </a:lnTo>
                <a:cubicBezTo>
                  <a:pt x="20738" y="3183"/>
                  <a:pt x="20677" y="2930"/>
                  <a:pt x="20736" y="2563"/>
                </a:cubicBezTo>
                <a:cubicBezTo>
                  <a:pt x="20811" y="2093"/>
                  <a:pt x="21025" y="1669"/>
                  <a:pt x="21420" y="1209"/>
                </a:cubicBezTo>
                <a:lnTo>
                  <a:pt x="21440" y="1119"/>
                </a:lnTo>
                <a:close/>
                <a:moveTo>
                  <a:pt x="4186" y="2566"/>
                </a:moveTo>
                <a:lnTo>
                  <a:pt x="4175" y="2616"/>
                </a:lnTo>
                <a:cubicBezTo>
                  <a:pt x="4493" y="2928"/>
                  <a:pt x="4843" y="3180"/>
                  <a:pt x="5169" y="3394"/>
                </a:cubicBezTo>
                <a:cubicBezTo>
                  <a:pt x="5433" y="3567"/>
                  <a:pt x="5615" y="3762"/>
                  <a:pt x="5741" y="4007"/>
                </a:cubicBezTo>
                <a:cubicBezTo>
                  <a:pt x="5854" y="4227"/>
                  <a:pt x="5854" y="4430"/>
                  <a:pt x="5741" y="4684"/>
                </a:cubicBezTo>
                <a:cubicBezTo>
                  <a:pt x="5544" y="5128"/>
                  <a:pt x="5248" y="5517"/>
                  <a:pt x="4963" y="5892"/>
                </a:cubicBezTo>
                <a:lnTo>
                  <a:pt x="4940" y="5924"/>
                </a:lnTo>
                <a:cubicBezTo>
                  <a:pt x="4728" y="6204"/>
                  <a:pt x="4500" y="6478"/>
                  <a:pt x="4280" y="6744"/>
                </a:cubicBezTo>
                <a:cubicBezTo>
                  <a:pt x="3926" y="7170"/>
                  <a:pt x="3561" y="7610"/>
                  <a:pt x="3250" y="8084"/>
                </a:cubicBezTo>
                <a:cubicBezTo>
                  <a:pt x="3141" y="8250"/>
                  <a:pt x="3016" y="8376"/>
                  <a:pt x="2877" y="8469"/>
                </a:cubicBezTo>
                <a:lnTo>
                  <a:pt x="2863" y="8536"/>
                </a:lnTo>
                <a:cubicBezTo>
                  <a:pt x="3023" y="8439"/>
                  <a:pt x="3164" y="8296"/>
                  <a:pt x="3287" y="8108"/>
                </a:cubicBezTo>
                <a:cubicBezTo>
                  <a:pt x="3596" y="7637"/>
                  <a:pt x="3961" y="7198"/>
                  <a:pt x="4314" y="6772"/>
                </a:cubicBezTo>
                <a:cubicBezTo>
                  <a:pt x="4534" y="6507"/>
                  <a:pt x="4763" y="6231"/>
                  <a:pt x="4975" y="5951"/>
                </a:cubicBezTo>
                <a:lnTo>
                  <a:pt x="4998" y="5920"/>
                </a:lnTo>
                <a:cubicBezTo>
                  <a:pt x="5285" y="5542"/>
                  <a:pt x="5582" y="5152"/>
                  <a:pt x="5781" y="4704"/>
                </a:cubicBezTo>
                <a:cubicBezTo>
                  <a:pt x="5900" y="4436"/>
                  <a:pt x="5900" y="4220"/>
                  <a:pt x="5780" y="3986"/>
                </a:cubicBezTo>
                <a:cubicBezTo>
                  <a:pt x="5651" y="3734"/>
                  <a:pt x="5465" y="3535"/>
                  <a:pt x="5194" y="3357"/>
                </a:cubicBezTo>
                <a:cubicBezTo>
                  <a:pt x="4862" y="3140"/>
                  <a:pt x="4506" y="2885"/>
                  <a:pt x="4186" y="2566"/>
                </a:cubicBezTo>
                <a:close/>
                <a:moveTo>
                  <a:pt x="4072" y="3080"/>
                </a:moveTo>
                <a:lnTo>
                  <a:pt x="4060" y="3135"/>
                </a:lnTo>
                <a:cubicBezTo>
                  <a:pt x="4238" y="3347"/>
                  <a:pt x="4423" y="3554"/>
                  <a:pt x="4626" y="3746"/>
                </a:cubicBezTo>
                <a:cubicBezTo>
                  <a:pt x="5081" y="4175"/>
                  <a:pt x="5164" y="4587"/>
                  <a:pt x="4923" y="5212"/>
                </a:cubicBezTo>
                <a:cubicBezTo>
                  <a:pt x="4793" y="5551"/>
                  <a:pt x="4597" y="5883"/>
                  <a:pt x="4322" y="6232"/>
                </a:cubicBezTo>
                <a:cubicBezTo>
                  <a:pt x="3888" y="6781"/>
                  <a:pt x="3454" y="7304"/>
                  <a:pt x="3028" y="7788"/>
                </a:cubicBezTo>
                <a:lnTo>
                  <a:pt x="3008" y="7879"/>
                </a:lnTo>
                <a:cubicBezTo>
                  <a:pt x="3010" y="7877"/>
                  <a:pt x="3012" y="7875"/>
                  <a:pt x="3014" y="7873"/>
                </a:cubicBezTo>
                <a:cubicBezTo>
                  <a:pt x="3455" y="7373"/>
                  <a:pt x="3907" y="6831"/>
                  <a:pt x="4357" y="6261"/>
                </a:cubicBezTo>
                <a:cubicBezTo>
                  <a:pt x="4635" y="5908"/>
                  <a:pt x="4834" y="5570"/>
                  <a:pt x="4966" y="5228"/>
                </a:cubicBezTo>
                <a:cubicBezTo>
                  <a:pt x="5214" y="4581"/>
                  <a:pt x="5127" y="4157"/>
                  <a:pt x="4656" y="3712"/>
                </a:cubicBezTo>
                <a:cubicBezTo>
                  <a:pt x="4447" y="3515"/>
                  <a:pt x="4256" y="3300"/>
                  <a:pt x="4072" y="3080"/>
                </a:cubicBezTo>
                <a:close/>
                <a:moveTo>
                  <a:pt x="3974" y="3522"/>
                </a:moveTo>
                <a:lnTo>
                  <a:pt x="3961" y="3580"/>
                </a:lnTo>
                <a:cubicBezTo>
                  <a:pt x="4109" y="3785"/>
                  <a:pt x="4255" y="3992"/>
                  <a:pt x="4394" y="4201"/>
                </a:cubicBezTo>
                <a:cubicBezTo>
                  <a:pt x="4642" y="4573"/>
                  <a:pt x="4662" y="5003"/>
                  <a:pt x="4458" y="5518"/>
                </a:cubicBezTo>
                <a:cubicBezTo>
                  <a:pt x="4239" y="6072"/>
                  <a:pt x="3860" y="6513"/>
                  <a:pt x="3554" y="6836"/>
                </a:cubicBezTo>
                <a:cubicBezTo>
                  <a:pt x="3523" y="6869"/>
                  <a:pt x="3490" y="6903"/>
                  <a:pt x="3459" y="6937"/>
                </a:cubicBezTo>
                <a:cubicBezTo>
                  <a:pt x="3357" y="7045"/>
                  <a:pt x="3253" y="7154"/>
                  <a:pt x="3145" y="7260"/>
                </a:cubicBezTo>
                <a:lnTo>
                  <a:pt x="3128" y="7341"/>
                </a:lnTo>
                <a:cubicBezTo>
                  <a:pt x="3254" y="7219"/>
                  <a:pt x="3374" y="7092"/>
                  <a:pt x="3492" y="6967"/>
                </a:cubicBezTo>
                <a:cubicBezTo>
                  <a:pt x="3523" y="6933"/>
                  <a:pt x="3555" y="6900"/>
                  <a:pt x="3587" y="6867"/>
                </a:cubicBezTo>
                <a:cubicBezTo>
                  <a:pt x="3895" y="6542"/>
                  <a:pt x="4278" y="6096"/>
                  <a:pt x="4501" y="5534"/>
                </a:cubicBezTo>
                <a:cubicBezTo>
                  <a:pt x="4710" y="5005"/>
                  <a:pt x="4688" y="4561"/>
                  <a:pt x="4431" y="4177"/>
                </a:cubicBezTo>
                <a:cubicBezTo>
                  <a:pt x="4284" y="3956"/>
                  <a:pt x="4130" y="3738"/>
                  <a:pt x="3974" y="3522"/>
                </a:cubicBezTo>
                <a:close/>
                <a:moveTo>
                  <a:pt x="3823" y="4203"/>
                </a:moveTo>
                <a:lnTo>
                  <a:pt x="3810" y="4263"/>
                </a:lnTo>
                <a:cubicBezTo>
                  <a:pt x="3813" y="4267"/>
                  <a:pt x="3816" y="4272"/>
                  <a:pt x="3819" y="4276"/>
                </a:cubicBezTo>
                <a:cubicBezTo>
                  <a:pt x="4130" y="4719"/>
                  <a:pt x="4156" y="5206"/>
                  <a:pt x="3895" y="5723"/>
                </a:cubicBezTo>
                <a:cubicBezTo>
                  <a:pt x="3746" y="6019"/>
                  <a:pt x="3541" y="6266"/>
                  <a:pt x="3315" y="6496"/>
                </a:cubicBezTo>
                <a:lnTo>
                  <a:pt x="3296" y="6580"/>
                </a:lnTo>
                <a:cubicBezTo>
                  <a:pt x="3546" y="6333"/>
                  <a:pt x="3771" y="6067"/>
                  <a:pt x="3935" y="5744"/>
                </a:cubicBezTo>
                <a:cubicBezTo>
                  <a:pt x="4203" y="5211"/>
                  <a:pt x="4177" y="4708"/>
                  <a:pt x="3855" y="4251"/>
                </a:cubicBezTo>
                <a:cubicBezTo>
                  <a:pt x="3844" y="4235"/>
                  <a:pt x="3834" y="4219"/>
                  <a:pt x="3823" y="4203"/>
                </a:cubicBezTo>
                <a:close/>
                <a:moveTo>
                  <a:pt x="3671" y="4889"/>
                </a:moveTo>
                <a:lnTo>
                  <a:pt x="3648" y="4991"/>
                </a:lnTo>
                <a:cubicBezTo>
                  <a:pt x="3708" y="5295"/>
                  <a:pt x="3628" y="5558"/>
                  <a:pt x="3466" y="5814"/>
                </a:cubicBezTo>
                <a:lnTo>
                  <a:pt x="3441" y="5927"/>
                </a:lnTo>
                <a:cubicBezTo>
                  <a:pt x="3692" y="5568"/>
                  <a:pt x="3766" y="5240"/>
                  <a:pt x="3671" y="4889"/>
                </a:cubicBezTo>
                <a:close/>
                <a:moveTo>
                  <a:pt x="6976" y="5185"/>
                </a:moveTo>
                <a:cubicBezTo>
                  <a:pt x="6922" y="5183"/>
                  <a:pt x="6869" y="5184"/>
                  <a:pt x="6817" y="5186"/>
                </a:cubicBezTo>
                <a:cubicBezTo>
                  <a:pt x="6505" y="5202"/>
                  <a:pt x="6235" y="5299"/>
                  <a:pt x="5997" y="5482"/>
                </a:cubicBezTo>
                <a:cubicBezTo>
                  <a:pt x="5351" y="5978"/>
                  <a:pt x="4826" y="6572"/>
                  <a:pt x="4255" y="7239"/>
                </a:cubicBezTo>
                <a:cubicBezTo>
                  <a:pt x="4019" y="7516"/>
                  <a:pt x="3827" y="7830"/>
                  <a:pt x="3643" y="8134"/>
                </a:cubicBezTo>
                <a:cubicBezTo>
                  <a:pt x="3529" y="8321"/>
                  <a:pt x="3412" y="8513"/>
                  <a:pt x="3285" y="8695"/>
                </a:cubicBezTo>
                <a:cubicBezTo>
                  <a:pt x="3102" y="8959"/>
                  <a:pt x="2933" y="9103"/>
                  <a:pt x="2727" y="9150"/>
                </a:cubicBezTo>
                <a:lnTo>
                  <a:pt x="2716" y="9201"/>
                </a:lnTo>
                <a:cubicBezTo>
                  <a:pt x="2942" y="9157"/>
                  <a:pt x="3124" y="9007"/>
                  <a:pt x="3322" y="8721"/>
                </a:cubicBezTo>
                <a:cubicBezTo>
                  <a:pt x="3450" y="8538"/>
                  <a:pt x="3567" y="8345"/>
                  <a:pt x="3681" y="8158"/>
                </a:cubicBezTo>
                <a:cubicBezTo>
                  <a:pt x="3865" y="7855"/>
                  <a:pt x="4055" y="7542"/>
                  <a:pt x="4289" y="7268"/>
                </a:cubicBezTo>
                <a:cubicBezTo>
                  <a:pt x="4859" y="6602"/>
                  <a:pt x="5382" y="6011"/>
                  <a:pt x="6024" y="5518"/>
                </a:cubicBezTo>
                <a:cubicBezTo>
                  <a:pt x="6255" y="5341"/>
                  <a:pt x="6518" y="5246"/>
                  <a:pt x="6821" y="5231"/>
                </a:cubicBezTo>
                <a:cubicBezTo>
                  <a:pt x="6922" y="5226"/>
                  <a:pt x="7027" y="5230"/>
                  <a:pt x="7137" y="5242"/>
                </a:cubicBezTo>
                <a:cubicBezTo>
                  <a:pt x="7315" y="5263"/>
                  <a:pt x="7463" y="5381"/>
                  <a:pt x="7590" y="5605"/>
                </a:cubicBezTo>
                <a:cubicBezTo>
                  <a:pt x="7940" y="6222"/>
                  <a:pt x="8229" y="6774"/>
                  <a:pt x="8475" y="7290"/>
                </a:cubicBezTo>
                <a:cubicBezTo>
                  <a:pt x="8658" y="7674"/>
                  <a:pt x="8614" y="8096"/>
                  <a:pt x="8346" y="8513"/>
                </a:cubicBezTo>
                <a:cubicBezTo>
                  <a:pt x="7980" y="9082"/>
                  <a:pt x="7554" y="9636"/>
                  <a:pt x="7080" y="10156"/>
                </a:cubicBezTo>
                <a:cubicBezTo>
                  <a:pt x="6518" y="10772"/>
                  <a:pt x="6032" y="11327"/>
                  <a:pt x="5596" y="11852"/>
                </a:cubicBezTo>
                <a:cubicBezTo>
                  <a:pt x="5409" y="12078"/>
                  <a:pt x="5172" y="12258"/>
                  <a:pt x="4942" y="12432"/>
                </a:cubicBezTo>
                <a:cubicBezTo>
                  <a:pt x="4901" y="12464"/>
                  <a:pt x="4858" y="12495"/>
                  <a:pt x="4817" y="12527"/>
                </a:cubicBezTo>
                <a:cubicBezTo>
                  <a:pt x="4398" y="12849"/>
                  <a:pt x="4079" y="13186"/>
                  <a:pt x="3846" y="13558"/>
                </a:cubicBezTo>
                <a:cubicBezTo>
                  <a:pt x="3580" y="13980"/>
                  <a:pt x="3246" y="14466"/>
                  <a:pt x="2790" y="14852"/>
                </a:cubicBezTo>
                <a:cubicBezTo>
                  <a:pt x="2253" y="15307"/>
                  <a:pt x="1913" y="15910"/>
                  <a:pt x="1747" y="16696"/>
                </a:cubicBezTo>
                <a:cubicBezTo>
                  <a:pt x="1733" y="16761"/>
                  <a:pt x="1720" y="16825"/>
                  <a:pt x="1706" y="16890"/>
                </a:cubicBezTo>
                <a:cubicBezTo>
                  <a:pt x="1583" y="17465"/>
                  <a:pt x="1455" y="18060"/>
                  <a:pt x="1456" y="18666"/>
                </a:cubicBezTo>
                <a:cubicBezTo>
                  <a:pt x="1456" y="18816"/>
                  <a:pt x="1479" y="18965"/>
                  <a:pt x="1500" y="19108"/>
                </a:cubicBezTo>
                <a:cubicBezTo>
                  <a:pt x="1505" y="19145"/>
                  <a:pt x="1510" y="19182"/>
                  <a:pt x="1515" y="19219"/>
                </a:cubicBezTo>
                <a:cubicBezTo>
                  <a:pt x="1535" y="19361"/>
                  <a:pt x="1584" y="19460"/>
                  <a:pt x="1664" y="19512"/>
                </a:cubicBezTo>
                <a:cubicBezTo>
                  <a:pt x="1741" y="19562"/>
                  <a:pt x="1846" y="19567"/>
                  <a:pt x="1976" y="19528"/>
                </a:cubicBezTo>
                <a:cubicBezTo>
                  <a:pt x="2938" y="19239"/>
                  <a:pt x="3682" y="19623"/>
                  <a:pt x="4502" y="20286"/>
                </a:cubicBezTo>
                <a:cubicBezTo>
                  <a:pt x="4783" y="20513"/>
                  <a:pt x="4877" y="20825"/>
                  <a:pt x="4802" y="21270"/>
                </a:cubicBezTo>
                <a:cubicBezTo>
                  <a:pt x="4784" y="21380"/>
                  <a:pt x="4764" y="21490"/>
                  <a:pt x="4745" y="21600"/>
                </a:cubicBezTo>
                <a:lnTo>
                  <a:pt x="4790" y="21600"/>
                </a:lnTo>
                <a:cubicBezTo>
                  <a:pt x="4809" y="21492"/>
                  <a:pt x="4829" y="21384"/>
                  <a:pt x="4847" y="21277"/>
                </a:cubicBezTo>
                <a:cubicBezTo>
                  <a:pt x="4924" y="20821"/>
                  <a:pt x="4820" y="20486"/>
                  <a:pt x="4529" y="20251"/>
                </a:cubicBezTo>
                <a:cubicBezTo>
                  <a:pt x="3810" y="19669"/>
                  <a:pt x="3001" y="19174"/>
                  <a:pt x="1963" y="19486"/>
                </a:cubicBezTo>
                <a:cubicBezTo>
                  <a:pt x="1846" y="19521"/>
                  <a:pt x="1754" y="19516"/>
                  <a:pt x="1688" y="19473"/>
                </a:cubicBezTo>
                <a:cubicBezTo>
                  <a:pt x="1620" y="19429"/>
                  <a:pt x="1577" y="19342"/>
                  <a:pt x="1560" y="19213"/>
                </a:cubicBezTo>
                <a:cubicBezTo>
                  <a:pt x="1555" y="19176"/>
                  <a:pt x="1549" y="19138"/>
                  <a:pt x="1544" y="19101"/>
                </a:cubicBezTo>
                <a:cubicBezTo>
                  <a:pt x="1523" y="18960"/>
                  <a:pt x="1502" y="18813"/>
                  <a:pt x="1501" y="18666"/>
                </a:cubicBezTo>
                <a:cubicBezTo>
                  <a:pt x="1500" y="18065"/>
                  <a:pt x="1627" y="17472"/>
                  <a:pt x="1750" y="16899"/>
                </a:cubicBezTo>
                <a:cubicBezTo>
                  <a:pt x="1764" y="16834"/>
                  <a:pt x="1777" y="16770"/>
                  <a:pt x="1791" y="16705"/>
                </a:cubicBezTo>
                <a:cubicBezTo>
                  <a:pt x="1954" y="15929"/>
                  <a:pt x="2292" y="15334"/>
                  <a:pt x="2820" y="14886"/>
                </a:cubicBezTo>
                <a:cubicBezTo>
                  <a:pt x="3281" y="14496"/>
                  <a:pt x="3616" y="14008"/>
                  <a:pt x="3884" y="13582"/>
                </a:cubicBezTo>
                <a:cubicBezTo>
                  <a:pt x="4115" y="13215"/>
                  <a:pt x="4430" y="12882"/>
                  <a:pt x="4845" y="12562"/>
                </a:cubicBezTo>
                <a:cubicBezTo>
                  <a:pt x="4886" y="12531"/>
                  <a:pt x="4927" y="12500"/>
                  <a:pt x="4969" y="12468"/>
                </a:cubicBezTo>
                <a:cubicBezTo>
                  <a:pt x="5200" y="12293"/>
                  <a:pt x="5441" y="12111"/>
                  <a:pt x="5631" y="11881"/>
                </a:cubicBezTo>
                <a:cubicBezTo>
                  <a:pt x="6067" y="11356"/>
                  <a:pt x="6551" y="10802"/>
                  <a:pt x="7112" y="10186"/>
                </a:cubicBezTo>
                <a:cubicBezTo>
                  <a:pt x="7588" y="9664"/>
                  <a:pt x="8015" y="9109"/>
                  <a:pt x="8382" y="8538"/>
                </a:cubicBezTo>
                <a:cubicBezTo>
                  <a:pt x="8659" y="8107"/>
                  <a:pt x="8706" y="7669"/>
                  <a:pt x="8516" y="7271"/>
                </a:cubicBezTo>
                <a:cubicBezTo>
                  <a:pt x="8270" y="6753"/>
                  <a:pt x="7980" y="6201"/>
                  <a:pt x="7629" y="5583"/>
                </a:cubicBezTo>
                <a:cubicBezTo>
                  <a:pt x="7495" y="5345"/>
                  <a:pt x="7335" y="5220"/>
                  <a:pt x="7143" y="5198"/>
                </a:cubicBezTo>
                <a:cubicBezTo>
                  <a:pt x="7086" y="5191"/>
                  <a:pt x="7031" y="5187"/>
                  <a:pt x="6976" y="5185"/>
                </a:cubicBezTo>
                <a:close/>
                <a:moveTo>
                  <a:pt x="16386" y="5669"/>
                </a:moveTo>
                <a:cubicBezTo>
                  <a:pt x="16317" y="5664"/>
                  <a:pt x="16242" y="5665"/>
                  <a:pt x="16162" y="5671"/>
                </a:cubicBezTo>
                <a:cubicBezTo>
                  <a:pt x="15552" y="5718"/>
                  <a:pt x="15027" y="6014"/>
                  <a:pt x="14520" y="6301"/>
                </a:cubicBezTo>
                <a:lnTo>
                  <a:pt x="14421" y="6357"/>
                </a:lnTo>
                <a:cubicBezTo>
                  <a:pt x="13737" y="6741"/>
                  <a:pt x="13149" y="6951"/>
                  <a:pt x="12569" y="7019"/>
                </a:cubicBezTo>
                <a:cubicBezTo>
                  <a:pt x="11766" y="7112"/>
                  <a:pt x="11245" y="7440"/>
                  <a:pt x="10926" y="8049"/>
                </a:cubicBezTo>
                <a:cubicBezTo>
                  <a:pt x="10669" y="8543"/>
                  <a:pt x="10262" y="8939"/>
                  <a:pt x="9684" y="9258"/>
                </a:cubicBezTo>
                <a:cubicBezTo>
                  <a:pt x="8981" y="9645"/>
                  <a:pt x="8467" y="10127"/>
                  <a:pt x="8111" y="10728"/>
                </a:cubicBezTo>
                <a:cubicBezTo>
                  <a:pt x="8093" y="10758"/>
                  <a:pt x="8075" y="10787"/>
                  <a:pt x="8056" y="10818"/>
                </a:cubicBezTo>
                <a:cubicBezTo>
                  <a:pt x="7877" y="11116"/>
                  <a:pt x="7693" y="11425"/>
                  <a:pt x="7698" y="11852"/>
                </a:cubicBezTo>
                <a:cubicBezTo>
                  <a:pt x="7692" y="11937"/>
                  <a:pt x="7721" y="12062"/>
                  <a:pt x="7773" y="12171"/>
                </a:cubicBezTo>
                <a:cubicBezTo>
                  <a:pt x="7929" y="12499"/>
                  <a:pt x="8224" y="12644"/>
                  <a:pt x="8493" y="12744"/>
                </a:cubicBezTo>
                <a:cubicBezTo>
                  <a:pt x="8621" y="12792"/>
                  <a:pt x="8750" y="12838"/>
                  <a:pt x="8878" y="12884"/>
                </a:cubicBezTo>
                <a:cubicBezTo>
                  <a:pt x="9486" y="13105"/>
                  <a:pt x="10115" y="13334"/>
                  <a:pt x="10682" y="13678"/>
                </a:cubicBezTo>
                <a:cubicBezTo>
                  <a:pt x="10938" y="13833"/>
                  <a:pt x="11197" y="13931"/>
                  <a:pt x="11453" y="13969"/>
                </a:cubicBezTo>
                <a:cubicBezTo>
                  <a:pt x="12165" y="14076"/>
                  <a:pt x="12863" y="14268"/>
                  <a:pt x="13590" y="14556"/>
                </a:cubicBezTo>
                <a:cubicBezTo>
                  <a:pt x="13953" y="14701"/>
                  <a:pt x="14343" y="14784"/>
                  <a:pt x="14719" y="14863"/>
                </a:cubicBezTo>
                <a:cubicBezTo>
                  <a:pt x="15074" y="14938"/>
                  <a:pt x="15441" y="15014"/>
                  <a:pt x="15786" y="15144"/>
                </a:cubicBezTo>
                <a:cubicBezTo>
                  <a:pt x="15920" y="15194"/>
                  <a:pt x="16064" y="15225"/>
                  <a:pt x="16203" y="15253"/>
                </a:cubicBezTo>
                <a:lnTo>
                  <a:pt x="16239" y="15260"/>
                </a:lnTo>
                <a:cubicBezTo>
                  <a:pt x="16318" y="15276"/>
                  <a:pt x="16391" y="15284"/>
                  <a:pt x="16459" y="15284"/>
                </a:cubicBezTo>
                <a:cubicBezTo>
                  <a:pt x="16750" y="15284"/>
                  <a:pt x="16936" y="15129"/>
                  <a:pt x="17047" y="14800"/>
                </a:cubicBezTo>
                <a:lnTo>
                  <a:pt x="17057" y="14769"/>
                </a:lnTo>
                <a:cubicBezTo>
                  <a:pt x="17091" y="14667"/>
                  <a:pt x="17128" y="14562"/>
                  <a:pt x="17146" y="14455"/>
                </a:cubicBezTo>
                <a:cubicBezTo>
                  <a:pt x="17255" y="13787"/>
                  <a:pt x="17532" y="13134"/>
                  <a:pt x="17993" y="12461"/>
                </a:cubicBezTo>
                <a:lnTo>
                  <a:pt x="18020" y="12422"/>
                </a:lnTo>
                <a:cubicBezTo>
                  <a:pt x="18381" y="11895"/>
                  <a:pt x="18755" y="11349"/>
                  <a:pt x="18904" y="10693"/>
                </a:cubicBezTo>
                <a:cubicBezTo>
                  <a:pt x="18958" y="10457"/>
                  <a:pt x="18917" y="10282"/>
                  <a:pt x="18777" y="10141"/>
                </a:cubicBezTo>
                <a:cubicBezTo>
                  <a:pt x="18541" y="9903"/>
                  <a:pt x="18326" y="9636"/>
                  <a:pt x="18120" y="9379"/>
                </a:cubicBezTo>
                <a:cubicBezTo>
                  <a:pt x="17867" y="9066"/>
                  <a:pt x="17607" y="8743"/>
                  <a:pt x="17301" y="8464"/>
                </a:cubicBezTo>
                <a:cubicBezTo>
                  <a:pt x="16984" y="8174"/>
                  <a:pt x="16832" y="7799"/>
                  <a:pt x="16851" y="7348"/>
                </a:cubicBezTo>
                <a:cubicBezTo>
                  <a:pt x="16864" y="7043"/>
                  <a:pt x="16918" y="6749"/>
                  <a:pt x="16971" y="6474"/>
                </a:cubicBezTo>
                <a:cubicBezTo>
                  <a:pt x="17022" y="6214"/>
                  <a:pt x="16985" y="6011"/>
                  <a:pt x="16860" y="5869"/>
                </a:cubicBezTo>
                <a:cubicBezTo>
                  <a:pt x="16756" y="5753"/>
                  <a:pt x="16595" y="5686"/>
                  <a:pt x="16386" y="5669"/>
                </a:cubicBezTo>
                <a:close/>
                <a:moveTo>
                  <a:pt x="16285" y="5711"/>
                </a:moveTo>
                <a:cubicBezTo>
                  <a:pt x="16530" y="5711"/>
                  <a:pt x="16714" y="5775"/>
                  <a:pt x="16825" y="5899"/>
                </a:cubicBezTo>
                <a:cubicBezTo>
                  <a:pt x="16941" y="6030"/>
                  <a:pt x="16976" y="6221"/>
                  <a:pt x="16928" y="6466"/>
                </a:cubicBezTo>
                <a:cubicBezTo>
                  <a:pt x="16874" y="6742"/>
                  <a:pt x="16821" y="7037"/>
                  <a:pt x="16808" y="7344"/>
                </a:cubicBezTo>
                <a:cubicBezTo>
                  <a:pt x="16788" y="7809"/>
                  <a:pt x="16944" y="8198"/>
                  <a:pt x="17271" y="8497"/>
                </a:cubicBezTo>
                <a:cubicBezTo>
                  <a:pt x="17574" y="8773"/>
                  <a:pt x="17834" y="9096"/>
                  <a:pt x="18086" y="9408"/>
                </a:cubicBezTo>
                <a:cubicBezTo>
                  <a:pt x="18293" y="9666"/>
                  <a:pt x="18508" y="9932"/>
                  <a:pt x="18746" y="10172"/>
                </a:cubicBezTo>
                <a:cubicBezTo>
                  <a:pt x="18874" y="10301"/>
                  <a:pt x="18911" y="10464"/>
                  <a:pt x="18860" y="10684"/>
                </a:cubicBezTo>
                <a:cubicBezTo>
                  <a:pt x="18713" y="11331"/>
                  <a:pt x="18342" y="11872"/>
                  <a:pt x="17983" y="12396"/>
                </a:cubicBezTo>
                <a:lnTo>
                  <a:pt x="17956" y="12437"/>
                </a:lnTo>
                <a:cubicBezTo>
                  <a:pt x="17491" y="13115"/>
                  <a:pt x="17211" y="13773"/>
                  <a:pt x="17101" y="14448"/>
                </a:cubicBezTo>
                <a:cubicBezTo>
                  <a:pt x="17084" y="14551"/>
                  <a:pt x="17049" y="14654"/>
                  <a:pt x="17015" y="14754"/>
                </a:cubicBezTo>
                <a:lnTo>
                  <a:pt x="17004" y="14785"/>
                </a:lnTo>
                <a:cubicBezTo>
                  <a:pt x="16874" y="15170"/>
                  <a:pt x="16649" y="15299"/>
                  <a:pt x="16249" y="15216"/>
                </a:cubicBezTo>
                <a:lnTo>
                  <a:pt x="16211" y="15208"/>
                </a:lnTo>
                <a:cubicBezTo>
                  <a:pt x="16074" y="15180"/>
                  <a:pt x="15932" y="15152"/>
                  <a:pt x="15801" y="15102"/>
                </a:cubicBezTo>
                <a:cubicBezTo>
                  <a:pt x="15452" y="14972"/>
                  <a:pt x="15085" y="14893"/>
                  <a:pt x="14729" y="14818"/>
                </a:cubicBezTo>
                <a:cubicBezTo>
                  <a:pt x="14354" y="14739"/>
                  <a:pt x="13966" y="14657"/>
                  <a:pt x="13606" y="14514"/>
                </a:cubicBezTo>
                <a:cubicBezTo>
                  <a:pt x="12877" y="14224"/>
                  <a:pt x="12173" y="14032"/>
                  <a:pt x="11458" y="13924"/>
                </a:cubicBezTo>
                <a:cubicBezTo>
                  <a:pt x="11208" y="13887"/>
                  <a:pt x="10955" y="13791"/>
                  <a:pt x="10705" y="13639"/>
                </a:cubicBezTo>
                <a:cubicBezTo>
                  <a:pt x="10134" y="13293"/>
                  <a:pt x="9503" y="13063"/>
                  <a:pt x="8893" y="12842"/>
                </a:cubicBezTo>
                <a:cubicBezTo>
                  <a:pt x="8765" y="12796"/>
                  <a:pt x="8637" y="12749"/>
                  <a:pt x="8510" y="12702"/>
                </a:cubicBezTo>
                <a:cubicBezTo>
                  <a:pt x="8249" y="12605"/>
                  <a:pt x="7963" y="12465"/>
                  <a:pt x="7814" y="12152"/>
                </a:cubicBezTo>
                <a:cubicBezTo>
                  <a:pt x="7754" y="12027"/>
                  <a:pt x="7737" y="11914"/>
                  <a:pt x="7742" y="11855"/>
                </a:cubicBezTo>
                <a:lnTo>
                  <a:pt x="7742" y="11854"/>
                </a:lnTo>
                <a:lnTo>
                  <a:pt x="7742" y="11852"/>
                </a:lnTo>
                <a:cubicBezTo>
                  <a:pt x="7736" y="11437"/>
                  <a:pt x="7919" y="11134"/>
                  <a:pt x="8095" y="10841"/>
                </a:cubicBezTo>
                <a:cubicBezTo>
                  <a:pt x="8113" y="10811"/>
                  <a:pt x="8131" y="10780"/>
                  <a:pt x="8150" y="10749"/>
                </a:cubicBezTo>
                <a:cubicBezTo>
                  <a:pt x="8501" y="10156"/>
                  <a:pt x="9010" y="9682"/>
                  <a:pt x="9706" y="9298"/>
                </a:cubicBezTo>
                <a:cubicBezTo>
                  <a:pt x="10292" y="8974"/>
                  <a:pt x="10704" y="8572"/>
                  <a:pt x="10966" y="8070"/>
                </a:cubicBezTo>
                <a:cubicBezTo>
                  <a:pt x="11276" y="7475"/>
                  <a:pt x="11788" y="7154"/>
                  <a:pt x="12574" y="7062"/>
                </a:cubicBezTo>
                <a:cubicBezTo>
                  <a:pt x="13160" y="6994"/>
                  <a:pt x="13753" y="6782"/>
                  <a:pt x="14442" y="6395"/>
                </a:cubicBezTo>
                <a:lnTo>
                  <a:pt x="14543" y="6339"/>
                </a:lnTo>
                <a:cubicBezTo>
                  <a:pt x="15047" y="6055"/>
                  <a:pt x="15567" y="5761"/>
                  <a:pt x="16167" y="5715"/>
                </a:cubicBezTo>
                <a:cubicBezTo>
                  <a:pt x="16208" y="5712"/>
                  <a:pt x="16247" y="5711"/>
                  <a:pt x="16285" y="5711"/>
                </a:cubicBezTo>
                <a:close/>
                <a:moveTo>
                  <a:pt x="6410" y="6061"/>
                </a:moveTo>
                <a:cubicBezTo>
                  <a:pt x="6192" y="6070"/>
                  <a:pt x="5958" y="6160"/>
                  <a:pt x="5702" y="6329"/>
                </a:cubicBezTo>
                <a:cubicBezTo>
                  <a:pt x="4909" y="6857"/>
                  <a:pt x="4280" y="7573"/>
                  <a:pt x="3835" y="8460"/>
                </a:cubicBezTo>
                <a:cubicBezTo>
                  <a:pt x="3759" y="8612"/>
                  <a:pt x="3684" y="8763"/>
                  <a:pt x="3609" y="8916"/>
                </a:cubicBezTo>
                <a:cubicBezTo>
                  <a:pt x="3477" y="9182"/>
                  <a:pt x="3340" y="9458"/>
                  <a:pt x="3201" y="9727"/>
                </a:cubicBezTo>
                <a:cubicBezTo>
                  <a:pt x="3055" y="10009"/>
                  <a:pt x="2935" y="10048"/>
                  <a:pt x="2644" y="9906"/>
                </a:cubicBezTo>
                <a:cubicBezTo>
                  <a:pt x="2618" y="9894"/>
                  <a:pt x="2594" y="9879"/>
                  <a:pt x="2568" y="9865"/>
                </a:cubicBezTo>
                <a:lnTo>
                  <a:pt x="2558" y="9910"/>
                </a:lnTo>
                <a:cubicBezTo>
                  <a:pt x="2581" y="9922"/>
                  <a:pt x="2602" y="9935"/>
                  <a:pt x="2625" y="9946"/>
                </a:cubicBezTo>
                <a:cubicBezTo>
                  <a:pt x="2935" y="10097"/>
                  <a:pt x="3085" y="10049"/>
                  <a:pt x="3241" y="9748"/>
                </a:cubicBezTo>
                <a:cubicBezTo>
                  <a:pt x="3380" y="9479"/>
                  <a:pt x="3516" y="9203"/>
                  <a:pt x="3648" y="8936"/>
                </a:cubicBezTo>
                <a:cubicBezTo>
                  <a:pt x="3724" y="8784"/>
                  <a:pt x="3798" y="8632"/>
                  <a:pt x="3875" y="8481"/>
                </a:cubicBezTo>
                <a:cubicBezTo>
                  <a:pt x="4316" y="7601"/>
                  <a:pt x="4940" y="6889"/>
                  <a:pt x="5727" y="6366"/>
                </a:cubicBezTo>
                <a:cubicBezTo>
                  <a:pt x="5976" y="6201"/>
                  <a:pt x="6201" y="6113"/>
                  <a:pt x="6409" y="6103"/>
                </a:cubicBezTo>
                <a:cubicBezTo>
                  <a:pt x="6617" y="6093"/>
                  <a:pt x="6809" y="6161"/>
                  <a:pt x="6990" y="6306"/>
                </a:cubicBezTo>
                <a:cubicBezTo>
                  <a:pt x="7192" y="6468"/>
                  <a:pt x="7352" y="6633"/>
                  <a:pt x="7479" y="6808"/>
                </a:cubicBezTo>
                <a:cubicBezTo>
                  <a:pt x="7612" y="6990"/>
                  <a:pt x="7723" y="7157"/>
                  <a:pt x="7820" y="7321"/>
                </a:cubicBezTo>
                <a:cubicBezTo>
                  <a:pt x="8041" y="7693"/>
                  <a:pt x="8069" y="8079"/>
                  <a:pt x="7902" y="8469"/>
                </a:cubicBezTo>
                <a:cubicBezTo>
                  <a:pt x="7708" y="8925"/>
                  <a:pt x="7422" y="9355"/>
                  <a:pt x="7027" y="9783"/>
                </a:cubicBezTo>
                <a:cubicBezTo>
                  <a:pt x="6446" y="10413"/>
                  <a:pt x="5806" y="11075"/>
                  <a:pt x="5071" y="11661"/>
                </a:cubicBezTo>
                <a:cubicBezTo>
                  <a:pt x="4898" y="11798"/>
                  <a:pt x="4712" y="11929"/>
                  <a:pt x="4533" y="12054"/>
                </a:cubicBezTo>
                <a:lnTo>
                  <a:pt x="4446" y="12115"/>
                </a:lnTo>
                <a:cubicBezTo>
                  <a:pt x="4045" y="12397"/>
                  <a:pt x="3827" y="12821"/>
                  <a:pt x="3617" y="13232"/>
                </a:cubicBezTo>
                <a:cubicBezTo>
                  <a:pt x="3283" y="13883"/>
                  <a:pt x="2812" y="14407"/>
                  <a:pt x="2176" y="14833"/>
                </a:cubicBezTo>
                <a:cubicBezTo>
                  <a:pt x="1644" y="15190"/>
                  <a:pt x="1428" y="15742"/>
                  <a:pt x="1286" y="16234"/>
                </a:cubicBezTo>
                <a:cubicBezTo>
                  <a:pt x="1099" y="16883"/>
                  <a:pt x="912" y="17531"/>
                  <a:pt x="725" y="18180"/>
                </a:cubicBezTo>
                <a:lnTo>
                  <a:pt x="627" y="18624"/>
                </a:lnTo>
                <a:cubicBezTo>
                  <a:pt x="652" y="18570"/>
                  <a:pt x="674" y="18517"/>
                  <a:pt x="690" y="18462"/>
                </a:cubicBezTo>
                <a:cubicBezTo>
                  <a:pt x="903" y="17724"/>
                  <a:pt x="1116" y="16985"/>
                  <a:pt x="1328" y="16246"/>
                </a:cubicBezTo>
                <a:cubicBezTo>
                  <a:pt x="1468" y="15761"/>
                  <a:pt x="1681" y="15219"/>
                  <a:pt x="2201" y="14870"/>
                </a:cubicBezTo>
                <a:cubicBezTo>
                  <a:pt x="2843" y="14440"/>
                  <a:pt x="3319" y="13911"/>
                  <a:pt x="3656" y="13252"/>
                </a:cubicBezTo>
                <a:cubicBezTo>
                  <a:pt x="3864" y="12847"/>
                  <a:pt x="4079" y="12427"/>
                  <a:pt x="4471" y="12152"/>
                </a:cubicBezTo>
                <a:lnTo>
                  <a:pt x="4560" y="12091"/>
                </a:lnTo>
                <a:cubicBezTo>
                  <a:pt x="4739" y="11965"/>
                  <a:pt x="4924" y="11835"/>
                  <a:pt x="5098" y="11696"/>
                </a:cubicBezTo>
                <a:cubicBezTo>
                  <a:pt x="5836" y="11109"/>
                  <a:pt x="6477" y="10444"/>
                  <a:pt x="7059" y="9813"/>
                </a:cubicBezTo>
                <a:cubicBezTo>
                  <a:pt x="7458" y="9381"/>
                  <a:pt x="7747" y="8948"/>
                  <a:pt x="7943" y="8488"/>
                </a:cubicBezTo>
                <a:cubicBezTo>
                  <a:pt x="8116" y="8083"/>
                  <a:pt x="8087" y="7684"/>
                  <a:pt x="7859" y="7299"/>
                </a:cubicBezTo>
                <a:cubicBezTo>
                  <a:pt x="7761" y="7134"/>
                  <a:pt x="7648" y="6964"/>
                  <a:pt x="7515" y="6781"/>
                </a:cubicBezTo>
                <a:cubicBezTo>
                  <a:pt x="7385" y="6602"/>
                  <a:pt x="7222" y="6436"/>
                  <a:pt x="7017" y="6272"/>
                </a:cubicBezTo>
                <a:cubicBezTo>
                  <a:pt x="6830" y="6122"/>
                  <a:pt x="6629" y="6051"/>
                  <a:pt x="6410" y="6061"/>
                </a:cubicBezTo>
                <a:close/>
                <a:moveTo>
                  <a:pt x="6423" y="6183"/>
                </a:moveTo>
                <a:cubicBezTo>
                  <a:pt x="6284" y="6188"/>
                  <a:pt x="6138" y="6232"/>
                  <a:pt x="5979" y="6314"/>
                </a:cubicBezTo>
                <a:cubicBezTo>
                  <a:pt x="5399" y="6615"/>
                  <a:pt x="4885" y="7079"/>
                  <a:pt x="4410" y="7732"/>
                </a:cubicBezTo>
                <a:cubicBezTo>
                  <a:pt x="4037" y="8244"/>
                  <a:pt x="3768" y="8811"/>
                  <a:pt x="3533" y="9348"/>
                </a:cubicBezTo>
                <a:cubicBezTo>
                  <a:pt x="3449" y="9539"/>
                  <a:pt x="3343" y="9725"/>
                  <a:pt x="3217" y="9901"/>
                </a:cubicBezTo>
                <a:cubicBezTo>
                  <a:pt x="3070" y="10108"/>
                  <a:pt x="2905" y="10152"/>
                  <a:pt x="2666" y="10046"/>
                </a:cubicBezTo>
                <a:cubicBezTo>
                  <a:pt x="2625" y="10028"/>
                  <a:pt x="2583" y="10003"/>
                  <a:pt x="2542" y="9981"/>
                </a:cubicBezTo>
                <a:lnTo>
                  <a:pt x="2531" y="10031"/>
                </a:lnTo>
                <a:cubicBezTo>
                  <a:pt x="2570" y="10051"/>
                  <a:pt x="2608" y="10070"/>
                  <a:pt x="2647" y="10087"/>
                </a:cubicBezTo>
                <a:cubicBezTo>
                  <a:pt x="2906" y="10201"/>
                  <a:pt x="3093" y="10152"/>
                  <a:pt x="3253" y="9927"/>
                </a:cubicBezTo>
                <a:cubicBezTo>
                  <a:pt x="3380" y="9748"/>
                  <a:pt x="3489" y="9561"/>
                  <a:pt x="3573" y="9368"/>
                </a:cubicBezTo>
                <a:cubicBezTo>
                  <a:pt x="3808" y="8833"/>
                  <a:pt x="4076" y="8267"/>
                  <a:pt x="4446" y="7758"/>
                </a:cubicBezTo>
                <a:cubicBezTo>
                  <a:pt x="4918" y="7111"/>
                  <a:pt x="5426" y="6652"/>
                  <a:pt x="6000" y="6354"/>
                </a:cubicBezTo>
                <a:cubicBezTo>
                  <a:pt x="6151" y="6275"/>
                  <a:pt x="6290" y="6233"/>
                  <a:pt x="6423" y="6228"/>
                </a:cubicBezTo>
                <a:cubicBezTo>
                  <a:pt x="6644" y="6221"/>
                  <a:pt x="6846" y="6318"/>
                  <a:pt x="7059" y="6522"/>
                </a:cubicBezTo>
                <a:cubicBezTo>
                  <a:pt x="7291" y="6745"/>
                  <a:pt x="7501" y="7009"/>
                  <a:pt x="7698" y="7331"/>
                </a:cubicBezTo>
                <a:cubicBezTo>
                  <a:pt x="7955" y="7749"/>
                  <a:pt x="7966" y="8168"/>
                  <a:pt x="7732" y="8611"/>
                </a:cubicBezTo>
                <a:cubicBezTo>
                  <a:pt x="7452" y="9140"/>
                  <a:pt x="7077" y="9589"/>
                  <a:pt x="6746" y="9958"/>
                </a:cubicBezTo>
                <a:cubicBezTo>
                  <a:pt x="6583" y="10140"/>
                  <a:pt x="6401" y="10310"/>
                  <a:pt x="6226" y="10474"/>
                </a:cubicBezTo>
                <a:cubicBezTo>
                  <a:pt x="6058" y="10632"/>
                  <a:pt x="5884" y="10796"/>
                  <a:pt x="5725" y="10970"/>
                </a:cubicBezTo>
                <a:cubicBezTo>
                  <a:pt x="5473" y="11247"/>
                  <a:pt x="5171" y="11502"/>
                  <a:pt x="4801" y="11748"/>
                </a:cubicBezTo>
                <a:cubicBezTo>
                  <a:pt x="4237" y="12124"/>
                  <a:pt x="3870" y="12517"/>
                  <a:pt x="3647" y="12984"/>
                </a:cubicBezTo>
                <a:cubicBezTo>
                  <a:pt x="3283" y="13747"/>
                  <a:pt x="2744" y="14362"/>
                  <a:pt x="1999" y="14864"/>
                </a:cubicBezTo>
                <a:cubicBezTo>
                  <a:pt x="1718" y="15054"/>
                  <a:pt x="1504" y="15340"/>
                  <a:pt x="1364" y="15716"/>
                </a:cubicBezTo>
                <a:cubicBezTo>
                  <a:pt x="1251" y="16015"/>
                  <a:pt x="1159" y="16324"/>
                  <a:pt x="1070" y="16627"/>
                </a:cubicBezTo>
                <a:lnTo>
                  <a:pt x="934" y="17239"/>
                </a:lnTo>
                <a:cubicBezTo>
                  <a:pt x="943" y="17208"/>
                  <a:pt x="951" y="17176"/>
                  <a:pt x="960" y="17146"/>
                </a:cubicBezTo>
                <a:cubicBezTo>
                  <a:pt x="997" y="17024"/>
                  <a:pt x="1033" y="16902"/>
                  <a:pt x="1069" y="16780"/>
                </a:cubicBezTo>
                <a:cubicBezTo>
                  <a:pt x="1171" y="16434"/>
                  <a:pt x="1277" y="16076"/>
                  <a:pt x="1406" y="15732"/>
                </a:cubicBezTo>
                <a:cubicBezTo>
                  <a:pt x="1543" y="15366"/>
                  <a:pt x="1751" y="15085"/>
                  <a:pt x="2024" y="14901"/>
                </a:cubicBezTo>
                <a:cubicBezTo>
                  <a:pt x="2775" y="14394"/>
                  <a:pt x="3320" y="13773"/>
                  <a:pt x="3688" y="13003"/>
                </a:cubicBezTo>
                <a:cubicBezTo>
                  <a:pt x="3907" y="12543"/>
                  <a:pt x="4269" y="12156"/>
                  <a:pt x="4827" y="11785"/>
                </a:cubicBezTo>
                <a:cubicBezTo>
                  <a:pt x="5200" y="11536"/>
                  <a:pt x="5504" y="11280"/>
                  <a:pt x="5758" y="11000"/>
                </a:cubicBezTo>
                <a:cubicBezTo>
                  <a:pt x="5915" y="10827"/>
                  <a:pt x="6088" y="10664"/>
                  <a:pt x="6256" y="10507"/>
                </a:cubicBezTo>
                <a:cubicBezTo>
                  <a:pt x="6432" y="10342"/>
                  <a:pt x="6614" y="10173"/>
                  <a:pt x="6778" y="9989"/>
                </a:cubicBezTo>
                <a:cubicBezTo>
                  <a:pt x="7111" y="9617"/>
                  <a:pt x="7489" y="9167"/>
                  <a:pt x="7771" y="8632"/>
                </a:cubicBezTo>
                <a:cubicBezTo>
                  <a:pt x="8013" y="8175"/>
                  <a:pt x="8001" y="7741"/>
                  <a:pt x="7736" y="7308"/>
                </a:cubicBezTo>
                <a:cubicBezTo>
                  <a:pt x="7536" y="6982"/>
                  <a:pt x="7325" y="6715"/>
                  <a:pt x="7091" y="6489"/>
                </a:cubicBezTo>
                <a:cubicBezTo>
                  <a:pt x="6868" y="6275"/>
                  <a:pt x="6654" y="6175"/>
                  <a:pt x="6423" y="6183"/>
                </a:cubicBezTo>
                <a:close/>
                <a:moveTo>
                  <a:pt x="18209" y="7111"/>
                </a:moveTo>
                <a:cubicBezTo>
                  <a:pt x="18126" y="7108"/>
                  <a:pt x="18045" y="7138"/>
                  <a:pt x="17982" y="7198"/>
                </a:cubicBezTo>
                <a:cubicBezTo>
                  <a:pt x="17909" y="7268"/>
                  <a:pt x="17867" y="7371"/>
                  <a:pt x="17866" y="7480"/>
                </a:cubicBezTo>
                <a:cubicBezTo>
                  <a:pt x="17865" y="7590"/>
                  <a:pt x="17919" y="7713"/>
                  <a:pt x="18008" y="7802"/>
                </a:cubicBezTo>
                <a:cubicBezTo>
                  <a:pt x="18075" y="7869"/>
                  <a:pt x="18150" y="7904"/>
                  <a:pt x="18221" y="7904"/>
                </a:cubicBezTo>
                <a:cubicBezTo>
                  <a:pt x="18222" y="7904"/>
                  <a:pt x="18222" y="7904"/>
                  <a:pt x="18223" y="7904"/>
                </a:cubicBezTo>
                <a:cubicBezTo>
                  <a:pt x="18380" y="7902"/>
                  <a:pt x="18567" y="7690"/>
                  <a:pt x="18570" y="7513"/>
                </a:cubicBezTo>
                <a:cubicBezTo>
                  <a:pt x="18572" y="7332"/>
                  <a:pt x="18380" y="7117"/>
                  <a:pt x="18209" y="7111"/>
                </a:cubicBezTo>
                <a:close/>
                <a:moveTo>
                  <a:pt x="18197" y="7156"/>
                </a:moveTo>
                <a:cubicBezTo>
                  <a:pt x="18201" y="7156"/>
                  <a:pt x="18205" y="7155"/>
                  <a:pt x="18208" y="7156"/>
                </a:cubicBezTo>
                <a:cubicBezTo>
                  <a:pt x="18356" y="7161"/>
                  <a:pt x="18528" y="7354"/>
                  <a:pt x="18526" y="7512"/>
                </a:cubicBezTo>
                <a:cubicBezTo>
                  <a:pt x="18524" y="7663"/>
                  <a:pt x="18353" y="7858"/>
                  <a:pt x="18222" y="7859"/>
                </a:cubicBezTo>
                <a:cubicBezTo>
                  <a:pt x="18164" y="7859"/>
                  <a:pt x="18097" y="7827"/>
                  <a:pt x="18039" y="7769"/>
                </a:cubicBezTo>
                <a:cubicBezTo>
                  <a:pt x="17959" y="7689"/>
                  <a:pt x="17910" y="7578"/>
                  <a:pt x="17911" y="7480"/>
                </a:cubicBezTo>
                <a:cubicBezTo>
                  <a:pt x="17912" y="7383"/>
                  <a:pt x="17949" y="7293"/>
                  <a:pt x="18013" y="7231"/>
                </a:cubicBezTo>
                <a:cubicBezTo>
                  <a:pt x="18065" y="7182"/>
                  <a:pt x="18129" y="7156"/>
                  <a:pt x="18197" y="7156"/>
                </a:cubicBezTo>
                <a:close/>
                <a:moveTo>
                  <a:pt x="6107" y="7418"/>
                </a:moveTo>
                <a:cubicBezTo>
                  <a:pt x="5987" y="7422"/>
                  <a:pt x="5859" y="7452"/>
                  <a:pt x="5725" y="7506"/>
                </a:cubicBezTo>
                <a:cubicBezTo>
                  <a:pt x="4988" y="7805"/>
                  <a:pt x="4432" y="8638"/>
                  <a:pt x="4431" y="9444"/>
                </a:cubicBezTo>
                <a:cubicBezTo>
                  <a:pt x="4391" y="9739"/>
                  <a:pt x="4490" y="9995"/>
                  <a:pt x="4703" y="10146"/>
                </a:cubicBezTo>
                <a:cubicBezTo>
                  <a:pt x="4824" y="10232"/>
                  <a:pt x="4972" y="10274"/>
                  <a:pt x="5128" y="10274"/>
                </a:cubicBezTo>
                <a:cubicBezTo>
                  <a:pt x="5274" y="10274"/>
                  <a:pt x="5426" y="10236"/>
                  <a:pt x="5573" y="10161"/>
                </a:cubicBezTo>
                <a:cubicBezTo>
                  <a:pt x="5816" y="10035"/>
                  <a:pt x="6015" y="9903"/>
                  <a:pt x="6182" y="9754"/>
                </a:cubicBezTo>
                <a:cubicBezTo>
                  <a:pt x="6505" y="9467"/>
                  <a:pt x="6860" y="9119"/>
                  <a:pt x="6994" y="8606"/>
                </a:cubicBezTo>
                <a:cubicBezTo>
                  <a:pt x="7097" y="8213"/>
                  <a:pt x="6983" y="7884"/>
                  <a:pt x="6645" y="7603"/>
                </a:cubicBezTo>
                <a:cubicBezTo>
                  <a:pt x="6519" y="7498"/>
                  <a:pt x="6378" y="7438"/>
                  <a:pt x="6225" y="7421"/>
                </a:cubicBezTo>
                <a:cubicBezTo>
                  <a:pt x="6186" y="7417"/>
                  <a:pt x="6147" y="7416"/>
                  <a:pt x="6107" y="7418"/>
                </a:cubicBezTo>
                <a:close/>
                <a:moveTo>
                  <a:pt x="6138" y="7462"/>
                </a:moveTo>
                <a:cubicBezTo>
                  <a:pt x="6315" y="7462"/>
                  <a:pt x="6475" y="7521"/>
                  <a:pt x="6616" y="7639"/>
                </a:cubicBezTo>
                <a:cubicBezTo>
                  <a:pt x="6939" y="7907"/>
                  <a:pt x="7048" y="8219"/>
                  <a:pt x="6950" y="8594"/>
                </a:cubicBezTo>
                <a:cubicBezTo>
                  <a:pt x="6819" y="9094"/>
                  <a:pt x="6470" y="9437"/>
                  <a:pt x="6152" y="9720"/>
                </a:cubicBezTo>
                <a:cubicBezTo>
                  <a:pt x="5989" y="9866"/>
                  <a:pt x="5792" y="9997"/>
                  <a:pt x="5553" y="10121"/>
                </a:cubicBezTo>
                <a:cubicBezTo>
                  <a:pt x="5265" y="10270"/>
                  <a:pt x="4949" y="10265"/>
                  <a:pt x="4729" y="10109"/>
                </a:cubicBezTo>
                <a:cubicBezTo>
                  <a:pt x="4530" y="9968"/>
                  <a:pt x="4438" y="9727"/>
                  <a:pt x="4476" y="9448"/>
                </a:cubicBezTo>
                <a:lnTo>
                  <a:pt x="4476" y="9445"/>
                </a:lnTo>
                <a:cubicBezTo>
                  <a:pt x="4476" y="8656"/>
                  <a:pt x="5020" y="7840"/>
                  <a:pt x="5742" y="7547"/>
                </a:cubicBezTo>
                <a:cubicBezTo>
                  <a:pt x="5882" y="7490"/>
                  <a:pt x="6014" y="7463"/>
                  <a:pt x="6138" y="7462"/>
                </a:cubicBezTo>
                <a:close/>
                <a:moveTo>
                  <a:pt x="14885" y="7549"/>
                </a:moveTo>
                <a:cubicBezTo>
                  <a:pt x="14856" y="7547"/>
                  <a:pt x="14825" y="7548"/>
                  <a:pt x="14793" y="7551"/>
                </a:cubicBezTo>
                <a:cubicBezTo>
                  <a:pt x="14707" y="7560"/>
                  <a:pt x="14609" y="7585"/>
                  <a:pt x="14493" y="7624"/>
                </a:cubicBezTo>
                <a:cubicBezTo>
                  <a:pt x="13931" y="7814"/>
                  <a:pt x="13423" y="7951"/>
                  <a:pt x="12941" y="8042"/>
                </a:cubicBezTo>
                <a:cubicBezTo>
                  <a:pt x="12358" y="8153"/>
                  <a:pt x="11953" y="8390"/>
                  <a:pt x="11667" y="8791"/>
                </a:cubicBezTo>
                <a:cubicBezTo>
                  <a:pt x="11318" y="9280"/>
                  <a:pt x="10842" y="9664"/>
                  <a:pt x="10210" y="9962"/>
                </a:cubicBezTo>
                <a:cubicBezTo>
                  <a:pt x="9994" y="10065"/>
                  <a:pt x="9765" y="10183"/>
                  <a:pt x="9562" y="10350"/>
                </a:cubicBezTo>
                <a:cubicBezTo>
                  <a:pt x="9178" y="10665"/>
                  <a:pt x="8972" y="11061"/>
                  <a:pt x="9010" y="11409"/>
                </a:cubicBezTo>
                <a:cubicBezTo>
                  <a:pt x="9044" y="11714"/>
                  <a:pt x="9263" y="11976"/>
                  <a:pt x="9644" y="12169"/>
                </a:cubicBezTo>
                <a:cubicBezTo>
                  <a:pt x="9789" y="12242"/>
                  <a:pt x="9937" y="12319"/>
                  <a:pt x="10079" y="12393"/>
                </a:cubicBezTo>
                <a:cubicBezTo>
                  <a:pt x="10361" y="12540"/>
                  <a:pt x="10653" y="12692"/>
                  <a:pt x="10947" y="12827"/>
                </a:cubicBezTo>
                <a:cubicBezTo>
                  <a:pt x="11270" y="12976"/>
                  <a:pt x="11644" y="13062"/>
                  <a:pt x="12088" y="13091"/>
                </a:cubicBezTo>
                <a:cubicBezTo>
                  <a:pt x="12609" y="13124"/>
                  <a:pt x="13198" y="13162"/>
                  <a:pt x="13754" y="13355"/>
                </a:cubicBezTo>
                <a:lnTo>
                  <a:pt x="13814" y="13376"/>
                </a:lnTo>
                <a:cubicBezTo>
                  <a:pt x="14090" y="13472"/>
                  <a:pt x="14376" y="13572"/>
                  <a:pt x="14681" y="13575"/>
                </a:cubicBezTo>
                <a:cubicBezTo>
                  <a:pt x="14869" y="13575"/>
                  <a:pt x="15039" y="13519"/>
                  <a:pt x="15181" y="13463"/>
                </a:cubicBezTo>
                <a:cubicBezTo>
                  <a:pt x="15662" y="13273"/>
                  <a:pt x="16106" y="12499"/>
                  <a:pt x="15978" y="11746"/>
                </a:cubicBezTo>
                <a:cubicBezTo>
                  <a:pt x="15893" y="11240"/>
                  <a:pt x="15972" y="10777"/>
                  <a:pt x="16214" y="10372"/>
                </a:cubicBezTo>
                <a:cubicBezTo>
                  <a:pt x="16464" y="9955"/>
                  <a:pt x="16455" y="9579"/>
                  <a:pt x="16187" y="9193"/>
                </a:cubicBezTo>
                <a:cubicBezTo>
                  <a:pt x="16173" y="9173"/>
                  <a:pt x="16158" y="9153"/>
                  <a:pt x="16145" y="9132"/>
                </a:cubicBezTo>
                <a:cubicBezTo>
                  <a:pt x="16126" y="9103"/>
                  <a:pt x="16108" y="9075"/>
                  <a:pt x="16087" y="9047"/>
                </a:cubicBezTo>
                <a:cubicBezTo>
                  <a:pt x="15878" y="8761"/>
                  <a:pt x="15610" y="8382"/>
                  <a:pt x="15384" y="7978"/>
                </a:cubicBezTo>
                <a:cubicBezTo>
                  <a:pt x="15223" y="7691"/>
                  <a:pt x="15089" y="7560"/>
                  <a:pt x="14885" y="7549"/>
                </a:cubicBezTo>
                <a:close/>
                <a:moveTo>
                  <a:pt x="14822" y="7594"/>
                </a:moveTo>
                <a:cubicBezTo>
                  <a:pt x="14851" y="7593"/>
                  <a:pt x="14879" y="7593"/>
                  <a:pt x="14905" y="7596"/>
                </a:cubicBezTo>
                <a:cubicBezTo>
                  <a:pt x="15081" y="7616"/>
                  <a:pt x="15200" y="7740"/>
                  <a:pt x="15345" y="8000"/>
                </a:cubicBezTo>
                <a:cubicBezTo>
                  <a:pt x="15572" y="8406"/>
                  <a:pt x="15842" y="8788"/>
                  <a:pt x="16052" y="9074"/>
                </a:cubicBezTo>
                <a:cubicBezTo>
                  <a:pt x="16072" y="9101"/>
                  <a:pt x="16090" y="9128"/>
                  <a:pt x="16108" y="9156"/>
                </a:cubicBezTo>
                <a:cubicBezTo>
                  <a:pt x="16122" y="9177"/>
                  <a:pt x="16136" y="9199"/>
                  <a:pt x="16150" y="9219"/>
                </a:cubicBezTo>
                <a:cubicBezTo>
                  <a:pt x="16407" y="9589"/>
                  <a:pt x="16415" y="9948"/>
                  <a:pt x="16176" y="10348"/>
                </a:cubicBezTo>
                <a:cubicBezTo>
                  <a:pt x="15928" y="10763"/>
                  <a:pt x="15847" y="11236"/>
                  <a:pt x="15935" y="11752"/>
                </a:cubicBezTo>
                <a:cubicBezTo>
                  <a:pt x="16059" y="12485"/>
                  <a:pt x="15630" y="13238"/>
                  <a:pt x="15164" y="13422"/>
                </a:cubicBezTo>
                <a:cubicBezTo>
                  <a:pt x="15027" y="13476"/>
                  <a:pt x="14862" y="13531"/>
                  <a:pt x="14681" y="13531"/>
                </a:cubicBezTo>
                <a:cubicBezTo>
                  <a:pt x="14383" y="13528"/>
                  <a:pt x="14101" y="13428"/>
                  <a:pt x="13828" y="13333"/>
                </a:cubicBezTo>
                <a:lnTo>
                  <a:pt x="13769" y="13312"/>
                </a:lnTo>
                <a:cubicBezTo>
                  <a:pt x="13207" y="13118"/>
                  <a:pt x="12614" y="13079"/>
                  <a:pt x="12091" y="13046"/>
                </a:cubicBezTo>
                <a:cubicBezTo>
                  <a:pt x="11653" y="13017"/>
                  <a:pt x="11285" y="12932"/>
                  <a:pt x="10966" y="12786"/>
                </a:cubicBezTo>
                <a:cubicBezTo>
                  <a:pt x="10673" y="12651"/>
                  <a:pt x="10382" y="12500"/>
                  <a:pt x="10100" y="12353"/>
                </a:cubicBezTo>
                <a:cubicBezTo>
                  <a:pt x="9958" y="12279"/>
                  <a:pt x="9810" y="12202"/>
                  <a:pt x="9665" y="12129"/>
                </a:cubicBezTo>
                <a:cubicBezTo>
                  <a:pt x="9292" y="11941"/>
                  <a:pt x="9087" y="11697"/>
                  <a:pt x="9055" y="11404"/>
                </a:cubicBezTo>
                <a:cubicBezTo>
                  <a:pt x="9018" y="11071"/>
                  <a:pt x="9219" y="10689"/>
                  <a:pt x="9591" y="10384"/>
                </a:cubicBezTo>
                <a:cubicBezTo>
                  <a:pt x="9790" y="10220"/>
                  <a:pt x="10015" y="10105"/>
                  <a:pt x="10229" y="10004"/>
                </a:cubicBezTo>
                <a:cubicBezTo>
                  <a:pt x="10868" y="9701"/>
                  <a:pt x="11351" y="9314"/>
                  <a:pt x="11704" y="8819"/>
                </a:cubicBezTo>
                <a:cubicBezTo>
                  <a:pt x="11983" y="8427"/>
                  <a:pt x="12378" y="8194"/>
                  <a:pt x="12949" y="8086"/>
                </a:cubicBezTo>
                <a:cubicBezTo>
                  <a:pt x="13433" y="7995"/>
                  <a:pt x="13943" y="7857"/>
                  <a:pt x="14508" y="7666"/>
                </a:cubicBezTo>
                <a:cubicBezTo>
                  <a:pt x="14632" y="7624"/>
                  <a:pt x="14734" y="7599"/>
                  <a:pt x="14822" y="7594"/>
                </a:cubicBezTo>
                <a:close/>
                <a:moveTo>
                  <a:pt x="14232" y="9038"/>
                </a:moveTo>
                <a:cubicBezTo>
                  <a:pt x="13876" y="9044"/>
                  <a:pt x="13559" y="9224"/>
                  <a:pt x="13244" y="9594"/>
                </a:cubicBezTo>
                <a:cubicBezTo>
                  <a:pt x="12906" y="9991"/>
                  <a:pt x="12470" y="10406"/>
                  <a:pt x="11788" y="10478"/>
                </a:cubicBezTo>
                <a:cubicBezTo>
                  <a:pt x="11430" y="10516"/>
                  <a:pt x="11089" y="10625"/>
                  <a:pt x="10775" y="10801"/>
                </a:cubicBezTo>
                <a:cubicBezTo>
                  <a:pt x="10602" y="10899"/>
                  <a:pt x="10496" y="11019"/>
                  <a:pt x="10460" y="11157"/>
                </a:cubicBezTo>
                <a:cubicBezTo>
                  <a:pt x="10424" y="11295"/>
                  <a:pt x="10458" y="11452"/>
                  <a:pt x="10562" y="11622"/>
                </a:cubicBezTo>
                <a:cubicBezTo>
                  <a:pt x="10735" y="11905"/>
                  <a:pt x="10987" y="12082"/>
                  <a:pt x="11234" y="12230"/>
                </a:cubicBezTo>
                <a:cubicBezTo>
                  <a:pt x="11742" y="12535"/>
                  <a:pt x="12311" y="12562"/>
                  <a:pt x="12860" y="12589"/>
                </a:cubicBezTo>
                <a:cubicBezTo>
                  <a:pt x="12942" y="12593"/>
                  <a:pt x="13024" y="12598"/>
                  <a:pt x="13106" y="12602"/>
                </a:cubicBezTo>
                <a:cubicBezTo>
                  <a:pt x="13167" y="12606"/>
                  <a:pt x="13227" y="12608"/>
                  <a:pt x="13286" y="12608"/>
                </a:cubicBezTo>
                <a:cubicBezTo>
                  <a:pt x="13867" y="12608"/>
                  <a:pt x="14312" y="12423"/>
                  <a:pt x="14610" y="12058"/>
                </a:cubicBezTo>
                <a:cubicBezTo>
                  <a:pt x="15125" y="11427"/>
                  <a:pt x="15307" y="10642"/>
                  <a:pt x="15150" y="9722"/>
                </a:cubicBezTo>
                <a:cubicBezTo>
                  <a:pt x="15086" y="9342"/>
                  <a:pt x="14807" y="9095"/>
                  <a:pt x="14387" y="9046"/>
                </a:cubicBezTo>
                <a:cubicBezTo>
                  <a:pt x="14334" y="9039"/>
                  <a:pt x="14283" y="9037"/>
                  <a:pt x="14232" y="9038"/>
                </a:cubicBezTo>
                <a:close/>
                <a:moveTo>
                  <a:pt x="14251" y="9082"/>
                </a:moveTo>
                <a:cubicBezTo>
                  <a:pt x="14294" y="9082"/>
                  <a:pt x="14337" y="9085"/>
                  <a:pt x="14381" y="9091"/>
                </a:cubicBezTo>
                <a:cubicBezTo>
                  <a:pt x="14781" y="9138"/>
                  <a:pt x="15045" y="9370"/>
                  <a:pt x="15107" y="9729"/>
                </a:cubicBezTo>
                <a:cubicBezTo>
                  <a:pt x="15261" y="10635"/>
                  <a:pt x="15083" y="11409"/>
                  <a:pt x="14576" y="12029"/>
                </a:cubicBezTo>
                <a:cubicBezTo>
                  <a:pt x="14257" y="12420"/>
                  <a:pt x="13764" y="12597"/>
                  <a:pt x="13108" y="12557"/>
                </a:cubicBezTo>
                <a:cubicBezTo>
                  <a:pt x="13027" y="12552"/>
                  <a:pt x="12945" y="12549"/>
                  <a:pt x="12863" y="12545"/>
                </a:cubicBezTo>
                <a:cubicBezTo>
                  <a:pt x="12319" y="12518"/>
                  <a:pt x="11756" y="12491"/>
                  <a:pt x="11258" y="12192"/>
                </a:cubicBezTo>
                <a:cubicBezTo>
                  <a:pt x="11015" y="12047"/>
                  <a:pt x="10768" y="11874"/>
                  <a:pt x="10600" y="11599"/>
                </a:cubicBezTo>
                <a:cubicBezTo>
                  <a:pt x="10503" y="11440"/>
                  <a:pt x="10471" y="11294"/>
                  <a:pt x="10503" y="11168"/>
                </a:cubicBezTo>
                <a:cubicBezTo>
                  <a:pt x="10536" y="11042"/>
                  <a:pt x="10635" y="10932"/>
                  <a:pt x="10797" y="10841"/>
                </a:cubicBezTo>
                <a:cubicBezTo>
                  <a:pt x="11105" y="10668"/>
                  <a:pt x="11439" y="10561"/>
                  <a:pt x="11792" y="10524"/>
                </a:cubicBezTo>
                <a:cubicBezTo>
                  <a:pt x="12490" y="10450"/>
                  <a:pt x="12935" y="10026"/>
                  <a:pt x="13278" y="9623"/>
                </a:cubicBezTo>
                <a:cubicBezTo>
                  <a:pt x="13589" y="9257"/>
                  <a:pt x="13901" y="9082"/>
                  <a:pt x="14251" y="9082"/>
                </a:cubicBezTo>
                <a:close/>
                <a:moveTo>
                  <a:pt x="2378" y="10722"/>
                </a:moveTo>
                <a:lnTo>
                  <a:pt x="2364" y="10784"/>
                </a:lnTo>
                <a:cubicBezTo>
                  <a:pt x="2575" y="11120"/>
                  <a:pt x="2793" y="11459"/>
                  <a:pt x="3041" y="11773"/>
                </a:cubicBezTo>
                <a:cubicBezTo>
                  <a:pt x="3422" y="12255"/>
                  <a:pt x="3426" y="12792"/>
                  <a:pt x="3053" y="13466"/>
                </a:cubicBezTo>
                <a:cubicBezTo>
                  <a:pt x="2817" y="13893"/>
                  <a:pt x="2461" y="14223"/>
                  <a:pt x="2023" y="14418"/>
                </a:cubicBezTo>
                <a:cubicBezTo>
                  <a:pt x="1821" y="14508"/>
                  <a:pt x="1644" y="14620"/>
                  <a:pt x="1485" y="14750"/>
                </a:cubicBezTo>
                <a:lnTo>
                  <a:pt x="1470" y="14821"/>
                </a:lnTo>
                <a:cubicBezTo>
                  <a:pt x="1635" y="14676"/>
                  <a:pt x="1824" y="14555"/>
                  <a:pt x="2040" y="14459"/>
                </a:cubicBezTo>
                <a:cubicBezTo>
                  <a:pt x="2487" y="14261"/>
                  <a:pt x="2852" y="13924"/>
                  <a:pt x="3093" y="13488"/>
                </a:cubicBezTo>
                <a:cubicBezTo>
                  <a:pt x="3476" y="12796"/>
                  <a:pt x="3470" y="12243"/>
                  <a:pt x="3077" y="11744"/>
                </a:cubicBezTo>
                <a:cubicBezTo>
                  <a:pt x="2820" y="11420"/>
                  <a:pt x="2596" y="11069"/>
                  <a:pt x="2378" y="10722"/>
                </a:cubicBezTo>
                <a:close/>
                <a:moveTo>
                  <a:pt x="2230" y="11389"/>
                </a:moveTo>
                <a:lnTo>
                  <a:pt x="2216" y="11453"/>
                </a:lnTo>
                <a:cubicBezTo>
                  <a:pt x="2328" y="11647"/>
                  <a:pt x="2440" y="11839"/>
                  <a:pt x="2550" y="12023"/>
                </a:cubicBezTo>
                <a:cubicBezTo>
                  <a:pt x="2774" y="12399"/>
                  <a:pt x="2838" y="12781"/>
                  <a:pt x="2733" y="13129"/>
                </a:cubicBezTo>
                <a:cubicBezTo>
                  <a:pt x="2630" y="13472"/>
                  <a:pt x="2372" y="13751"/>
                  <a:pt x="1989" y="13934"/>
                </a:cubicBezTo>
                <a:cubicBezTo>
                  <a:pt x="1872" y="13989"/>
                  <a:pt x="1753" y="14039"/>
                  <a:pt x="1633" y="14085"/>
                </a:cubicBezTo>
                <a:lnTo>
                  <a:pt x="1622" y="14136"/>
                </a:lnTo>
                <a:cubicBezTo>
                  <a:pt x="1752" y="14087"/>
                  <a:pt x="1881" y="14034"/>
                  <a:pt x="2007" y="13974"/>
                </a:cubicBezTo>
                <a:cubicBezTo>
                  <a:pt x="2402" y="13785"/>
                  <a:pt x="2668" y="13498"/>
                  <a:pt x="2775" y="13143"/>
                </a:cubicBezTo>
                <a:cubicBezTo>
                  <a:pt x="2884" y="12782"/>
                  <a:pt x="2819" y="12387"/>
                  <a:pt x="2589" y="12000"/>
                </a:cubicBezTo>
                <a:cubicBezTo>
                  <a:pt x="2471" y="11803"/>
                  <a:pt x="2350" y="11597"/>
                  <a:pt x="2230" y="11389"/>
                </a:cubicBezTo>
                <a:close/>
                <a:moveTo>
                  <a:pt x="2071" y="12108"/>
                </a:moveTo>
                <a:lnTo>
                  <a:pt x="2056" y="12177"/>
                </a:lnTo>
                <a:cubicBezTo>
                  <a:pt x="2072" y="12211"/>
                  <a:pt x="2090" y="12245"/>
                  <a:pt x="2106" y="12279"/>
                </a:cubicBezTo>
                <a:cubicBezTo>
                  <a:pt x="2156" y="12390"/>
                  <a:pt x="2192" y="12516"/>
                  <a:pt x="2214" y="12654"/>
                </a:cubicBezTo>
                <a:cubicBezTo>
                  <a:pt x="2277" y="13060"/>
                  <a:pt x="2045" y="13331"/>
                  <a:pt x="1767" y="13479"/>
                </a:cubicBezTo>
                <a:lnTo>
                  <a:pt x="1755" y="13536"/>
                </a:lnTo>
                <a:cubicBezTo>
                  <a:pt x="2061" y="13385"/>
                  <a:pt x="2328" y="13093"/>
                  <a:pt x="2258" y="12648"/>
                </a:cubicBezTo>
                <a:cubicBezTo>
                  <a:pt x="2236" y="12505"/>
                  <a:pt x="2197" y="12374"/>
                  <a:pt x="2145" y="12260"/>
                </a:cubicBezTo>
                <a:cubicBezTo>
                  <a:pt x="2122" y="12209"/>
                  <a:pt x="2095" y="12159"/>
                  <a:pt x="2071" y="12108"/>
                </a:cubicBezTo>
                <a:close/>
                <a:moveTo>
                  <a:pt x="18822" y="12932"/>
                </a:moveTo>
                <a:cubicBezTo>
                  <a:pt x="18487" y="13306"/>
                  <a:pt x="18209" y="13737"/>
                  <a:pt x="18129" y="14288"/>
                </a:cubicBezTo>
                <a:cubicBezTo>
                  <a:pt x="18083" y="14605"/>
                  <a:pt x="18081" y="14958"/>
                  <a:pt x="18125" y="15399"/>
                </a:cubicBezTo>
                <a:cubicBezTo>
                  <a:pt x="18148" y="15634"/>
                  <a:pt x="18145" y="15864"/>
                  <a:pt x="18119" y="16100"/>
                </a:cubicBezTo>
                <a:lnTo>
                  <a:pt x="18184" y="15805"/>
                </a:lnTo>
                <a:cubicBezTo>
                  <a:pt x="18187" y="15669"/>
                  <a:pt x="18183" y="15533"/>
                  <a:pt x="18169" y="15396"/>
                </a:cubicBezTo>
                <a:cubicBezTo>
                  <a:pt x="18126" y="14958"/>
                  <a:pt x="18127" y="14608"/>
                  <a:pt x="18173" y="14295"/>
                </a:cubicBezTo>
                <a:cubicBezTo>
                  <a:pt x="18247" y="13786"/>
                  <a:pt x="18496" y="13380"/>
                  <a:pt x="18801" y="13025"/>
                </a:cubicBezTo>
                <a:lnTo>
                  <a:pt x="18822" y="12932"/>
                </a:lnTo>
                <a:close/>
                <a:moveTo>
                  <a:pt x="6128" y="13856"/>
                </a:moveTo>
                <a:cubicBezTo>
                  <a:pt x="6035" y="13852"/>
                  <a:pt x="5942" y="13860"/>
                  <a:pt x="5850" y="13879"/>
                </a:cubicBezTo>
                <a:cubicBezTo>
                  <a:pt x="5500" y="13951"/>
                  <a:pt x="5207" y="14183"/>
                  <a:pt x="5024" y="14532"/>
                </a:cubicBezTo>
                <a:cubicBezTo>
                  <a:pt x="4761" y="15036"/>
                  <a:pt x="4507" y="15590"/>
                  <a:pt x="4248" y="16226"/>
                </a:cubicBezTo>
                <a:cubicBezTo>
                  <a:pt x="4160" y="16443"/>
                  <a:pt x="4120" y="16678"/>
                  <a:pt x="4086" y="16884"/>
                </a:cubicBezTo>
                <a:lnTo>
                  <a:pt x="4074" y="16956"/>
                </a:lnTo>
                <a:lnTo>
                  <a:pt x="4074" y="16959"/>
                </a:lnTo>
                <a:cubicBezTo>
                  <a:pt x="4070" y="17271"/>
                  <a:pt x="4195" y="17565"/>
                  <a:pt x="4419" y="17768"/>
                </a:cubicBezTo>
                <a:cubicBezTo>
                  <a:pt x="4595" y="17928"/>
                  <a:pt x="4810" y="18013"/>
                  <a:pt x="5033" y="18013"/>
                </a:cubicBezTo>
                <a:cubicBezTo>
                  <a:pt x="5066" y="18013"/>
                  <a:pt x="5101" y="18011"/>
                  <a:pt x="5135" y="18008"/>
                </a:cubicBezTo>
                <a:cubicBezTo>
                  <a:pt x="5669" y="17946"/>
                  <a:pt x="6113" y="17818"/>
                  <a:pt x="6493" y="17615"/>
                </a:cubicBezTo>
                <a:cubicBezTo>
                  <a:pt x="6986" y="17352"/>
                  <a:pt x="7431" y="17006"/>
                  <a:pt x="7861" y="16672"/>
                </a:cubicBezTo>
                <a:cubicBezTo>
                  <a:pt x="7966" y="16591"/>
                  <a:pt x="8070" y="16510"/>
                  <a:pt x="8175" y="16430"/>
                </a:cubicBezTo>
                <a:cubicBezTo>
                  <a:pt x="8426" y="16238"/>
                  <a:pt x="8484" y="15920"/>
                  <a:pt x="8324" y="15599"/>
                </a:cubicBezTo>
                <a:cubicBezTo>
                  <a:pt x="8247" y="15445"/>
                  <a:pt x="8159" y="15318"/>
                  <a:pt x="8056" y="15212"/>
                </a:cubicBezTo>
                <a:cubicBezTo>
                  <a:pt x="7691" y="14833"/>
                  <a:pt x="7314" y="14485"/>
                  <a:pt x="6934" y="14178"/>
                </a:cubicBezTo>
                <a:cubicBezTo>
                  <a:pt x="6686" y="13976"/>
                  <a:pt x="6407" y="13866"/>
                  <a:pt x="6128" y="13856"/>
                </a:cubicBezTo>
                <a:close/>
                <a:moveTo>
                  <a:pt x="6126" y="13899"/>
                </a:moveTo>
                <a:cubicBezTo>
                  <a:pt x="6395" y="13909"/>
                  <a:pt x="6665" y="14017"/>
                  <a:pt x="6906" y="14212"/>
                </a:cubicBezTo>
                <a:cubicBezTo>
                  <a:pt x="7284" y="14519"/>
                  <a:pt x="7660" y="14865"/>
                  <a:pt x="8025" y="15243"/>
                </a:cubicBezTo>
                <a:cubicBezTo>
                  <a:pt x="8124" y="15346"/>
                  <a:pt x="8208" y="15470"/>
                  <a:pt x="8283" y="15620"/>
                </a:cubicBezTo>
                <a:cubicBezTo>
                  <a:pt x="8433" y="15920"/>
                  <a:pt x="8381" y="16217"/>
                  <a:pt x="8148" y="16394"/>
                </a:cubicBezTo>
                <a:cubicBezTo>
                  <a:pt x="8043" y="16475"/>
                  <a:pt x="7939" y="16555"/>
                  <a:pt x="7834" y="16636"/>
                </a:cubicBezTo>
                <a:cubicBezTo>
                  <a:pt x="7405" y="16970"/>
                  <a:pt x="6962" y="17314"/>
                  <a:pt x="6473" y="17575"/>
                </a:cubicBezTo>
                <a:cubicBezTo>
                  <a:pt x="6098" y="17775"/>
                  <a:pt x="5658" y="17902"/>
                  <a:pt x="5130" y="17962"/>
                </a:cubicBezTo>
                <a:cubicBezTo>
                  <a:pt x="4884" y="17991"/>
                  <a:pt x="4642" y="17910"/>
                  <a:pt x="4449" y="17736"/>
                </a:cubicBezTo>
                <a:cubicBezTo>
                  <a:pt x="4235" y="17542"/>
                  <a:pt x="4115" y="17259"/>
                  <a:pt x="4119" y="16961"/>
                </a:cubicBezTo>
                <a:cubicBezTo>
                  <a:pt x="4119" y="16961"/>
                  <a:pt x="4130" y="16891"/>
                  <a:pt x="4130" y="16891"/>
                </a:cubicBezTo>
                <a:cubicBezTo>
                  <a:pt x="4164" y="16687"/>
                  <a:pt x="4203" y="16455"/>
                  <a:pt x="4289" y="16242"/>
                </a:cubicBezTo>
                <a:cubicBezTo>
                  <a:pt x="4548" y="15608"/>
                  <a:pt x="4802" y="15056"/>
                  <a:pt x="5064" y="14554"/>
                </a:cubicBezTo>
                <a:cubicBezTo>
                  <a:pt x="5240" y="14217"/>
                  <a:pt x="5523" y="13993"/>
                  <a:pt x="5859" y="13923"/>
                </a:cubicBezTo>
                <a:cubicBezTo>
                  <a:pt x="5948" y="13905"/>
                  <a:pt x="6037" y="13896"/>
                  <a:pt x="6126" y="13899"/>
                </a:cubicBezTo>
                <a:close/>
                <a:moveTo>
                  <a:pt x="6133" y="14511"/>
                </a:moveTo>
                <a:cubicBezTo>
                  <a:pt x="5889" y="14517"/>
                  <a:pt x="5649" y="14643"/>
                  <a:pt x="5520" y="14853"/>
                </a:cubicBezTo>
                <a:cubicBezTo>
                  <a:pt x="5202" y="15369"/>
                  <a:pt x="4972" y="15944"/>
                  <a:pt x="4836" y="16559"/>
                </a:cubicBezTo>
                <a:cubicBezTo>
                  <a:pt x="4791" y="16763"/>
                  <a:pt x="4823" y="16942"/>
                  <a:pt x="4930" y="17076"/>
                </a:cubicBezTo>
                <a:cubicBezTo>
                  <a:pt x="5041" y="17215"/>
                  <a:pt x="5226" y="17291"/>
                  <a:pt x="5453" y="17292"/>
                </a:cubicBezTo>
                <a:cubicBezTo>
                  <a:pt x="5462" y="17292"/>
                  <a:pt x="5473" y="17293"/>
                  <a:pt x="5483" y="17293"/>
                </a:cubicBezTo>
                <a:cubicBezTo>
                  <a:pt x="5557" y="17293"/>
                  <a:pt x="5642" y="17278"/>
                  <a:pt x="5730" y="17249"/>
                </a:cubicBezTo>
                <a:cubicBezTo>
                  <a:pt x="6249" y="17082"/>
                  <a:pt x="6744" y="16774"/>
                  <a:pt x="7245" y="16307"/>
                </a:cubicBezTo>
                <a:cubicBezTo>
                  <a:pt x="7535" y="16036"/>
                  <a:pt x="7596" y="15749"/>
                  <a:pt x="7438" y="15406"/>
                </a:cubicBezTo>
                <a:cubicBezTo>
                  <a:pt x="7252" y="15002"/>
                  <a:pt x="6914" y="14729"/>
                  <a:pt x="6375" y="14548"/>
                </a:cubicBezTo>
                <a:cubicBezTo>
                  <a:pt x="6296" y="14522"/>
                  <a:pt x="6215" y="14509"/>
                  <a:pt x="6133" y="14511"/>
                </a:cubicBezTo>
                <a:close/>
                <a:moveTo>
                  <a:pt x="6148" y="14556"/>
                </a:moveTo>
                <a:cubicBezTo>
                  <a:pt x="6220" y="14556"/>
                  <a:pt x="6292" y="14567"/>
                  <a:pt x="6361" y="14591"/>
                </a:cubicBezTo>
                <a:cubicBezTo>
                  <a:pt x="6895" y="14770"/>
                  <a:pt x="7214" y="15028"/>
                  <a:pt x="7397" y="15426"/>
                </a:cubicBezTo>
                <a:cubicBezTo>
                  <a:pt x="7548" y="15752"/>
                  <a:pt x="7491" y="16014"/>
                  <a:pt x="7213" y="16274"/>
                </a:cubicBezTo>
                <a:cubicBezTo>
                  <a:pt x="6718" y="16737"/>
                  <a:pt x="6229" y="17041"/>
                  <a:pt x="5716" y="17207"/>
                </a:cubicBezTo>
                <a:cubicBezTo>
                  <a:pt x="5621" y="17238"/>
                  <a:pt x="5531" y="17252"/>
                  <a:pt x="5456" y="17248"/>
                </a:cubicBezTo>
                <a:lnTo>
                  <a:pt x="5454" y="17248"/>
                </a:lnTo>
                <a:cubicBezTo>
                  <a:pt x="5241" y="17248"/>
                  <a:pt x="5067" y="17177"/>
                  <a:pt x="4964" y="17048"/>
                </a:cubicBezTo>
                <a:cubicBezTo>
                  <a:pt x="4866" y="16925"/>
                  <a:pt x="4837" y="16759"/>
                  <a:pt x="4880" y="16568"/>
                </a:cubicBezTo>
                <a:cubicBezTo>
                  <a:pt x="5015" y="15958"/>
                  <a:pt x="5243" y="15390"/>
                  <a:pt x="5558" y="14878"/>
                </a:cubicBezTo>
                <a:cubicBezTo>
                  <a:pt x="5682" y="14676"/>
                  <a:pt x="5913" y="14556"/>
                  <a:pt x="6148" y="14556"/>
                </a:cubicBezTo>
                <a:close/>
                <a:moveTo>
                  <a:pt x="12323" y="17489"/>
                </a:moveTo>
                <a:cubicBezTo>
                  <a:pt x="11774" y="17490"/>
                  <a:pt x="11280" y="17576"/>
                  <a:pt x="10811" y="17749"/>
                </a:cubicBezTo>
                <a:cubicBezTo>
                  <a:pt x="10529" y="17854"/>
                  <a:pt x="10221" y="17930"/>
                  <a:pt x="9897" y="17978"/>
                </a:cubicBezTo>
                <a:cubicBezTo>
                  <a:pt x="9249" y="18072"/>
                  <a:pt x="8791" y="18244"/>
                  <a:pt x="8411" y="18533"/>
                </a:cubicBezTo>
                <a:cubicBezTo>
                  <a:pt x="8224" y="18676"/>
                  <a:pt x="8035" y="18823"/>
                  <a:pt x="7852" y="18966"/>
                </a:cubicBezTo>
                <a:cubicBezTo>
                  <a:pt x="7538" y="19210"/>
                  <a:pt x="7213" y="19462"/>
                  <a:pt x="6886" y="19701"/>
                </a:cubicBezTo>
                <a:cubicBezTo>
                  <a:pt x="6543" y="19951"/>
                  <a:pt x="6416" y="20238"/>
                  <a:pt x="6499" y="20576"/>
                </a:cubicBezTo>
                <a:cubicBezTo>
                  <a:pt x="6575" y="20886"/>
                  <a:pt x="6656" y="21201"/>
                  <a:pt x="6735" y="21504"/>
                </a:cubicBezTo>
                <a:cubicBezTo>
                  <a:pt x="6743" y="21536"/>
                  <a:pt x="6751" y="21568"/>
                  <a:pt x="6760" y="21600"/>
                </a:cubicBezTo>
                <a:lnTo>
                  <a:pt x="6807" y="21600"/>
                </a:lnTo>
                <a:cubicBezTo>
                  <a:pt x="6797" y="21564"/>
                  <a:pt x="6788" y="21529"/>
                  <a:pt x="6778" y="21493"/>
                </a:cubicBezTo>
                <a:cubicBezTo>
                  <a:pt x="6700" y="21190"/>
                  <a:pt x="6618" y="20876"/>
                  <a:pt x="6542" y="20567"/>
                </a:cubicBezTo>
                <a:cubicBezTo>
                  <a:pt x="6463" y="20244"/>
                  <a:pt x="6580" y="19980"/>
                  <a:pt x="6912" y="19738"/>
                </a:cubicBezTo>
                <a:cubicBezTo>
                  <a:pt x="7239" y="19498"/>
                  <a:pt x="7565" y="19246"/>
                  <a:pt x="7879" y="19001"/>
                </a:cubicBezTo>
                <a:cubicBezTo>
                  <a:pt x="8062" y="18859"/>
                  <a:pt x="8251" y="18711"/>
                  <a:pt x="8438" y="18569"/>
                </a:cubicBezTo>
                <a:cubicBezTo>
                  <a:pt x="8812" y="18284"/>
                  <a:pt x="9263" y="18116"/>
                  <a:pt x="9903" y="18022"/>
                </a:cubicBezTo>
                <a:cubicBezTo>
                  <a:pt x="10231" y="17975"/>
                  <a:pt x="10541" y="17897"/>
                  <a:pt x="10827" y="17791"/>
                </a:cubicBezTo>
                <a:cubicBezTo>
                  <a:pt x="11357" y="17595"/>
                  <a:pt x="11919" y="17511"/>
                  <a:pt x="12560" y="17538"/>
                </a:cubicBezTo>
                <a:cubicBezTo>
                  <a:pt x="12774" y="17547"/>
                  <a:pt x="12997" y="17569"/>
                  <a:pt x="13230" y="17602"/>
                </a:cubicBezTo>
                <a:cubicBezTo>
                  <a:pt x="13614" y="17657"/>
                  <a:pt x="14006" y="17702"/>
                  <a:pt x="14385" y="17746"/>
                </a:cubicBezTo>
                <a:cubicBezTo>
                  <a:pt x="14752" y="17789"/>
                  <a:pt x="15132" y="17833"/>
                  <a:pt x="15503" y="17886"/>
                </a:cubicBezTo>
                <a:cubicBezTo>
                  <a:pt x="15798" y="17927"/>
                  <a:pt x="16096" y="17982"/>
                  <a:pt x="16385" y="18034"/>
                </a:cubicBezTo>
                <a:cubicBezTo>
                  <a:pt x="16637" y="18079"/>
                  <a:pt x="16898" y="18126"/>
                  <a:pt x="17155" y="18165"/>
                </a:cubicBezTo>
                <a:cubicBezTo>
                  <a:pt x="17318" y="18189"/>
                  <a:pt x="17484" y="18208"/>
                  <a:pt x="17648" y="18225"/>
                </a:cubicBezTo>
                <a:lnTo>
                  <a:pt x="17658" y="18181"/>
                </a:lnTo>
                <a:cubicBezTo>
                  <a:pt x="17492" y="18164"/>
                  <a:pt x="17326" y="18146"/>
                  <a:pt x="17162" y="18121"/>
                </a:cubicBezTo>
                <a:cubicBezTo>
                  <a:pt x="16905" y="18083"/>
                  <a:pt x="16644" y="18035"/>
                  <a:pt x="16393" y="17990"/>
                </a:cubicBezTo>
                <a:cubicBezTo>
                  <a:pt x="16104" y="17938"/>
                  <a:pt x="15805" y="17883"/>
                  <a:pt x="15509" y="17842"/>
                </a:cubicBezTo>
                <a:cubicBezTo>
                  <a:pt x="15137" y="17790"/>
                  <a:pt x="14758" y="17745"/>
                  <a:pt x="14391" y="17702"/>
                </a:cubicBezTo>
                <a:cubicBezTo>
                  <a:pt x="14012" y="17658"/>
                  <a:pt x="13620" y="17612"/>
                  <a:pt x="13237" y="17558"/>
                </a:cubicBezTo>
                <a:cubicBezTo>
                  <a:pt x="13002" y="17524"/>
                  <a:pt x="12777" y="17503"/>
                  <a:pt x="12562" y="17494"/>
                </a:cubicBezTo>
                <a:cubicBezTo>
                  <a:pt x="12481" y="17491"/>
                  <a:pt x="12401" y="17489"/>
                  <a:pt x="12323" y="17489"/>
                </a:cubicBezTo>
                <a:close/>
                <a:moveTo>
                  <a:pt x="12063" y="17973"/>
                </a:moveTo>
                <a:cubicBezTo>
                  <a:pt x="11770" y="17987"/>
                  <a:pt x="11495" y="18061"/>
                  <a:pt x="11240" y="18195"/>
                </a:cubicBezTo>
                <a:cubicBezTo>
                  <a:pt x="10718" y="18469"/>
                  <a:pt x="10165" y="18585"/>
                  <a:pt x="9549" y="18551"/>
                </a:cubicBezTo>
                <a:cubicBezTo>
                  <a:pt x="9233" y="18534"/>
                  <a:pt x="8919" y="18626"/>
                  <a:pt x="8617" y="18825"/>
                </a:cubicBezTo>
                <a:cubicBezTo>
                  <a:pt x="8304" y="19031"/>
                  <a:pt x="8029" y="19292"/>
                  <a:pt x="7773" y="19541"/>
                </a:cubicBezTo>
                <a:cubicBezTo>
                  <a:pt x="7297" y="20003"/>
                  <a:pt x="7128" y="20514"/>
                  <a:pt x="7259" y="21101"/>
                </a:cubicBezTo>
                <a:cubicBezTo>
                  <a:pt x="7273" y="21164"/>
                  <a:pt x="7289" y="21226"/>
                  <a:pt x="7305" y="21289"/>
                </a:cubicBezTo>
                <a:cubicBezTo>
                  <a:pt x="7330" y="21391"/>
                  <a:pt x="7354" y="21495"/>
                  <a:pt x="7372" y="21600"/>
                </a:cubicBezTo>
                <a:lnTo>
                  <a:pt x="7417" y="21600"/>
                </a:lnTo>
                <a:cubicBezTo>
                  <a:pt x="7398" y="21491"/>
                  <a:pt x="7374" y="21385"/>
                  <a:pt x="7347" y="21280"/>
                </a:cubicBezTo>
                <a:cubicBezTo>
                  <a:pt x="7332" y="21217"/>
                  <a:pt x="7316" y="21152"/>
                  <a:pt x="7302" y="21089"/>
                </a:cubicBezTo>
                <a:cubicBezTo>
                  <a:pt x="7174" y="20511"/>
                  <a:pt x="7333" y="20030"/>
                  <a:pt x="7803" y="19573"/>
                </a:cubicBezTo>
                <a:cubicBezTo>
                  <a:pt x="8068" y="19316"/>
                  <a:pt x="8331" y="19068"/>
                  <a:pt x="8641" y="18863"/>
                </a:cubicBezTo>
                <a:cubicBezTo>
                  <a:pt x="8935" y="18669"/>
                  <a:pt x="9240" y="18579"/>
                  <a:pt x="9546" y="18596"/>
                </a:cubicBezTo>
                <a:cubicBezTo>
                  <a:pt x="10170" y="18631"/>
                  <a:pt x="10732" y="18513"/>
                  <a:pt x="11262" y="18235"/>
                </a:cubicBezTo>
                <a:cubicBezTo>
                  <a:pt x="11511" y="18104"/>
                  <a:pt x="11780" y="18032"/>
                  <a:pt x="12068" y="18019"/>
                </a:cubicBezTo>
                <a:cubicBezTo>
                  <a:pt x="12356" y="18005"/>
                  <a:pt x="12662" y="18050"/>
                  <a:pt x="12985" y="18154"/>
                </a:cubicBezTo>
                <a:cubicBezTo>
                  <a:pt x="13236" y="18235"/>
                  <a:pt x="13531" y="18333"/>
                  <a:pt x="13816" y="18447"/>
                </a:cubicBezTo>
                <a:cubicBezTo>
                  <a:pt x="14365" y="18667"/>
                  <a:pt x="14919" y="18612"/>
                  <a:pt x="15389" y="18529"/>
                </a:cubicBezTo>
                <a:cubicBezTo>
                  <a:pt x="16183" y="18389"/>
                  <a:pt x="16936" y="18523"/>
                  <a:pt x="17547" y="18680"/>
                </a:cubicBezTo>
                <a:lnTo>
                  <a:pt x="17557" y="18636"/>
                </a:lnTo>
                <a:cubicBezTo>
                  <a:pt x="16942" y="18478"/>
                  <a:pt x="16183" y="18344"/>
                  <a:pt x="15381" y="18486"/>
                </a:cubicBezTo>
                <a:cubicBezTo>
                  <a:pt x="14918" y="18567"/>
                  <a:pt x="14371" y="18622"/>
                  <a:pt x="13833" y="18406"/>
                </a:cubicBezTo>
                <a:cubicBezTo>
                  <a:pt x="13546" y="18291"/>
                  <a:pt x="13250" y="18192"/>
                  <a:pt x="12998" y="18111"/>
                </a:cubicBezTo>
                <a:cubicBezTo>
                  <a:pt x="12669" y="18005"/>
                  <a:pt x="12357" y="17959"/>
                  <a:pt x="12063" y="17973"/>
                </a:cubicBezTo>
                <a:close/>
                <a:moveTo>
                  <a:pt x="12241" y="18081"/>
                </a:moveTo>
                <a:cubicBezTo>
                  <a:pt x="11895" y="18074"/>
                  <a:pt x="11539" y="18163"/>
                  <a:pt x="11161" y="18350"/>
                </a:cubicBezTo>
                <a:cubicBezTo>
                  <a:pt x="10831" y="18513"/>
                  <a:pt x="10389" y="18695"/>
                  <a:pt x="9900" y="18647"/>
                </a:cubicBezTo>
                <a:cubicBezTo>
                  <a:pt x="9252" y="18583"/>
                  <a:pt x="8681" y="18812"/>
                  <a:pt x="8103" y="19371"/>
                </a:cubicBezTo>
                <a:cubicBezTo>
                  <a:pt x="7958" y="19511"/>
                  <a:pt x="7818" y="19656"/>
                  <a:pt x="7714" y="19766"/>
                </a:cubicBezTo>
                <a:cubicBezTo>
                  <a:pt x="7350" y="20151"/>
                  <a:pt x="7251" y="20617"/>
                  <a:pt x="7401" y="21233"/>
                </a:cubicBezTo>
                <a:cubicBezTo>
                  <a:pt x="7422" y="21322"/>
                  <a:pt x="7441" y="21414"/>
                  <a:pt x="7459" y="21502"/>
                </a:cubicBezTo>
                <a:cubicBezTo>
                  <a:pt x="7466" y="21535"/>
                  <a:pt x="7473" y="21568"/>
                  <a:pt x="7479" y="21600"/>
                </a:cubicBezTo>
                <a:lnTo>
                  <a:pt x="7526" y="21600"/>
                </a:lnTo>
                <a:cubicBezTo>
                  <a:pt x="7518" y="21564"/>
                  <a:pt x="7511" y="21529"/>
                  <a:pt x="7504" y="21493"/>
                </a:cubicBezTo>
                <a:cubicBezTo>
                  <a:pt x="7485" y="21404"/>
                  <a:pt x="7466" y="21313"/>
                  <a:pt x="7444" y="21224"/>
                </a:cubicBezTo>
                <a:cubicBezTo>
                  <a:pt x="7298" y="20624"/>
                  <a:pt x="7395" y="20171"/>
                  <a:pt x="7747" y="19798"/>
                </a:cubicBezTo>
                <a:cubicBezTo>
                  <a:pt x="7851" y="19687"/>
                  <a:pt x="7990" y="19543"/>
                  <a:pt x="8134" y="19404"/>
                </a:cubicBezTo>
                <a:cubicBezTo>
                  <a:pt x="8702" y="18855"/>
                  <a:pt x="9262" y="18629"/>
                  <a:pt x="9897" y="18692"/>
                </a:cubicBezTo>
                <a:cubicBezTo>
                  <a:pt x="10397" y="18741"/>
                  <a:pt x="10845" y="18557"/>
                  <a:pt x="11180" y="18391"/>
                </a:cubicBezTo>
                <a:cubicBezTo>
                  <a:pt x="11556" y="18205"/>
                  <a:pt x="11900" y="18117"/>
                  <a:pt x="12238" y="18124"/>
                </a:cubicBezTo>
                <a:cubicBezTo>
                  <a:pt x="12351" y="18126"/>
                  <a:pt x="12464" y="18139"/>
                  <a:pt x="12577" y="18162"/>
                </a:cubicBezTo>
                <a:cubicBezTo>
                  <a:pt x="12933" y="18235"/>
                  <a:pt x="13279" y="18357"/>
                  <a:pt x="13615" y="18476"/>
                </a:cubicBezTo>
                <a:lnTo>
                  <a:pt x="13713" y="18510"/>
                </a:lnTo>
                <a:cubicBezTo>
                  <a:pt x="14106" y="18648"/>
                  <a:pt x="14496" y="18766"/>
                  <a:pt x="14928" y="18696"/>
                </a:cubicBezTo>
                <a:cubicBezTo>
                  <a:pt x="14977" y="18688"/>
                  <a:pt x="15025" y="18681"/>
                  <a:pt x="15074" y="18672"/>
                </a:cubicBezTo>
                <a:cubicBezTo>
                  <a:pt x="15412" y="18616"/>
                  <a:pt x="15762" y="18559"/>
                  <a:pt x="16107" y="18570"/>
                </a:cubicBezTo>
                <a:cubicBezTo>
                  <a:pt x="16606" y="18587"/>
                  <a:pt x="17082" y="18656"/>
                  <a:pt x="17527" y="18772"/>
                </a:cubicBezTo>
                <a:lnTo>
                  <a:pt x="17537" y="18728"/>
                </a:lnTo>
                <a:cubicBezTo>
                  <a:pt x="17089" y="18611"/>
                  <a:pt x="16611" y="18542"/>
                  <a:pt x="16108" y="18525"/>
                </a:cubicBezTo>
                <a:cubicBezTo>
                  <a:pt x="15760" y="18513"/>
                  <a:pt x="15408" y="18572"/>
                  <a:pt x="15067" y="18629"/>
                </a:cubicBezTo>
                <a:cubicBezTo>
                  <a:pt x="15019" y="18637"/>
                  <a:pt x="14970" y="18645"/>
                  <a:pt x="14921" y="18652"/>
                </a:cubicBezTo>
                <a:cubicBezTo>
                  <a:pt x="14499" y="18721"/>
                  <a:pt x="14116" y="18604"/>
                  <a:pt x="13728" y="18468"/>
                </a:cubicBezTo>
                <a:lnTo>
                  <a:pt x="13630" y="18433"/>
                </a:lnTo>
                <a:cubicBezTo>
                  <a:pt x="13293" y="18314"/>
                  <a:pt x="12944" y="18192"/>
                  <a:pt x="12585" y="18119"/>
                </a:cubicBezTo>
                <a:cubicBezTo>
                  <a:pt x="12471" y="18096"/>
                  <a:pt x="12357" y="18083"/>
                  <a:pt x="12241" y="18081"/>
                </a:cubicBezTo>
                <a:close/>
                <a:moveTo>
                  <a:pt x="12209" y="18491"/>
                </a:moveTo>
                <a:cubicBezTo>
                  <a:pt x="11846" y="18507"/>
                  <a:pt x="11512" y="18642"/>
                  <a:pt x="11200" y="18899"/>
                </a:cubicBezTo>
                <a:cubicBezTo>
                  <a:pt x="10834" y="19200"/>
                  <a:pt x="10428" y="19279"/>
                  <a:pt x="9959" y="19141"/>
                </a:cubicBezTo>
                <a:cubicBezTo>
                  <a:pt x="9481" y="19000"/>
                  <a:pt x="9023" y="19056"/>
                  <a:pt x="8634" y="19302"/>
                </a:cubicBezTo>
                <a:cubicBezTo>
                  <a:pt x="8208" y="19572"/>
                  <a:pt x="7893" y="20057"/>
                  <a:pt x="7811" y="20569"/>
                </a:cubicBezTo>
                <a:cubicBezTo>
                  <a:pt x="7784" y="20743"/>
                  <a:pt x="7818" y="20912"/>
                  <a:pt x="7851" y="21076"/>
                </a:cubicBezTo>
                <a:cubicBezTo>
                  <a:pt x="7861" y="21127"/>
                  <a:pt x="7871" y="21181"/>
                  <a:pt x="7879" y="21233"/>
                </a:cubicBezTo>
                <a:cubicBezTo>
                  <a:pt x="7894" y="21327"/>
                  <a:pt x="7920" y="21420"/>
                  <a:pt x="7945" y="21509"/>
                </a:cubicBezTo>
                <a:cubicBezTo>
                  <a:pt x="7953" y="21539"/>
                  <a:pt x="7960" y="21570"/>
                  <a:pt x="7968" y="21600"/>
                </a:cubicBezTo>
                <a:lnTo>
                  <a:pt x="8014" y="21600"/>
                </a:lnTo>
                <a:cubicBezTo>
                  <a:pt x="8005" y="21566"/>
                  <a:pt x="7998" y="21531"/>
                  <a:pt x="7988" y="21498"/>
                </a:cubicBezTo>
                <a:cubicBezTo>
                  <a:pt x="7964" y="21409"/>
                  <a:pt x="7939" y="21318"/>
                  <a:pt x="7924" y="21226"/>
                </a:cubicBezTo>
                <a:cubicBezTo>
                  <a:pt x="7915" y="21173"/>
                  <a:pt x="7905" y="21118"/>
                  <a:pt x="7894" y="21066"/>
                </a:cubicBezTo>
                <a:cubicBezTo>
                  <a:pt x="7862" y="20907"/>
                  <a:pt x="7829" y="20742"/>
                  <a:pt x="7856" y="20576"/>
                </a:cubicBezTo>
                <a:cubicBezTo>
                  <a:pt x="7936" y="20077"/>
                  <a:pt x="8243" y="19603"/>
                  <a:pt x="8658" y="19341"/>
                </a:cubicBezTo>
                <a:cubicBezTo>
                  <a:pt x="9036" y="19101"/>
                  <a:pt x="9482" y="19046"/>
                  <a:pt x="9947" y="19183"/>
                </a:cubicBezTo>
                <a:cubicBezTo>
                  <a:pt x="10431" y="19326"/>
                  <a:pt x="10851" y="19244"/>
                  <a:pt x="11229" y="18933"/>
                </a:cubicBezTo>
                <a:cubicBezTo>
                  <a:pt x="11785" y="18476"/>
                  <a:pt x="12414" y="18414"/>
                  <a:pt x="13152" y="18741"/>
                </a:cubicBezTo>
                <a:cubicBezTo>
                  <a:pt x="13304" y="18809"/>
                  <a:pt x="13456" y="18886"/>
                  <a:pt x="13602" y="18961"/>
                </a:cubicBezTo>
                <a:cubicBezTo>
                  <a:pt x="13669" y="18996"/>
                  <a:pt x="13737" y="19032"/>
                  <a:pt x="13804" y="19066"/>
                </a:cubicBezTo>
                <a:cubicBezTo>
                  <a:pt x="14223" y="19276"/>
                  <a:pt x="14644" y="19299"/>
                  <a:pt x="15059" y="19136"/>
                </a:cubicBezTo>
                <a:cubicBezTo>
                  <a:pt x="15711" y="18879"/>
                  <a:pt x="16277" y="18805"/>
                  <a:pt x="16839" y="18901"/>
                </a:cubicBezTo>
                <a:cubicBezTo>
                  <a:pt x="17073" y="18942"/>
                  <a:pt x="17279" y="18996"/>
                  <a:pt x="17462" y="19064"/>
                </a:cubicBezTo>
                <a:lnTo>
                  <a:pt x="17472" y="19020"/>
                </a:lnTo>
                <a:cubicBezTo>
                  <a:pt x="17287" y="18951"/>
                  <a:pt x="17081" y="18897"/>
                  <a:pt x="16846" y="18856"/>
                </a:cubicBezTo>
                <a:cubicBezTo>
                  <a:pt x="16276" y="18758"/>
                  <a:pt x="15703" y="18834"/>
                  <a:pt x="15043" y="19094"/>
                </a:cubicBezTo>
                <a:cubicBezTo>
                  <a:pt x="14635" y="19255"/>
                  <a:pt x="14237" y="19232"/>
                  <a:pt x="13824" y="19026"/>
                </a:cubicBezTo>
                <a:cubicBezTo>
                  <a:pt x="13757" y="18992"/>
                  <a:pt x="13690" y="18957"/>
                  <a:pt x="13623" y="18922"/>
                </a:cubicBezTo>
                <a:cubicBezTo>
                  <a:pt x="13476" y="18846"/>
                  <a:pt x="13324" y="18768"/>
                  <a:pt x="13170" y="18700"/>
                </a:cubicBezTo>
                <a:cubicBezTo>
                  <a:pt x="12887" y="18574"/>
                  <a:pt x="12619" y="18505"/>
                  <a:pt x="12365" y="18492"/>
                </a:cubicBezTo>
                <a:cubicBezTo>
                  <a:pt x="12313" y="18489"/>
                  <a:pt x="12260" y="18489"/>
                  <a:pt x="12209" y="18491"/>
                </a:cubicBezTo>
                <a:close/>
                <a:moveTo>
                  <a:pt x="16329" y="19508"/>
                </a:moveTo>
                <a:cubicBezTo>
                  <a:pt x="16007" y="19533"/>
                  <a:pt x="15688" y="19663"/>
                  <a:pt x="15378" y="19895"/>
                </a:cubicBezTo>
                <a:cubicBezTo>
                  <a:pt x="14815" y="20316"/>
                  <a:pt x="14476" y="20889"/>
                  <a:pt x="14365" y="21600"/>
                </a:cubicBezTo>
                <a:lnTo>
                  <a:pt x="14410" y="21600"/>
                </a:lnTo>
                <a:cubicBezTo>
                  <a:pt x="14521" y="20905"/>
                  <a:pt x="14853" y="20344"/>
                  <a:pt x="15404" y="19932"/>
                </a:cubicBezTo>
                <a:cubicBezTo>
                  <a:pt x="15706" y="19705"/>
                  <a:pt x="16020" y="19579"/>
                  <a:pt x="16333" y="19554"/>
                </a:cubicBezTo>
                <a:cubicBezTo>
                  <a:pt x="16646" y="19529"/>
                  <a:pt x="16960" y="19605"/>
                  <a:pt x="17266" y="19782"/>
                </a:cubicBezTo>
                <a:cubicBezTo>
                  <a:pt x="17277" y="19789"/>
                  <a:pt x="17287" y="19796"/>
                  <a:pt x="17298" y="19803"/>
                </a:cubicBezTo>
                <a:lnTo>
                  <a:pt x="17309" y="19756"/>
                </a:lnTo>
                <a:cubicBezTo>
                  <a:pt x="17301" y="19752"/>
                  <a:pt x="17295" y="19747"/>
                  <a:pt x="17288" y="19743"/>
                </a:cubicBezTo>
                <a:cubicBezTo>
                  <a:pt x="16973" y="19561"/>
                  <a:pt x="16650" y="19482"/>
                  <a:pt x="16329" y="19508"/>
                </a:cubicBezTo>
                <a:close/>
                <a:moveTo>
                  <a:pt x="1088" y="19938"/>
                </a:moveTo>
                <a:cubicBezTo>
                  <a:pt x="1049" y="19940"/>
                  <a:pt x="1008" y="19945"/>
                  <a:pt x="964" y="19954"/>
                </a:cubicBezTo>
                <a:cubicBezTo>
                  <a:pt x="772" y="19990"/>
                  <a:pt x="565" y="20000"/>
                  <a:pt x="324" y="19988"/>
                </a:cubicBezTo>
                <a:lnTo>
                  <a:pt x="315" y="20031"/>
                </a:lnTo>
                <a:cubicBezTo>
                  <a:pt x="562" y="20044"/>
                  <a:pt x="775" y="20035"/>
                  <a:pt x="972" y="19998"/>
                </a:cubicBezTo>
                <a:cubicBezTo>
                  <a:pt x="1299" y="19936"/>
                  <a:pt x="1443" y="20033"/>
                  <a:pt x="1541" y="20382"/>
                </a:cubicBezTo>
                <a:cubicBezTo>
                  <a:pt x="1638" y="20730"/>
                  <a:pt x="1734" y="21085"/>
                  <a:pt x="1826" y="21429"/>
                </a:cubicBezTo>
                <a:cubicBezTo>
                  <a:pt x="1841" y="21486"/>
                  <a:pt x="1857" y="21543"/>
                  <a:pt x="1872" y="21600"/>
                </a:cubicBezTo>
                <a:lnTo>
                  <a:pt x="1919" y="21600"/>
                </a:lnTo>
                <a:cubicBezTo>
                  <a:pt x="1902" y="21539"/>
                  <a:pt x="1886" y="21478"/>
                  <a:pt x="1869" y="21417"/>
                </a:cubicBezTo>
                <a:cubicBezTo>
                  <a:pt x="1777" y="21073"/>
                  <a:pt x="1681" y="20718"/>
                  <a:pt x="1583" y="20370"/>
                </a:cubicBezTo>
                <a:cubicBezTo>
                  <a:pt x="1492" y="20043"/>
                  <a:pt x="1356" y="19919"/>
                  <a:pt x="1088" y="19938"/>
                </a:cubicBezTo>
                <a:close/>
                <a:moveTo>
                  <a:pt x="16505" y="19985"/>
                </a:moveTo>
                <a:cubicBezTo>
                  <a:pt x="16194" y="19989"/>
                  <a:pt x="15881" y="20116"/>
                  <a:pt x="15637" y="20353"/>
                </a:cubicBezTo>
                <a:cubicBezTo>
                  <a:pt x="15299" y="20682"/>
                  <a:pt x="15108" y="21093"/>
                  <a:pt x="15051" y="21600"/>
                </a:cubicBezTo>
                <a:lnTo>
                  <a:pt x="15103" y="21600"/>
                </a:lnTo>
                <a:cubicBezTo>
                  <a:pt x="15160" y="21108"/>
                  <a:pt x="15341" y="20704"/>
                  <a:pt x="15669" y="20385"/>
                </a:cubicBezTo>
                <a:cubicBezTo>
                  <a:pt x="15904" y="20156"/>
                  <a:pt x="16206" y="20035"/>
                  <a:pt x="16505" y="20031"/>
                </a:cubicBezTo>
                <a:cubicBezTo>
                  <a:pt x="16684" y="20028"/>
                  <a:pt x="16862" y="20069"/>
                  <a:pt x="17026" y="20154"/>
                </a:cubicBezTo>
                <a:cubicBezTo>
                  <a:pt x="17086" y="20185"/>
                  <a:pt x="17142" y="20219"/>
                  <a:pt x="17199" y="20252"/>
                </a:cubicBezTo>
                <a:lnTo>
                  <a:pt x="17209" y="20205"/>
                </a:lnTo>
                <a:cubicBezTo>
                  <a:pt x="17156" y="20174"/>
                  <a:pt x="17104" y="20142"/>
                  <a:pt x="17047" y="20112"/>
                </a:cubicBezTo>
                <a:cubicBezTo>
                  <a:pt x="16878" y="20024"/>
                  <a:pt x="16692" y="19982"/>
                  <a:pt x="16505" y="19985"/>
                </a:cubicBezTo>
                <a:close/>
                <a:moveTo>
                  <a:pt x="16404" y="20090"/>
                </a:moveTo>
                <a:cubicBezTo>
                  <a:pt x="15966" y="20112"/>
                  <a:pt x="15555" y="20407"/>
                  <a:pt x="15324" y="20902"/>
                </a:cubicBezTo>
                <a:cubicBezTo>
                  <a:pt x="15220" y="21123"/>
                  <a:pt x="15149" y="21358"/>
                  <a:pt x="15109" y="21600"/>
                </a:cubicBezTo>
                <a:lnTo>
                  <a:pt x="15156" y="21600"/>
                </a:lnTo>
                <a:cubicBezTo>
                  <a:pt x="15195" y="21365"/>
                  <a:pt x="15264" y="21137"/>
                  <a:pt x="15365" y="20921"/>
                </a:cubicBezTo>
                <a:cubicBezTo>
                  <a:pt x="15588" y="20443"/>
                  <a:pt x="15983" y="20158"/>
                  <a:pt x="16405" y="20136"/>
                </a:cubicBezTo>
                <a:cubicBezTo>
                  <a:pt x="16546" y="20128"/>
                  <a:pt x="16691" y="20151"/>
                  <a:pt x="16832" y="20204"/>
                </a:cubicBezTo>
                <a:cubicBezTo>
                  <a:pt x="16954" y="20251"/>
                  <a:pt x="17066" y="20307"/>
                  <a:pt x="17173" y="20368"/>
                </a:cubicBezTo>
                <a:lnTo>
                  <a:pt x="17184" y="20322"/>
                </a:lnTo>
                <a:cubicBezTo>
                  <a:pt x="17078" y="20263"/>
                  <a:pt x="16967" y="20208"/>
                  <a:pt x="16847" y="20162"/>
                </a:cubicBezTo>
                <a:cubicBezTo>
                  <a:pt x="16700" y="20106"/>
                  <a:pt x="16551" y="20083"/>
                  <a:pt x="16404" y="20090"/>
                </a:cubicBezTo>
                <a:close/>
                <a:moveTo>
                  <a:pt x="1039" y="20091"/>
                </a:moveTo>
                <a:cubicBezTo>
                  <a:pt x="1000" y="20092"/>
                  <a:pt x="958" y="20095"/>
                  <a:pt x="911" y="20099"/>
                </a:cubicBezTo>
                <a:cubicBezTo>
                  <a:pt x="702" y="20117"/>
                  <a:pt x="496" y="20129"/>
                  <a:pt x="295" y="20121"/>
                </a:cubicBezTo>
                <a:lnTo>
                  <a:pt x="285" y="20166"/>
                </a:lnTo>
                <a:cubicBezTo>
                  <a:pt x="491" y="20175"/>
                  <a:pt x="701" y="20162"/>
                  <a:pt x="915" y="20144"/>
                </a:cubicBezTo>
                <a:cubicBezTo>
                  <a:pt x="1263" y="20114"/>
                  <a:pt x="1361" y="20144"/>
                  <a:pt x="1450" y="20490"/>
                </a:cubicBezTo>
                <a:cubicBezTo>
                  <a:pt x="1494" y="20661"/>
                  <a:pt x="1544" y="20833"/>
                  <a:pt x="1594" y="20999"/>
                </a:cubicBezTo>
                <a:cubicBezTo>
                  <a:pt x="1653" y="21195"/>
                  <a:pt x="1713" y="21397"/>
                  <a:pt x="1762" y="21600"/>
                </a:cubicBezTo>
                <a:lnTo>
                  <a:pt x="1808" y="21600"/>
                </a:lnTo>
                <a:cubicBezTo>
                  <a:pt x="1759" y="21393"/>
                  <a:pt x="1698" y="21186"/>
                  <a:pt x="1638" y="20986"/>
                </a:cubicBezTo>
                <a:cubicBezTo>
                  <a:pt x="1588" y="20820"/>
                  <a:pt x="1536" y="20648"/>
                  <a:pt x="1492" y="20478"/>
                </a:cubicBezTo>
                <a:cubicBezTo>
                  <a:pt x="1409" y="20156"/>
                  <a:pt x="1312" y="20082"/>
                  <a:pt x="1039" y="20091"/>
                </a:cubicBezTo>
                <a:close/>
                <a:moveTo>
                  <a:pt x="3289" y="20337"/>
                </a:moveTo>
                <a:cubicBezTo>
                  <a:pt x="3239" y="20340"/>
                  <a:pt x="3187" y="20350"/>
                  <a:pt x="3134" y="20367"/>
                </a:cubicBezTo>
                <a:cubicBezTo>
                  <a:pt x="2970" y="20419"/>
                  <a:pt x="2856" y="20561"/>
                  <a:pt x="2803" y="20778"/>
                </a:cubicBezTo>
                <a:cubicBezTo>
                  <a:pt x="2734" y="21058"/>
                  <a:pt x="2773" y="21333"/>
                  <a:pt x="2812" y="21600"/>
                </a:cubicBezTo>
                <a:lnTo>
                  <a:pt x="2858" y="21600"/>
                </a:lnTo>
                <a:cubicBezTo>
                  <a:pt x="2858" y="21599"/>
                  <a:pt x="2857" y="21598"/>
                  <a:pt x="2857" y="21598"/>
                </a:cubicBezTo>
                <a:cubicBezTo>
                  <a:pt x="2819" y="21334"/>
                  <a:pt x="2778" y="21060"/>
                  <a:pt x="2845" y="20787"/>
                </a:cubicBezTo>
                <a:cubicBezTo>
                  <a:pt x="2879" y="20647"/>
                  <a:pt x="2960" y="20469"/>
                  <a:pt x="3147" y="20409"/>
                </a:cubicBezTo>
                <a:cubicBezTo>
                  <a:pt x="3196" y="20394"/>
                  <a:pt x="3244" y="20385"/>
                  <a:pt x="3291" y="20382"/>
                </a:cubicBezTo>
                <a:cubicBezTo>
                  <a:pt x="3431" y="20372"/>
                  <a:pt x="3562" y="20418"/>
                  <a:pt x="3681" y="20518"/>
                </a:cubicBezTo>
                <a:cubicBezTo>
                  <a:pt x="4054" y="20829"/>
                  <a:pt x="4019" y="21211"/>
                  <a:pt x="3924" y="21578"/>
                </a:cubicBezTo>
                <a:cubicBezTo>
                  <a:pt x="3922" y="21586"/>
                  <a:pt x="3919" y="21593"/>
                  <a:pt x="3917" y="21600"/>
                </a:cubicBezTo>
                <a:lnTo>
                  <a:pt x="3964" y="21600"/>
                </a:lnTo>
                <a:cubicBezTo>
                  <a:pt x="3965" y="21597"/>
                  <a:pt x="3967" y="21594"/>
                  <a:pt x="3968" y="21591"/>
                </a:cubicBezTo>
                <a:cubicBezTo>
                  <a:pt x="4061" y="21227"/>
                  <a:pt x="4103" y="20810"/>
                  <a:pt x="3710" y="20482"/>
                </a:cubicBezTo>
                <a:cubicBezTo>
                  <a:pt x="3581" y="20374"/>
                  <a:pt x="3440" y="20326"/>
                  <a:pt x="3289" y="20337"/>
                </a:cubicBezTo>
                <a:close/>
                <a:moveTo>
                  <a:pt x="3302" y="20469"/>
                </a:moveTo>
                <a:cubicBezTo>
                  <a:pt x="3243" y="20469"/>
                  <a:pt x="3184" y="20482"/>
                  <a:pt x="3130" y="20508"/>
                </a:cubicBezTo>
                <a:cubicBezTo>
                  <a:pt x="3017" y="20563"/>
                  <a:pt x="2932" y="20669"/>
                  <a:pt x="2898" y="20802"/>
                </a:cubicBezTo>
                <a:cubicBezTo>
                  <a:pt x="2851" y="20985"/>
                  <a:pt x="2840" y="21166"/>
                  <a:pt x="2862" y="21356"/>
                </a:cubicBezTo>
                <a:cubicBezTo>
                  <a:pt x="2867" y="21396"/>
                  <a:pt x="2875" y="21438"/>
                  <a:pt x="2883" y="21478"/>
                </a:cubicBezTo>
                <a:cubicBezTo>
                  <a:pt x="2891" y="21520"/>
                  <a:pt x="2895" y="21560"/>
                  <a:pt x="2900" y="21600"/>
                </a:cubicBezTo>
                <a:lnTo>
                  <a:pt x="2946" y="21600"/>
                </a:lnTo>
                <a:cubicBezTo>
                  <a:pt x="2942" y="21556"/>
                  <a:pt x="2935" y="21513"/>
                  <a:pt x="2927" y="21470"/>
                </a:cubicBezTo>
                <a:cubicBezTo>
                  <a:pt x="2919" y="21429"/>
                  <a:pt x="2911" y="21391"/>
                  <a:pt x="2906" y="21352"/>
                </a:cubicBezTo>
                <a:cubicBezTo>
                  <a:pt x="2884" y="21168"/>
                  <a:pt x="2896" y="20992"/>
                  <a:pt x="2942" y="20814"/>
                </a:cubicBezTo>
                <a:cubicBezTo>
                  <a:pt x="2973" y="20695"/>
                  <a:pt x="3049" y="20598"/>
                  <a:pt x="3151" y="20549"/>
                </a:cubicBezTo>
                <a:cubicBezTo>
                  <a:pt x="3199" y="20525"/>
                  <a:pt x="3250" y="20513"/>
                  <a:pt x="3303" y="20513"/>
                </a:cubicBezTo>
                <a:cubicBezTo>
                  <a:pt x="3356" y="20513"/>
                  <a:pt x="3409" y="20525"/>
                  <a:pt x="3461" y="20549"/>
                </a:cubicBezTo>
                <a:cubicBezTo>
                  <a:pt x="3654" y="20635"/>
                  <a:pt x="3779" y="20775"/>
                  <a:pt x="3834" y="20965"/>
                </a:cubicBezTo>
                <a:cubicBezTo>
                  <a:pt x="3897" y="21187"/>
                  <a:pt x="3852" y="21408"/>
                  <a:pt x="3801" y="21600"/>
                </a:cubicBezTo>
                <a:lnTo>
                  <a:pt x="3846" y="21600"/>
                </a:lnTo>
                <a:cubicBezTo>
                  <a:pt x="3898" y="21404"/>
                  <a:pt x="3942" y="21181"/>
                  <a:pt x="3876" y="20952"/>
                </a:cubicBezTo>
                <a:cubicBezTo>
                  <a:pt x="3819" y="20753"/>
                  <a:pt x="3682" y="20599"/>
                  <a:pt x="3480" y="20508"/>
                </a:cubicBezTo>
                <a:cubicBezTo>
                  <a:pt x="3422" y="20482"/>
                  <a:pt x="3362" y="20469"/>
                  <a:pt x="3302" y="20469"/>
                </a:cubicBezTo>
                <a:close/>
                <a:moveTo>
                  <a:pt x="16619" y="20556"/>
                </a:moveTo>
                <a:cubicBezTo>
                  <a:pt x="16389" y="20539"/>
                  <a:pt x="16156" y="20623"/>
                  <a:pt x="15965" y="20802"/>
                </a:cubicBezTo>
                <a:cubicBezTo>
                  <a:pt x="15729" y="21022"/>
                  <a:pt x="15640" y="21286"/>
                  <a:pt x="15610" y="21600"/>
                </a:cubicBezTo>
                <a:lnTo>
                  <a:pt x="15658" y="21600"/>
                </a:lnTo>
                <a:cubicBezTo>
                  <a:pt x="15687" y="21299"/>
                  <a:pt x="15771" y="21044"/>
                  <a:pt x="15995" y="20835"/>
                </a:cubicBezTo>
                <a:cubicBezTo>
                  <a:pt x="16176" y="20665"/>
                  <a:pt x="16398" y="20586"/>
                  <a:pt x="16616" y="20602"/>
                </a:cubicBezTo>
                <a:cubicBezTo>
                  <a:pt x="16746" y="20612"/>
                  <a:pt x="16876" y="20656"/>
                  <a:pt x="16994" y="20735"/>
                </a:cubicBezTo>
                <a:cubicBezTo>
                  <a:pt x="17024" y="20755"/>
                  <a:pt x="17051" y="20775"/>
                  <a:pt x="17078" y="20796"/>
                </a:cubicBezTo>
                <a:lnTo>
                  <a:pt x="17089" y="20747"/>
                </a:lnTo>
                <a:cubicBezTo>
                  <a:pt x="17066" y="20730"/>
                  <a:pt x="17043" y="20713"/>
                  <a:pt x="17019" y="20697"/>
                </a:cubicBezTo>
                <a:cubicBezTo>
                  <a:pt x="16894" y="20613"/>
                  <a:pt x="16757" y="20566"/>
                  <a:pt x="16619" y="20556"/>
                </a:cubicBezTo>
                <a:close/>
                <a:moveTo>
                  <a:pt x="16531" y="20668"/>
                </a:moveTo>
                <a:cubicBezTo>
                  <a:pt x="16473" y="20669"/>
                  <a:pt x="16415" y="20677"/>
                  <a:pt x="16359" y="20692"/>
                </a:cubicBezTo>
                <a:cubicBezTo>
                  <a:pt x="16120" y="20759"/>
                  <a:pt x="15922" y="20958"/>
                  <a:pt x="15800" y="21254"/>
                </a:cubicBezTo>
                <a:cubicBezTo>
                  <a:pt x="15754" y="21365"/>
                  <a:pt x="15735" y="21484"/>
                  <a:pt x="15717" y="21600"/>
                </a:cubicBezTo>
                <a:lnTo>
                  <a:pt x="15763" y="21600"/>
                </a:lnTo>
                <a:cubicBezTo>
                  <a:pt x="15780" y="21489"/>
                  <a:pt x="15798" y="21374"/>
                  <a:pt x="15841" y="21270"/>
                </a:cubicBezTo>
                <a:cubicBezTo>
                  <a:pt x="15957" y="20987"/>
                  <a:pt x="16146" y="20798"/>
                  <a:pt x="16371" y="20735"/>
                </a:cubicBezTo>
                <a:cubicBezTo>
                  <a:pt x="16424" y="20720"/>
                  <a:pt x="16479" y="20714"/>
                  <a:pt x="16534" y="20713"/>
                </a:cubicBezTo>
                <a:cubicBezTo>
                  <a:pt x="16698" y="20712"/>
                  <a:pt x="16867" y="20774"/>
                  <a:pt x="17032" y="20897"/>
                </a:cubicBezTo>
                <a:cubicBezTo>
                  <a:pt x="17040" y="20902"/>
                  <a:pt x="17045" y="20908"/>
                  <a:pt x="17052" y="20913"/>
                </a:cubicBezTo>
                <a:lnTo>
                  <a:pt x="17063" y="20862"/>
                </a:lnTo>
                <a:cubicBezTo>
                  <a:pt x="17062" y="20862"/>
                  <a:pt x="17061" y="20860"/>
                  <a:pt x="17060" y="20859"/>
                </a:cubicBezTo>
                <a:cubicBezTo>
                  <a:pt x="16886" y="20730"/>
                  <a:pt x="16705" y="20666"/>
                  <a:pt x="16531" y="20668"/>
                </a:cubicBezTo>
                <a:close/>
                <a:moveTo>
                  <a:pt x="11712" y="20689"/>
                </a:moveTo>
                <a:cubicBezTo>
                  <a:pt x="11638" y="20696"/>
                  <a:pt x="11577" y="20718"/>
                  <a:pt x="11526" y="20757"/>
                </a:cubicBezTo>
                <a:cubicBezTo>
                  <a:pt x="11422" y="20837"/>
                  <a:pt x="11367" y="20983"/>
                  <a:pt x="11364" y="21194"/>
                </a:cubicBezTo>
                <a:cubicBezTo>
                  <a:pt x="11362" y="21329"/>
                  <a:pt x="11363" y="21466"/>
                  <a:pt x="11363" y="21600"/>
                </a:cubicBezTo>
                <a:lnTo>
                  <a:pt x="11408" y="21600"/>
                </a:lnTo>
                <a:cubicBezTo>
                  <a:pt x="11407" y="21466"/>
                  <a:pt x="11407" y="21330"/>
                  <a:pt x="11409" y="21195"/>
                </a:cubicBezTo>
                <a:cubicBezTo>
                  <a:pt x="11412" y="20999"/>
                  <a:pt x="11461" y="20863"/>
                  <a:pt x="11554" y="20792"/>
                </a:cubicBezTo>
                <a:cubicBezTo>
                  <a:pt x="11599" y="20758"/>
                  <a:pt x="11654" y="20738"/>
                  <a:pt x="11721" y="20732"/>
                </a:cubicBezTo>
                <a:cubicBezTo>
                  <a:pt x="11788" y="20727"/>
                  <a:pt x="11867" y="20735"/>
                  <a:pt x="11955" y="20758"/>
                </a:cubicBezTo>
                <a:lnTo>
                  <a:pt x="11978" y="20764"/>
                </a:lnTo>
                <a:cubicBezTo>
                  <a:pt x="12243" y="20833"/>
                  <a:pt x="12517" y="20905"/>
                  <a:pt x="12781" y="20989"/>
                </a:cubicBezTo>
                <a:cubicBezTo>
                  <a:pt x="13169" y="21113"/>
                  <a:pt x="13304" y="21263"/>
                  <a:pt x="13290" y="21600"/>
                </a:cubicBezTo>
                <a:lnTo>
                  <a:pt x="13334" y="21600"/>
                </a:lnTo>
                <a:cubicBezTo>
                  <a:pt x="13349" y="21243"/>
                  <a:pt x="13202" y="21076"/>
                  <a:pt x="12795" y="20946"/>
                </a:cubicBezTo>
                <a:cubicBezTo>
                  <a:pt x="12529" y="20861"/>
                  <a:pt x="12254" y="20790"/>
                  <a:pt x="11989" y="20721"/>
                </a:cubicBezTo>
                <a:lnTo>
                  <a:pt x="11966" y="20714"/>
                </a:lnTo>
                <a:cubicBezTo>
                  <a:pt x="11870" y="20690"/>
                  <a:pt x="11785" y="20682"/>
                  <a:pt x="11712" y="20689"/>
                </a:cubicBezTo>
                <a:close/>
                <a:moveTo>
                  <a:pt x="168" y="20692"/>
                </a:moveTo>
                <a:lnTo>
                  <a:pt x="158" y="20738"/>
                </a:lnTo>
                <a:cubicBezTo>
                  <a:pt x="571" y="20945"/>
                  <a:pt x="880" y="21229"/>
                  <a:pt x="1093" y="21600"/>
                </a:cubicBezTo>
                <a:lnTo>
                  <a:pt x="1144" y="21600"/>
                </a:lnTo>
                <a:cubicBezTo>
                  <a:pt x="924" y="21208"/>
                  <a:pt x="601" y="20908"/>
                  <a:pt x="168" y="20692"/>
                </a:cubicBezTo>
                <a:close/>
                <a:moveTo>
                  <a:pt x="147" y="20786"/>
                </a:moveTo>
                <a:lnTo>
                  <a:pt x="138" y="20831"/>
                </a:lnTo>
                <a:cubicBezTo>
                  <a:pt x="471" y="21001"/>
                  <a:pt x="781" y="21228"/>
                  <a:pt x="978" y="21600"/>
                </a:cubicBezTo>
                <a:lnTo>
                  <a:pt x="1028" y="21600"/>
                </a:lnTo>
                <a:cubicBezTo>
                  <a:pt x="825" y="21202"/>
                  <a:pt x="490" y="20961"/>
                  <a:pt x="147" y="20786"/>
                </a:cubicBezTo>
                <a:close/>
                <a:moveTo>
                  <a:pt x="9749" y="20861"/>
                </a:moveTo>
                <a:cubicBezTo>
                  <a:pt x="9724" y="20863"/>
                  <a:pt x="9696" y="20873"/>
                  <a:pt x="9665" y="20894"/>
                </a:cubicBezTo>
                <a:cubicBezTo>
                  <a:pt x="9507" y="20997"/>
                  <a:pt x="9454" y="21120"/>
                  <a:pt x="9504" y="21271"/>
                </a:cubicBezTo>
                <a:cubicBezTo>
                  <a:pt x="9540" y="21380"/>
                  <a:pt x="9575" y="21490"/>
                  <a:pt x="9610" y="21600"/>
                </a:cubicBezTo>
                <a:lnTo>
                  <a:pt x="9657" y="21600"/>
                </a:lnTo>
                <a:cubicBezTo>
                  <a:pt x="9621" y="21486"/>
                  <a:pt x="9585" y="21372"/>
                  <a:pt x="9547" y="21258"/>
                </a:cubicBezTo>
                <a:cubicBezTo>
                  <a:pt x="9504" y="21127"/>
                  <a:pt x="9549" y="21022"/>
                  <a:pt x="9689" y="20931"/>
                </a:cubicBezTo>
                <a:cubicBezTo>
                  <a:pt x="9711" y="20917"/>
                  <a:pt x="9729" y="20909"/>
                  <a:pt x="9747" y="20906"/>
                </a:cubicBezTo>
                <a:cubicBezTo>
                  <a:pt x="9799" y="20898"/>
                  <a:pt x="9838" y="20938"/>
                  <a:pt x="9888" y="20996"/>
                </a:cubicBezTo>
                <a:cubicBezTo>
                  <a:pt x="9902" y="21013"/>
                  <a:pt x="9917" y="21029"/>
                  <a:pt x="9931" y="21043"/>
                </a:cubicBezTo>
                <a:cubicBezTo>
                  <a:pt x="10093" y="21203"/>
                  <a:pt x="10134" y="21394"/>
                  <a:pt x="10144" y="21600"/>
                </a:cubicBezTo>
                <a:lnTo>
                  <a:pt x="10188" y="21600"/>
                </a:lnTo>
                <a:cubicBezTo>
                  <a:pt x="10178" y="21389"/>
                  <a:pt x="10135" y="21182"/>
                  <a:pt x="9962" y="21011"/>
                </a:cubicBezTo>
                <a:cubicBezTo>
                  <a:pt x="9949" y="20998"/>
                  <a:pt x="9935" y="20983"/>
                  <a:pt x="9922" y="20968"/>
                </a:cubicBezTo>
                <a:cubicBezTo>
                  <a:pt x="9880" y="20918"/>
                  <a:pt x="9826" y="20855"/>
                  <a:pt x="9749" y="20861"/>
                </a:cubicBezTo>
                <a:close/>
                <a:moveTo>
                  <a:pt x="11" y="21402"/>
                </a:moveTo>
                <a:lnTo>
                  <a:pt x="0" y="21451"/>
                </a:lnTo>
                <a:cubicBezTo>
                  <a:pt x="55" y="21498"/>
                  <a:pt x="107" y="21546"/>
                  <a:pt x="156" y="21600"/>
                </a:cubicBezTo>
                <a:lnTo>
                  <a:pt x="216" y="21600"/>
                </a:lnTo>
                <a:cubicBezTo>
                  <a:pt x="154" y="21527"/>
                  <a:pt x="84" y="21462"/>
                  <a:pt x="11" y="21402"/>
                </a:cubicBezTo>
                <a:close/>
              </a:path>
            </a:pathLst>
          </a:custGeom>
          <a:solidFill>
            <a:srgbClr val="FFFFFF">
              <a:alpha val="15000"/>
            </a:srgbClr>
          </a:solidFill>
        </p:spPr>
        <p:txBody>
          <a:bodyPr lIns="45719" tIns="45719" rIns="45719" bIns="45719">
            <a:noAutofit/>
          </a:bodyPr>
          <a:lstStyle/>
          <a:p>
            <a:pPr algn="ctr" defTabSz="457200">
              <a:lnSpc>
                <a:spcPct val="100000"/>
              </a:lnSpc>
              <a:defRPr sz="3000" cap="none"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5" name="Shape"/>
          <p:cNvSpPr>
            <a:spLocks noGrp="1"/>
          </p:cNvSpPr>
          <p:nvPr>
            <p:ph type="body" idx="26"/>
          </p:nvPr>
        </p:nvSpPr>
        <p:spPr>
          <a:xfrm>
            <a:off x="5433387" y="-1"/>
            <a:ext cx="12835679" cy="13716001"/>
          </a:xfrm>
          <a:custGeom>
            <a:avLst/>
            <a:gdLst/>
            <a:ahLst/>
            <a:cxnLst>
              <a:cxn ang="0">
                <a:pos x="wd2" y="hd2"/>
              </a:cxn>
              <a:cxn ang="5400000">
                <a:pos x="wd2" y="hd2"/>
              </a:cxn>
              <a:cxn ang="10800000">
                <a:pos x="wd2" y="hd2"/>
              </a:cxn>
              <a:cxn ang="16200000">
                <a:pos x="wd2" y="hd2"/>
              </a:cxn>
            </a:cxnLst>
            <a:rect l="0" t="0" r="r" b="b"/>
            <a:pathLst>
              <a:path w="21600" h="21600" extrusionOk="0">
                <a:moveTo>
                  <a:pt x="6012" y="0"/>
                </a:moveTo>
                <a:lnTo>
                  <a:pt x="0" y="21600"/>
                </a:lnTo>
                <a:lnTo>
                  <a:pt x="15588" y="21600"/>
                </a:lnTo>
                <a:lnTo>
                  <a:pt x="21600" y="0"/>
                </a:lnTo>
                <a:lnTo>
                  <a:pt x="6012" y="0"/>
                </a:lnTo>
                <a:close/>
              </a:path>
            </a:pathLst>
          </a:custGeom>
          <a:gradFill>
            <a:gsLst>
              <a:gs pos="0">
                <a:srgbClr val="D5D5D5"/>
              </a:gs>
              <a:gs pos="100000">
                <a:srgbClr val="454546"/>
              </a:gs>
            </a:gsLst>
            <a:lin ang="7199999"/>
          </a:gradFill>
          <a:effectLst>
            <a:outerShdw blurRad="1270000" rotWithShape="0">
              <a:srgbClr val="000000">
                <a:alpha val="35000"/>
              </a:srgbClr>
            </a:outerShdw>
          </a:effectLst>
        </p:spPr>
        <p:txBody>
          <a:bodyPr lIns="45719" tIns="45719" rIns="45719" bIns="45719">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2857590" y="4988207"/>
            <a:ext cx="20828001" cy="464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Title Text</a:t>
            </a:r>
          </a:p>
        </p:txBody>
      </p:sp>
      <p:sp>
        <p:nvSpPr>
          <p:cNvPr id="3" name="Body Level One…"/>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lnSpc>
                <a:spcPct val="100000"/>
              </a:lnSpc>
              <a:defRPr sz="2400" spc="0">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9" r:id="rId7"/>
    <p:sldLayoutId id="2147483663" r:id="rId8"/>
    <p:sldLayoutId id="2147483664" r:id="rId9"/>
    <p:sldLayoutId id="2147483685" r:id="rId10"/>
    <p:sldLayoutId id="2147483710" r:id="rId11"/>
    <p:sldLayoutId id="2147483711" r:id="rId12"/>
    <p:sldLayoutId id="2147483740" r:id="rId13"/>
  </p:sldLayoutIdLst>
  <p:transition spd="med"/>
  <p:txStyles>
    <p:titleStyle>
      <a:lvl1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1pPr>
      <a:lvl2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2pPr>
      <a:lvl3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3pPr>
      <a:lvl4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4pPr>
      <a:lvl5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5pPr>
      <a:lvl6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6pPr>
      <a:lvl7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7pPr>
      <a:lvl8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8pPr>
      <a:lvl9pPr marL="0" marR="0" indent="0" algn="l" defTabSz="825500" rtl="0" latinLnBrk="0">
        <a:lnSpc>
          <a:spcPct val="80000"/>
        </a:lnSpc>
        <a:spcBef>
          <a:spcPts val="0"/>
        </a:spcBef>
        <a:spcAft>
          <a:spcPts val="0"/>
        </a:spcAft>
        <a:buClrTx/>
        <a:buSzTx/>
        <a:buFontTx/>
        <a:buNone/>
        <a:tabLst/>
        <a:defRPr sz="8000" b="0" i="0" u="none" strike="noStrike" cap="all" spc="0" baseline="0">
          <a:solidFill>
            <a:srgbClr val="454546"/>
          </a:solidFill>
          <a:uFillTx/>
          <a:latin typeface="+mn-lt"/>
          <a:ea typeface="+mn-ea"/>
          <a:cs typeface="+mn-cs"/>
          <a:sym typeface="Montserrat ExtraBold"/>
        </a:defRPr>
      </a:lvl9pPr>
    </p:titleStyle>
    <p:bodyStyle>
      <a:lvl1pPr marL="0" marR="0" indent="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1pPr>
      <a:lvl2pPr marL="0" marR="0" indent="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2pPr>
      <a:lvl3pPr marL="0" marR="0" indent="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3pPr>
      <a:lvl4pPr marL="0" marR="0" indent="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4pPr>
      <a:lvl5pPr marL="0" marR="0" indent="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5pPr>
      <a:lvl6pPr marL="0" marR="0" indent="35560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6pPr>
      <a:lvl7pPr marL="0" marR="0" indent="71120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7pPr>
      <a:lvl8pPr marL="0" marR="0" indent="106680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8pPr>
      <a:lvl9pPr marL="0" marR="0" indent="1422400" algn="l" defTabSz="825500" rtl="0" latinLnBrk="0">
        <a:lnSpc>
          <a:spcPct val="120000"/>
        </a:lnSpc>
        <a:spcBef>
          <a:spcPts val="0"/>
        </a:spcBef>
        <a:spcAft>
          <a:spcPts val="0"/>
        </a:spcAft>
        <a:buClrTx/>
        <a:buSzTx/>
        <a:buFontTx/>
        <a:buNone/>
        <a:tabLst/>
        <a:defRPr sz="2000" b="0" i="0" u="none" strike="noStrike" cap="all" spc="59" baseline="0">
          <a:solidFill>
            <a:srgbClr val="454546"/>
          </a:solidFill>
          <a:uFillTx/>
          <a:latin typeface="+mn-lt"/>
          <a:ea typeface="+mn-ea"/>
          <a:cs typeface="+mn-cs"/>
          <a:sym typeface="Montserrat ExtraBold"/>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5" descr="Bacteria cultured in a petri dish for a laboratory or a scientific investigation">
            <a:extLst>
              <a:ext uri="{FF2B5EF4-FFF2-40B4-BE49-F238E27FC236}">
                <a16:creationId xmlns:a16="http://schemas.microsoft.com/office/drawing/2014/main" id="{6DAA8D5C-87CE-58E7-C0DC-0ECF9022FF04}"/>
              </a:ext>
            </a:extLst>
          </p:cNvPr>
          <p:cNvPicPr>
            <a:picLocks noChangeAspect="1"/>
          </p:cNvPicPr>
          <p:nvPr/>
        </p:nvPicPr>
        <p:blipFill rotWithShape="1">
          <a:blip r:embed="rId2">
            <a:duotone>
              <a:schemeClr val="accent1">
                <a:shade val="45000"/>
                <a:satMod val="135000"/>
              </a:schemeClr>
              <a:prstClr val="white"/>
            </a:duotone>
            <a:alphaModFix amt="50000"/>
            <a:extLst>
              <a:ext uri="{28A0092B-C50C-407E-A947-70E740481C1C}">
                <a14:useLocalDpi xmlns:a14="http://schemas.microsoft.com/office/drawing/2010/main" val="0"/>
              </a:ext>
            </a:extLst>
          </a:blip>
          <a:srcRect l="74" r="74"/>
          <a:stretch/>
        </p:blipFill>
        <p:spPr>
          <a:xfrm>
            <a:off x="8067135" y="1891369"/>
            <a:ext cx="7329578" cy="7329578"/>
          </a:xfrm>
          <a:prstGeom prst="ellipse">
            <a:avLst/>
          </a:prstGeom>
        </p:spPr>
      </p:pic>
      <p:sp>
        <p:nvSpPr>
          <p:cNvPr id="4" name="Title 1">
            <a:extLst>
              <a:ext uri="{FF2B5EF4-FFF2-40B4-BE49-F238E27FC236}">
                <a16:creationId xmlns:a16="http://schemas.microsoft.com/office/drawing/2014/main" id="{A0DF0A98-F0EA-5D55-7C25-0EC68D5D9B04}"/>
              </a:ext>
            </a:extLst>
          </p:cNvPr>
          <p:cNvSpPr>
            <a:spLocks noGrp="1"/>
          </p:cNvSpPr>
          <p:nvPr>
            <p:ph type="ctrTitle"/>
          </p:nvPr>
        </p:nvSpPr>
        <p:spPr>
          <a:xfrm>
            <a:off x="0" y="5149713"/>
            <a:ext cx="24384000" cy="1624352"/>
          </a:xfrm>
        </p:spPr>
        <p:txBody>
          <a:bodyPr>
            <a:noAutofit/>
          </a:bodyPr>
          <a:lstStyle/>
          <a:p>
            <a:r>
              <a:rPr lang="en-US" sz="11900" dirty="0" err="1"/>
              <a:t>Huflit</a:t>
            </a:r>
            <a:r>
              <a:rPr lang="en-US" sz="11900" dirty="0"/>
              <a:t> </a:t>
            </a:r>
            <a:r>
              <a:rPr lang="en-US" sz="11900" dirty="0" err="1"/>
              <a:t>intesol</a:t>
            </a:r>
            <a:r>
              <a:rPr lang="en-US" sz="11900" dirty="0"/>
              <a:t> 2026</a:t>
            </a:r>
          </a:p>
        </p:txBody>
      </p:sp>
    </p:spTree>
    <p:extLst>
      <p:ext uri="{BB962C8B-B14F-4D97-AF65-F5344CB8AC3E}">
        <p14:creationId xmlns:p14="http://schemas.microsoft.com/office/powerpoint/2010/main" val="138026533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96540EA-FF05-7346-A05E-E692E5B89183}"/>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7812" b="7812"/>
          <a:stretch/>
        </p:blipFill>
        <p:spPr>
          <a:xfrm flipV="1">
            <a:off x="0" y="-1"/>
            <a:ext cx="24384002" cy="13716002"/>
          </a:xfrm>
        </p:spPr>
      </p:pic>
      <p:sp>
        <p:nvSpPr>
          <p:cNvPr id="837" name="Shape"/>
          <p:cNvSpPr/>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19912" y="0"/>
                </a:lnTo>
                <a:lnTo>
                  <a:pt x="19912" y="18980"/>
                </a:lnTo>
                <a:lnTo>
                  <a:pt x="1688" y="18980"/>
                </a:lnTo>
                <a:lnTo>
                  <a:pt x="1688" y="0"/>
                </a:lnTo>
                <a:lnTo>
                  <a:pt x="0" y="0"/>
                </a:lnTo>
                <a:close/>
              </a:path>
            </a:pathLst>
          </a:custGeom>
          <a:gradFill>
            <a:gsLst>
              <a:gs pos="0">
                <a:srgbClr val="FFFFFF">
                  <a:alpha val="0"/>
                </a:srgbClr>
              </a:gs>
              <a:gs pos="100000">
                <a:srgbClr val="FFFFFF"/>
              </a:gs>
            </a:gsLst>
            <a:lin ang="7199999"/>
          </a:gradFill>
          <a:ln w="12700">
            <a:miter lim="400000"/>
          </a:ln>
        </p:spPr>
        <p:txBody>
          <a:bodyPr lIns="38100" tIns="38100" rIns="38100" bIns="38100"/>
          <a:lstStyle/>
          <a:p>
            <a:pPr algn="ctr">
              <a:lnSpc>
                <a:spcPct val="100000"/>
              </a:lnSpc>
              <a:defRPr sz="3200" spc="0">
                <a:solidFill>
                  <a:srgbClr val="FFFFFF">
                    <a:alpha val="0"/>
                  </a:srgbClr>
                </a:solidFill>
                <a:latin typeface="Helvetica Neue Medium"/>
                <a:ea typeface="Helvetica Neue Medium"/>
                <a:cs typeface="Helvetica Neue Medium"/>
                <a:sym typeface="Helvetica Neue Medium"/>
              </a:defRPr>
            </a:pPr>
            <a:endParaRPr/>
          </a:p>
        </p:txBody>
      </p:sp>
      <p:sp>
        <p:nvSpPr>
          <p:cNvPr id="838" name="Shape"/>
          <p:cNvSpPr/>
          <p:nvPr/>
        </p:nvSpPr>
        <p:spPr>
          <a:xfrm>
            <a:off x="0" y="-1"/>
            <a:ext cx="24384001" cy="13716001"/>
          </a:xfrm>
          <a:custGeom>
            <a:avLst/>
            <a:gdLst/>
            <a:ahLst/>
            <a:cxnLst>
              <a:cxn ang="0">
                <a:pos x="wd2" y="hd2"/>
              </a:cxn>
              <a:cxn ang="5400000">
                <a:pos x="wd2" y="hd2"/>
              </a:cxn>
              <a:cxn ang="10800000">
                <a:pos x="wd2" y="hd2"/>
              </a:cxn>
              <a:cxn ang="16200000">
                <a:pos x="wd2" y="hd2"/>
              </a:cxn>
            </a:cxnLst>
            <a:rect l="0" t="0" r="r" b="b"/>
            <a:pathLst>
              <a:path w="21600" h="21600" extrusionOk="0">
                <a:moveTo>
                  <a:pt x="77" y="0"/>
                </a:moveTo>
                <a:cubicBezTo>
                  <a:pt x="51" y="44"/>
                  <a:pt x="25" y="89"/>
                  <a:pt x="0" y="135"/>
                </a:cubicBezTo>
                <a:lnTo>
                  <a:pt x="0" y="204"/>
                </a:lnTo>
                <a:cubicBezTo>
                  <a:pt x="38" y="134"/>
                  <a:pt x="77" y="66"/>
                  <a:pt x="116" y="0"/>
                </a:cubicBezTo>
                <a:lnTo>
                  <a:pt x="77" y="0"/>
                </a:lnTo>
                <a:close/>
                <a:moveTo>
                  <a:pt x="663" y="0"/>
                </a:moveTo>
                <a:cubicBezTo>
                  <a:pt x="618" y="141"/>
                  <a:pt x="564" y="275"/>
                  <a:pt x="510" y="405"/>
                </a:cubicBezTo>
                <a:cubicBezTo>
                  <a:pt x="481" y="475"/>
                  <a:pt x="450" y="546"/>
                  <a:pt x="422" y="619"/>
                </a:cubicBezTo>
                <a:cubicBezTo>
                  <a:pt x="129" y="1374"/>
                  <a:pt x="110" y="1763"/>
                  <a:pt x="574" y="2571"/>
                </a:cubicBezTo>
                <a:cubicBezTo>
                  <a:pt x="899" y="3138"/>
                  <a:pt x="1215" y="3588"/>
                  <a:pt x="1542" y="3947"/>
                </a:cubicBezTo>
                <a:cubicBezTo>
                  <a:pt x="1589" y="3998"/>
                  <a:pt x="1638" y="4043"/>
                  <a:pt x="1688" y="4086"/>
                </a:cubicBezTo>
                <a:lnTo>
                  <a:pt x="1688" y="4032"/>
                </a:lnTo>
                <a:cubicBezTo>
                  <a:pt x="1644" y="3995"/>
                  <a:pt x="1600" y="3955"/>
                  <a:pt x="1559" y="3910"/>
                </a:cubicBezTo>
                <a:cubicBezTo>
                  <a:pt x="1234" y="3553"/>
                  <a:pt x="919" y="3105"/>
                  <a:pt x="595" y="2541"/>
                </a:cubicBezTo>
                <a:cubicBezTo>
                  <a:pt x="140" y="1748"/>
                  <a:pt x="158" y="1389"/>
                  <a:pt x="448" y="642"/>
                </a:cubicBezTo>
                <a:cubicBezTo>
                  <a:pt x="475" y="570"/>
                  <a:pt x="506" y="498"/>
                  <a:pt x="535" y="428"/>
                </a:cubicBezTo>
                <a:cubicBezTo>
                  <a:pt x="592" y="291"/>
                  <a:pt x="649" y="150"/>
                  <a:pt x="695" y="0"/>
                </a:cubicBezTo>
                <a:lnTo>
                  <a:pt x="663" y="0"/>
                </a:lnTo>
                <a:close/>
                <a:moveTo>
                  <a:pt x="1400" y="0"/>
                </a:moveTo>
                <a:cubicBezTo>
                  <a:pt x="1374" y="25"/>
                  <a:pt x="1348" y="55"/>
                  <a:pt x="1320" y="93"/>
                </a:cubicBezTo>
                <a:cubicBezTo>
                  <a:pt x="1188" y="274"/>
                  <a:pt x="1062" y="485"/>
                  <a:pt x="947" y="721"/>
                </a:cubicBezTo>
                <a:cubicBezTo>
                  <a:pt x="693" y="1241"/>
                  <a:pt x="657" y="1750"/>
                  <a:pt x="839" y="2235"/>
                </a:cubicBezTo>
                <a:cubicBezTo>
                  <a:pt x="1072" y="2856"/>
                  <a:pt x="1352" y="3305"/>
                  <a:pt x="1688" y="3601"/>
                </a:cubicBezTo>
                <a:lnTo>
                  <a:pt x="1688" y="3548"/>
                </a:lnTo>
                <a:cubicBezTo>
                  <a:pt x="1364" y="3256"/>
                  <a:pt x="1091" y="2817"/>
                  <a:pt x="865" y="2213"/>
                </a:cubicBezTo>
                <a:cubicBezTo>
                  <a:pt x="689" y="1745"/>
                  <a:pt x="725" y="1252"/>
                  <a:pt x="971" y="748"/>
                </a:cubicBezTo>
                <a:cubicBezTo>
                  <a:pt x="1085" y="514"/>
                  <a:pt x="1209" y="305"/>
                  <a:pt x="1340" y="126"/>
                </a:cubicBezTo>
                <a:cubicBezTo>
                  <a:pt x="1385" y="65"/>
                  <a:pt x="1424" y="24"/>
                  <a:pt x="1460" y="0"/>
                </a:cubicBezTo>
                <a:lnTo>
                  <a:pt x="1400" y="0"/>
                </a:lnTo>
                <a:close/>
                <a:moveTo>
                  <a:pt x="1597" y="0"/>
                </a:moveTo>
                <a:cubicBezTo>
                  <a:pt x="1625" y="19"/>
                  <a:pt x="1655" y="54"/>
                  <a:pt x="1688" y="96"/>
                </a:cubicBezTo>
                <a:lnTo>
                  <a:pt x="1688" y="40"/>
                </a:lnTo>
                <a:cubicBezTo>
                  <a:pt x="1677" y="28"/>
                  <a:pt x="1666" y="10"/>
                  <a:pt x="1656" y="0"/>
                </a:cubicBezTo>
                <a:lnTo>
                  <a:pt x="1597" y="0"/>
                </a:lnTo>
                <a:close/>
                <a:moveTo>
                  <a:pt x="20396" y="0"/>
                </a:moveTo>
                <a:cubicBezTo>
                  <a:pt x="20509" y="240"/>
                  <a:pt x="20683" y="404"/>
                  <a:pt x="20933" y="505"/>
                </a:cubicBezTo>
                <a:cubicBezTo>
                  <a:pt x="21156" y="595"/>
                  <a:pt x="21384" y="690"/>
                  <a:pt x="21600" y="836"/>
                </a:cubicBezTo>
                <a:lnTo>
                  <a:pt x="21600" y="789"/>
                </a:lnTo>
                <a:cubicBezTo>
                  <a:pt x="21385" y="646"/>
                  <a:pt x="21161" y="551"/>
                  <a:pt x="20942" y="462"/>
                </a:cubicBezTo>
                <a:cubicBezTo>
                  <a:pt x="20709" y="369"/>
                  <a:pt x="20544" y="217"/>
                  <a:pt x="20435" y="0"/>
                </a:cubicBezTo>
                <a:lnTo>
                  <a:pt x="20396" y="0"/>
                </a:lnTo>
                <a:close/>
                <a:moveTo>
                  <a:pt x="20489" y="0"/>
                </a:moveTo>
                <a:cubicBezTo>
                  <a:pt x="20622" y="240"/>
                  <a:pt x="20805" y="343"/>
                  <a:pt x="20970" y="411"/>
                </a:cubicBezTo>
                <a:lnTo>
                  <a:pt x="21027" y="434"/>
                </a:lnTo>
                <a:cubicBezTo>
                  <a:pt x="21205" y="506"/>
                  <a:pt x="21389" y="581"/>
                  <a:pt x="21563" y="688"/>
                </a:cubicBezTo>
                <a:cubicBezTo>
                  <a:pt x="21577" y="697"/>
                  <a:pt x="21588" y="706"/>
                  <a:pt x="21600" y="716"/>
                </a:cubicBezTo>
                <a:lnTo>
                  <a:pt x="21600" y="666"/>
                </a:lnTo>
                <a:cubicBezTo>
                  <a:pt x="21591" y="659"/>
                  <a:pt x="21582" y="653"/>
                  <a:pt x="21574" y="648"/>
                </a:cubicBezTo>
                <a:cubicBezTo>
                  <a:pt x="21398" y="539"/>
                  <a:pt x="21214" y="463"/>
                  <a:pt x="21035" y="390"/>
                </a:cubicBezTo>
                <a:lnTo>
                  <a:pt x="20977" y="367"/>
                </a:lnTo>
                <a:cubicBezTo>
                  <a:pt x="20824" y="304"/>
                  <a:pt x="20654" y="210"/>
                  <a:pt x="20528" y="0"/>
                </a:cubicBezTo>
                <a:lnTo>
                  <a:pt x="20489" y="0"/>
                </a:lnTo>
                <a:close/>
                <a:moveTo>
                  <a:pt x="19912" y="248"/>
                </a:moveTo>
                <a:lnTo>
                  <a:pt x="19912" y="395"/>
                </a:lnTo>
                <a:cubicBezTo>
                  <a:pt x="19953" y="560"/>
                  <a:pt x="20017" y="715"/>
                  <a:pt x="20124" y="844"/>
                </a:cubicBezTo>
                <a:cubicBezTo>
                  <a:pt x="20257" y="1006"/>
                  <a:pt x="20405" y="1089"/>
                  <a:pt x="20546" y="1155"/>
                </a:cubicBezTo>
                <a:cubicBezTo>
                  <a:pt x="20807" y="1278"/>
                  <a:pt x="21123" y="1490"/>
                  <a:pt x="21242" y="2044"/>
                </a:cubicBezTo>
                <a:cubicBezTo>
                  <a:pt x="21314" y="2379"/>
                  <a:pt x="21448" y="2638"/>
                  <a:pt x="21600" y="2860"/>
                </a:cubicBezTo>
                <a:lnTo>
                  <a:pt x="21600" y="2797"/>
                </a:lnTo>
                <a:cubicBezTo>
                  <a:pt x="21460" y="2586"/>
                  <a:pt x="21337" y="2342"/>
                  <a:pt x="21270" y="2031"/>
                </a:cubicBezTo>
                <a:cubicBezTo>
                  <a:pt x="21147" y="1457"/>
                  <a:pt x="20823" y="1239"/>
                  <a:pt x="20555" y="1112"/>
                </a:cubicBezTo>
                <a:cubicBezTo>
                  <a:pt x="20417" y="1048"/>
                  <a:pt x="20272" y="966"/>
                  <a:pt x="20143" y="809"/>
                </a:cubicBezTo>
                <a:cubicBezTo>
                  <a:pt x="20012" y="650"/>
                  <a:pt x="19949" y="458"/>
                  <a:pt x="19912" y="248"/>
                </a:cubicBezTo>
                <a:close/>
                <a:moveTo>
                  <a:pt x="0" y="2582"/>
                </a:moveTo>
                <a:lnTo>
                  <a:pt x="0" y="2636"/>
                </a:lnTo>
                <a:cubicBezTo>
                  <a:pt x="210" y="2794"/>
                  <a:pt x="402" y="3004"/>
                  <a:pt x="586" y="3213"/>
                </a:cubicBezTo>
                <a:cubicBezTo>
                  <a:pt x="612" y="3242"/>
                  <a:pt x="638" y="3271"/>
                  <a:pt x="663" y="3299"/>
                </a:cubicBezTo>
                <a:cubicBezTo>
                  <a:pt x="823" y="3479"/>
                  <a:pt x="974" y="3686"/>
                  <a:pt x="1120" y="3886"/>
                </a:cubicBezTo>
                <a:cubicBezTo>
                  <a:pt x="1166" y="3949"/>
                  <a:pt x="1212" y="4013"/>
                  <a:pt x="1259" y="4076"/>
                </a:cubicBezTo>
                <a:cubicBezTo>
                  <a:pt x="1394" y="4258"/>
                  <a:pt x="1543" y="4397"/>
                  <a:pt x="1688" y="4510"/>
                </a:cubicBezTo>
                <a:lnTo>
                  <a:pt x="1688" y="4460"/>
                </a:lnTo>
                <a:cubicBezTo>
                  <a:pt x="1549" y="4350"/>
                  <a:pt x="1408" y="4216"/>
                  <a:pt x="1279" y="4042"/>
                </a:cubicBezTo>
                <a:cubicBezTo>
                  <a:pt x="1232" y="3980"/>
                  <a:pt x="1186" y="3917"/>
                  <a:pt x="1140" y="3854"/>
                </a:cubicBezTo>
                <a:cubicBezTo>
                  <a:pt x="993" y="3653"/>
                  <a:pt x="842" y="3445"/>
                  <a:pt x="681" y="3264"/>
                </a:cubicBezTo>
                <a:cubicBezTo>
                  <a:pt x="655" y="3235"/>
                  <a:pt x="630" y="3206"/>
                  <a:pt x="604" y="3178"/>
                </a:cubicBezTo>
                <a:cubicBezTo>
                  <a:pt x="414" y="2962"/>
                  <a:pt x="218" y="2743"/>
                  <a:pt x="0" y="2582"/>
                </a:cubicBezTo>
                <a:close/>
                <a:moveTo>
                  <a:pt x="0" y="2699"/>
                </a:moveTo>
                <a:lnTo>
                  <a:pt x="0" y="2751"/>
                </a:lnTo>
                <a:cubicBezTo>
                  <a:pt x="408" y="3109"/>
                  <a:pt x="748" y="3490"/>
                  <a:pt x="1034" y="3911"/>
                </a:cubicBezTo>
                <a:cubicBezTo>
                  <a:pt x="1232" y="4204"/>
                  <a:pt x="1452" y="4442"/>
                  <a:pt x="1688" y="4623"/>
                </a:cubicBezTo>
                <a:lnTo>
                  <a:pt x="1688" y="4573"/>
                </a:lnTo>
                <a:cubicBezTo>
                  <a:pt x="1460" y="4395"/>
                  <a:pt x="1247" y="4162"/>
                  <a:pt x="1054" y="3878"/>
                </a:cubicBezTo>
                <a:cubicBezTo>
                  <a:pt x="763" y="3449"/>
                  <a:pt x="417" y="3063"/>
                  <a:pt x="0" y="2699"/>
                </a:cubicBezTo>
                <a:close/>
                <a:moveTo>
                  <a:pt x="0" y="3469"/>
                </a:moveTo>
                <a:lnTo>
                  <a:pt x="0" y="3513"/>
                </a:lnTo>
                <a:cubicBezTo>
                  <a:pt x="355" y="3518"/>
                  <a:pt x="668" y="3753"/>
                  <a:pt x="972" y="4242"/>
                </a:cubicBezTo>
                <a:cubicBezTo>
                  <a:pt x="1043" y="4356"/>
                  <a:pt x="1127" y="4452"/>
                  <a:pt x="1208" y="4545"/>
                </a:cubicBezTo>
                <a:cubicBezTo>
                  <a:pt x="1235" y="4576"/>
                  <a:pt x="1262" y="4605"/>
                  <a:pt x="1289" y="4636"/>
                </a:cubicBezTo>
                <a:cubicBezTo>
                  <a:pt x="1423" y="4795"/>
                  <a:pt x="1555" y="4909"/>
                  <a:pt x="1688" y="4986"/>
                </a:cubicBezTo>
                <a:lnTo>
                  <a:pt x="1688" y="4940"/>
                </a:lnTo>
                <a:cubicBezTo>
                  <a:pt x="1561" y="4864"/>
                  <a:pt x="1436" y="4755"/>
                  <a:pt x="1307" y="4602"/>
                </a:cubicBezTo>
                <a:cubicBezTo>
                  <a:pt x="1280" y="4571"/>
                  <a:pt x="1254" y="4540"/>
                  <a:pt x="1227" y="4509"/>
                </a:cubicBezTo>
                <a:cubicBezTo>
                  <a:pt x="1146" y="4418"/>
                  <a:pt x="1063" y="4323"/>
                  <a:pt x="994" y="4212"/>
                </a:cubicBezTo>
                <a:cubicBezTo>
                  <a:pt x="689" y="3721"/>
                  <a:pt x="362" y="3476"/>
                  <a:pt x="0" y="3469"/>
                </a:cubicBezTo>
                <a:close/>
                <a:moveTo>
                  <a:pt x="301" y="4439"/>
                </a:moveTo>
                <a:cubicBezTo>
                  <a:pt x="273" y="4439"/>
                  <a:pt x="247" y="4441"/>
                  <a:pt x="220" y="4446"/>
                </a:cubicBezTo>
                <a:cubicBezTo>
                  <a:pt x="141" y="4461"/>
                  <a:pt x="68" y="4498"/>
                  <a:pt x="0" y="4548"/>
                </a:cubicBezTo>
                <a:lnTo>
                  <a:pt x="0" y="4599"/>
                </a:lnTo>
                <a:cubicBezTo>
                  <a:pt x="70" y="4547"/>
                  <a:pt x="144" y="4506"/>
                  <a:pt x="225" y="4491"/>
                </a:cubicBezTo>
                <a:cubicBezTo>
                  <a:pt x="274" y="4482"/>
                  <a:pt x="327" y="4482"/>
                  <a:pt x="382" y="4494"/>
                </a:cubicBezTo>
                <a:cubicBezTo>
                  <a:pt x="464" y="4512"/>
                  <a:pt x="585" y="4646"/>
                  <a:pt x="664" y="4806"/>
                </a:cubicBezTo>
                <a:cubicBezTo>
                  <a:pt x="715" y="4911"/>
                  <a:pt x="739" y="5008"/>
                  <a:pt x="732" y="5080"/>
                </a:cubicBezTo>
                <a:cubicBezTo>
                  <a:pt x="714" y="5271"/>
                  <a:pt x="609" y="5366"/>
                  <a:pt x="497" y="5440"/>
                </a:cubicBezTo>
                <a:cubicBezTo>
                  <a:pt x="336" y="5546"/>
                  <a:pt x="171" y="5649"/>
                  <a:pt x="12" y="5749"/>
                </a:cubicBezTo>
                <a:cubicBezTo>
                  <a:pt x="8" y="5751"/>
                  <a:pt x="4" y="5754"/>
                  <a:pt x="0" y="5756"/>
                </a:cubicBezTo>
                <a:lnTo>
                  <a:pt x="0" y="5804"/>
                </a:lnTo>
                <a:cubicBezTo>
                  <a:pt x="8" y="5800"/>
                  <a:pt x="15" y="5795"/>
                  <a:pt x="23" y="5790"/>
                </a:cubicBezTo>
                <a:cubicBezTo>
                  <a:pt x="182" y="5690"/>
                  <a:pt x="348" y="5587"/>
                  <a:pt x="509" y="5481"/>
                </a:cubicBezTo>
                <a:cubicBezTo>
                  <a:pt x="628" y="5402"/>
                  <a:pt x="741" y="5299"/>
                  <a:pt x="762" y="5087"/>
                </a:cubicBezTo>
                <a:cubicBezTo>
                  <a:pt x="770" y="5003"/>
                  <a:pt x="744" y="4893"/>
                  <a:pt x="687" y="4779"/>
                </a:cubicBezTo>
                <a:cubicBezTo>
                  <a:pt x="603" y="4607"/>
                  <a:pt x="477" y="4468"/>
                  <a:pt x="386" y="4449"/>
                </a:cubicBezTo>
                <a:cubicBezTo>
                  <a:pt x="357" y="4442"/>
                  <a:pt x="329" y="4440"/>
                  <a:pt x="301" y="4439"/>
                </a:cubicBezTo>
                <a:close/>
                <a:moveTo>
                  <a:pt x="21600" y="5206"/>
                </a:moveTo>
                <a:cubicBezTo>
                  <a:pt x="21542" y="5264"/>
                  <a:pt x="21490" y="5329"/>
                  <a:pt x="21445" y="5391"/>
                </a:cubicBezTo>
                <a:cubicBezTo>
                  <a:pt x="21287" y="5604"/>
                  <a:pt x="21170" y="5869"/>
                  <a:pt x="21057" y="6126"/>
                </a:cubicBezTo>
                <a:cubicBezTo>
                  <a:pt x="21033" y="6179"/>
                  <a:pt x="21010" y="6231"/>
                  <a:pt x="20986" y="6284"/>
                </a:cubicBezTo>
                <a:cubicBezTo>
                  <a:pt x="20834" y="6620"/>
                  <a:pt x="20631" y="6734"/>
                  <a:pt x="20384" y="6623"/>
                </a:cubicBezTo>
                <a:cubicBezTo>
                  <a:pt x="20222" y="6551"/>
                  <a:pt x="20066" y="6453"/>
                  <a:pt x="19912" y="6349"/>
                </a:cubicBezTo>
                <a:lnTo>
                  <a:pt x="19912" y="6399"/>
                </a:lnTo>
                <a:cubicBezTo>
                  <a:pt x="20063" y="6501"/>
                  <a:pt x="20216" y="6597"/>
                  <a:pt x="20376" y="6668"/>
                </a:cubicBezTo>
                <a:cubicBezTo>
                  <a:pt x="20637" y="6784"/>
                  <a:pt x="20850" y="6663"/>
                  <a:pt x="21010" y="6309"/>
                </a:cubicBezTo>
                <a:cubicBezTo>
                  <a:pt x="21034" y="6256"/>
                  <a:pt x="21058" y="6203"/>
                  <a:pt x="21081" y="6150"/>
                </a:cubicBezTo>
                <a:cubicBezTo>
                  <a:pt x="21194" y="5896"/>
                  <a:pt x="21310" y="5633"/>
                  <a:pt x="21465" y="5423"/>
                </a:cubicBezTo>
                <a:cubicBezTo>
                  <a:pt x="21505" y="5369"/>
                  <a:pt x="21550" y="5312"/>
                  <a:pt x="21600" y="5259"/>
                </a:cubicBezTo>
                <a:lnTo>
                  <a:pt x="21600" y="5206"/>
                </a:lnTo>
                <a:close/>
                <a:moveTo>
                  <a:pt x="1612" y="5616"/>
                </a:moveTo>
                <a:cubicBezTo>
                  <a:pt x="1502" y="5614"/>
                  <a:pt x="1421" y="5656"/>
                  <a:pt x="1372" y="5744"/>
                </a:cubicBezTo>
                <a:cubicBezTo>
                  <a:pt x="1323" y="5833"/>
                  <a:pt x="1310" y="5967"/>
                  <a:pt x="1333" y="6141"/>
                </a:cubicBezTo>
                <a:cubicBezTo>
                  <a:pt x="1341" y="6204"/>
                  <a:pt x="1351" y="6267"/>
                  <a:pt x="1361" y="6328"/>
                </a:cubicBezTo>
                <a:cubicBezTo>
                  <a:pt x="1375" y="6415"/>
                  <a:pt x="1389" y="6504"/>
                  <a:pt x="1398" y="6593"/>
                </a:cubicBezTo>
                <a:cubicBezTo>
                  <a:pt x="1452" y="7155"/>
                  <a:pt x="1368" y="7518"/>
                  <a:pt x="1125" y="7770"/>
                </a:cubicBezTo>
                <a:cubicBezTo>
                  <a:pt x="1080" y="7817"/>
                  <a:pt x="1035" y="7865"/>
                  <a:pt x="989" y="7912"/>
                </a:cubicBezTo>
                <a:cubicBezTo>
                  <a:pt x="673" y="8242"/>
                  <a:pt x="349" y="8581"/>
                  <a:pt x="0" y="8852"/>
                </a:cubicBezTo>
                <a:lnTo>
                  <a:pt x="0" y="8902"/>
                </a:lnTo>
                <a:cubicBezTo>
                  <a:pt x="355" y="8628"/>
                  <a:pt x="686" y="8284"/>
                  <a:pt x="1007" y="7949"/>
                </a:cubicBezTo>
                <a:cubicBezTo>
                  <a:pt x="1052" y="7902"/>
                  <a:pt x="1097" y="7854"/>
                  <a:pt x="1143" y="7807"/>
                </a:cubicBezTo>
                <a:cubicBezTo>
                  <a:pt x="1392" y="7547"/>
                  <a:pt x="1483" y="7160"/>
                  <a:pt x="1428" y="6586"/>
                </a:cubicBezTo>
                <a:cubicBezTo>
                  <a:pt x="1419" y="6495"/>
                  <a:pt x="1404" y="6405"/>
                  <a:pt x="1390" y="6317"/>
                </a:cubicBezTo>
                <a:cubicBezTo>
                  <a:pt x="1380" y="6256"/>
                  <a:pt x="1370" y="6193"/>
                  <a:pt x="1362" y="6131"/>
                </a:cubicBezTo>
                <a:cubicBezTo>
                  <a:pt x="1341" y="5971"/>
                  <a:pt x="1353" y="5851"/>
                  <a:pt x="1396" y="5772"/>
                </a:cubicBezTo>
                <a:cubicBezTo>
                  <a:pt x="1438" y="5696"/>
                  <a:pt x="1511" y="5658"/>
                  <a:pt x="1612" y="5660"/>
                </a:cubicBezTo>
                <a:cubicBezTo>
                  <a:pt x="1638" y="5661"/>
                  <a:pt x="1663" y="5665"/>
                  <a:pt x="1688" y="5668"/>
                </a:cubicBezTo>
                <a:lnTo>
                  <a:pt x="1688" y="5624"/>
                </a:lnTo>
                <a:cubicBezTo>
                  <a:pt x="1663" y="5621"/>
                  <a:pt x="1638" y="5617"/>
                  <a:pt x="1612" y="5616"/>
                </a:cubicBezTo>
                <a:close/>
                <a:moveTo>
                  <a:pt x="19912" y="6820"/>
                </a:moveTo>
                <a:lnTo>
                  <a:pt x="19912" y="6871"/>
                </a:lnTo>
                <a:cubicBezTo>
                  <a:pt x="19989" y="6931"/>
                  <a:pt x="20064" y="6994"/>
                  <a:pt x="20136" y="7066"/>
                </a:cubicBezTo>
                <a:cubicBezTo>
                  <a:pt x="20157" y="7086"/>
                  <a:pt x="20180" y="7103"/>
                  <a:pt x="20201" y="7120"/>
                </a:cubicBezTo>
                <a:cubicBezTo>
                  <a:pt x="20223" y="7138"/>
                  <a:pt x="20244" y="7155"/>
                  <a:pt x="20264" y="7175"/>
                </a:cubicBezTo>
                <a:cubicBezTo>
                  <a:pt x="20632" y="7543"/>
                  <a:pt x="21029" y="7548"/>
                  <a:pt x="21512" y="7192"/>
                </a:cubicBezTo>
                <a:cubicBezTo>
                  <a:pt x="21532" y="7178"/>
                  <a:pt x="21553" y="7159"/>
                  <a:pt x="21572" y="7141"/>
                </a:cubicBezTo>
                <a:cubicBezTo>
                  <a:pt x="21581" y="7132"/>
                  <a:pt x="21591" y="7126"/>
                  <a:pt x="21600" y="7118"/>
                </a:cubicBezTo>
                <a:lnTo>
                  <a:pt x="21600" y="7064"/>
                </a:lnTo>
                <a:cubicBezTo>
                  <a:pt x="21585" y="7076"/>
                  <a:pt x="21570" y="7089"/>
                  <a:pt x="21556" y="7102"/>
                </a:cubicBezTo>
                <a:cubicBezTo>
                  <a:pt x="21537" y="7121"/>
                  <a:pt x="21518" y="7138"/>
                  <a:pt x="21499" y="7152"/>
                </a:cubicBezTo>
                <a:cubicBezTo>
                  <a:pt x="21026" y="7500"/>
                  <a:pt x="20639" y="7495"/>
                  <a:pt x="20280" y="7137"/>
                </a:cubicBezTo>
                <a:cubicBezTo>
                  <a:pt x="20259" y="7116"/>
                  <a:pt x="20236" y="7098"/>
                  <a:pt x="20215" y="7081"/>
                </a:cubicBezTo>
                <a:cubicBezTo>
                  <a:pt x="20194" y="7064"/>
                  <a:pt x="20172" y="7046"/>
                  <a:pt x="20153" y="7027"/>
                </a:cubicBezTo>
                <a:cubicBezTo>
                  <a:pt x="20075" y="6950"/>
                  <a:pt x="19994" y="6883"/>
                  <a:pt x="19912" y="6820"/>
                </a:cubicBezTo>
                <a:close/>
                <a:moveTo>
                  <a:pt x="19912" y="6953"/>
                </a:moveTo>
                <a:lnTo>
                  <a:pt x="19912" y="7004"/>
                </a:lnTo>
                <a:cubicBezTo>
                  <a:pt x="19983" y="7061"/>
                  <a:pt x="20055" y="7121"/>
                  <a:pt x="20128" y="7190"/>
                </a:cubicBezTo>
                <a:cubicBezTo>
                  <a:pt x="20339" y="7386"/>
                  <a:pt x="20565" y="7574"/>
                  <a:pt x="20823" y="7574"/>
                </a:cubicBezTo>
                <a:cubicBezTo>
                  <a:pt x="20868" y="7574"/>
                  <a:pt x="20915" y="7568"/>
                  <a:pt x="20963" y="7556"/>
                </a:cubicBezTo>
                <a:cubicBezTo>
                  <a:pt x="21197" y="7493"/>
                  <a:pt x="21410" y="7382"/>
                  <a:pt x="21600" y="7226"/>
                </a:cubicBezTo>
                <a:lnTo>
                  <a:pt x="21600" y="7172"/>
                </a:lnTo>
                <a:cubicBezTo>
                  <a:pt x="21409" y="7333"/>
                  <a:pt x="21194" y="7449"/>
                  <a:pt x="20958" y="7512"/>
                </a:cubicBezTo>
                <a:cubicBezTo>
                  <a:pt x="20651" y="7594"/>
                  <a:pt x="20387" y="7379"/>
                  <a:pt x="20144" y="7152"/>
                </a:cubicBezTo>
                <a:cubicBezTo>
                  <a:pt x="20065" y="7078"/>
                  <a:pt x="19988" y="7013"/>
                  <a:pt x="19912" y="6953"/>
                </a:cubicBezTo>
                <a:close/>
                <a:moveTo>
                  <a:pt x="19912" y="7562"/>
                </a:moveTo>
                <a:lnTo>
                  <a:pt x="19912" y="7613"/>
                </a:lnTo>
                <a:cubicBezTo>
                  <a:pt x="19925" y="7624"/>
                  <a:pt x="19937" y="7634"/>
                  <a:pt x="19949" y="7646"/>
                </a:cubicBezTo>
                <a:cubicBezTo>
                  <a:pt x="20294" y="7987"/>
                  <a:pt x="20672" y="8188"/>
                  <a:pt x="21074" y="8244"/>
                </a:cubicBezTo>
                <a:cubicBezTo>
                  <a:pt x="21252" y="8268"/>
                  <a:pt x="21428" y="8331"/>
                  <a:pt x="21600" y="8431"/>
                </a:cubicBezTo>
                <a:lnTo>
                  <a:pt x="21600" y="8384"/>
                </a:lnTo>
                <a:cubicBezTo>
                  <a:pt x="21429" y="8286"/>
                  <a:pt x="21254" y="8223"/>
                  <a:pt x="21077" y="8199"/>
                </a:cubicBezTo>
                <a:cubicBezTo>
                  <a:pt x="20680" y="8144"/>
                  <a:pt x="20306" y="7945"/>
                  <a:pt x="19965" y="7608"/>
                </a:cubicBezTo>
                <a:cubicBezTo>
                  <a:pt x="19948" y="7590"/>
                  <a:pt x="19930" y="7577"/>
                  <a:pt x="19912" y="7562"/>
                </a:cubicBezTo>
                <a:close/>
                <a:moveTo>
                  <a:pt x="1688" y="7986"/>
                </a:moveTo>
                <a:cubicBezTo>
                  <a:pt x="1542" y="8147"/>
                  <a:pt x="1388" y="8278"/>
                  <a:pt x="1246" y="8390"/>
                </a:cubicBezTo>
                <a:cubicBezTo>
                  <a:pt x="980" y="8598"/>
                  <a:pt x="720" y="8836"/>
                  <a:pt x="469" y="9066"/>
                </a:cubicBezTo>
                <a:lnTo>
                  <a:pt x="347" y="9178"/>
                </a:lnTo>
                <a:cubicBezTo>
                  <a:pt x="242" y="9275"/>
                  <a:pt x="125" y="9352"/>
                  <a:pt x="0" y="9409"/>
                </a:cubicBezTo>
                <a:lnTo>
                  <a:pt x="0" y="9456"/>
                </a:lnTo>
                <a:cubicBezTo>
                  <a:pt x="130" y="9397"/>
                  <a:pt x="252" y="9318"/>
                  <a:pt x="363" y="9217"/>
                </a:cubicBezTo>
                <a:lnTo>
                  <a:pt x="484" y="9104"/>
                </a:lnTo>
                <a:cubicBezTo>
                  <a:pt x="735" y="8875"/>
                  <a:pt x="995" y="8638"/>
                  <a:pt x="1260" y="8430"/>
                </a:cubicBezTo>
                <a:cubicBezTo>
                  <a:pt x="1398" y="8322"/>
                  <a:pt x="1546" y="8195"/>
                  <a:pt x="1688" y="8042"/>
                </a:cubicBezTo>
                <a:lnTo>
                  <a:pt x="1688" y="7986"/>
                </a:lnTo>
                <a:close/>
                <a:moveTo>
                  <a:pt x="19912" y="8158"/>
                </a:moveTo>
                <a:lnTo>
                  <a:pt x="19912" y="8206"/>
                </a:lnTo>
                <a:cubicBezTo>
                  <a:pt x="19998" y="8244"/>
                  <a:pt x="20085" y="8290"/>
                  <a:pt x="20176" y="8352"/>
                </a:cubicBezTo>
                <a:cubicBezTo>
                  <a:pt x="20343" y="8466"/>
                  <a:pt x="20512" y="8550"/>
                  <a:pt x="20678" y="8602"/>
                </a:cubicBezTo>
                <a:cubicBezTo>
                  <a:pt x="20943" y="8686"/>
                  <a:pt x="21189" y="8862"/>
                  <a:pt x="21426" y="9033"/>
                </a:cubicBezTo>
                <a:cubicBezTo>
                  <a:pt x="21483" y="9074"/>
                  <a:pt x="21542" y="9114"/>
                  <a:pt x="21600" y="9154"/>
                </a:cubicBezTo>
                <a:lnTo>
                  <a:pt x="21600" y="9104"/>
                </a:lnTo>
                <a:cubicBezTo>
                  <a:pt x="21546" y="9066"/>
                  <a:pt x="21491" y="9030"/>
                  <a:pt x="21438" y="8992"/>
                </a:cubicBezTo>
                <a:cubicBezTo>
                  <a:pt x="21200" y="8821"/>
                  <a:pt x="20953" y="8643"/>
                  <a:pt x="20685" y="8559"/>
                </a:cubicBezTo>
                <a:cubicBezTo>
                  <a:pt x="20520" y="8507"/>
                  <a:pt x="20354" y="8423"/>
                  <a:pt x="20189" y="8311"/>
                </a:cubicBezTo>
                <a:cubicBezTo>
                  <a:pt x="20093" y="8246"/>
                  <a:pt x="20002" y="8197"/>
                  <a:pt x="19912" y="8158"/>
                </a:cubicBezTo>
                <a:close/>
                <a:moveTo>
                  <a:pt x="1688" y="8437"/>
                </a:moveTo>
                <a:cubicBezTo>
                  <a:pt x="1450" y="8596"/>
                  <a:pt x="1202" y="8778"/>
                  <a:pt x="931" y="8998"/>
                </a:cubicBezTo>
                <a:cubicBezTo>
                  <a:pt x="846" y="9066"/>
                  <a:pt x="760" y="9140"/>
                  <a:pt x="678" y="9211"/>
                </a:cubicBezTo>
                <a:cubicBezTo>
                  <a:pt x="462" y="9397"/>
                  <a:pt x="241" y="9586"/>
                  <a:pt x="0" y="9708"/>
                </a:cubicBezTo>
                <a:lnTo>
                  <a:pt x="0" y="9756"/>
                </a:lnTo>
                <a:cubicBezTo>
                  <a:pt x="247" y="9633"/>
                  <a:pt x="473" y="9439"/>
                  <a:pt x="693" y="9249"/>
                </a:cubicBezTo>
                <a:cubicBezTo>
                  <a:pt x="775" y="9179"/>
                  <a:pt x="860" y="9106"/>
                  <a:pt x="944" y="9038"/>
                </a:cubicBezTo>
                <a:cubicBezTo>
                  <a:pt x="1211" y="8823"/>
                  <a:pt x="1454" y="8643"/>
                  <a:pt x="1688" y="8486"/>
                </a:cubicBezTo>
                <a:lnTo>
                  <a:pt x="1688" y="8437"/>
                </a:lnTo>
                <a:close/>
                <a:moveTo>
                  <a:pt x="1688" y="8811"/>
                </a:moveTo>
                <a:cubicBezTo>
                  <a:pt x="1565" y="8884"/>
                  <a:pt x="1445" y="8960"/>
                  <a:pt x="1332" y="9036"/>
                </a:cubicBezTo>
                <a:cubicBezTo>
                  <a:pt x="1079" y="9207"/>
                  <a:pt x="837" y="9422"/>
                  <a:pt x="603" y="9629"/>
                </a:cubicBezTo>
                <a:cubicBezTo>
                  <a:pt x="546" y="9679"/>
                  <a:pt x="490" y="9728"/>
                  <a:pt x="433" y="9778"/>
                </a:cubicBezTo>
                <a:cubicBezTo>
                  <a:pt x="282" y="9909"/>
                  <a:pt x="139" y="10005"/>
                  <a:pt x="0" y="10071"/>
                </a:cubicBezTo>
                <a:lnTo>
                  <a:pt x="0" y="10118"/>
                </a:lnTo>
                <a:cubicBezTo>
                  <a:pt x="144" y="10052"/>
                  <a:pt x="291" y="9954"/>
                  <a:pt x="448" y="9818"/>
                </a:cubicBezTo>
                <a:cubicBezTo>
                  <a:pt x="504" y="9768"/>
                  <a:pt x="560" y="9717"/>
                  <a:pt x="617" y="9667"/>
                </a:cubicBezTo>
                <a:cubicBezTo>
                  <a:pt x="851" y="9460"/>
                  <a:pt x="1094" y="9247"/>
                  <a:pt x="1345" y="9077"/>
                </a:cubicBezTo>
                <a:cubicBezTo>
                  <a:pt x="1454" y="9003"/>
                  <a:pt x="1569" y="8930"/>
                  <a:pt x="1688" y="8859"/>
                </a:cubicBezTo>
                <a:lnTo>
                  <a:pt x="1688" y="8811"/>
                </a:lnTo>
                <a:close/>
                <a:moveTo>
                  <a:pt x="19912" y="8822"/>
                </a:moveTo>
                <a:lnTo>
                  <a:pt x="19912" y="8868"/>
                </a:lnTo>
                <a:cubicBezTo>
                  <a:pt x="20325" y="8987"/>
                  <a:pt x="20786" y="9170"/>
                  <a:pt x="21213" y="9577"/>
                </a:cubicBezTo>
                <a:cubicBezTo>
                  <a:pt x="21242" y="9604"/>
                  <a:pt x="21271" y="9633"/>
                  <a:pt x="21299" y="9661"/>
                </a:cubicBezTo>
                <a:cubicBezTo>
                  <a:pt x="21376" y="9738"/>
                  <a:pt x="21455" y="9816"/>
                  <a:pt x="21540" y="9875"/>
                </a:cubicBezTo>
                <a:cubicBezTo>
                  <a:pt x="21559" y="9888"/>
                  <a:pt x="21579" y="9900"/>
                  <a:pt x="21600" y="9911"/>
                </a:cubicBezTo>
                <a:lnTo>
                  <a:pt x="21600" y="9866"/>
                </a:lnTo>
                <a:cubicBezTo>
                  <a:pt x="21584" y="9857"/>
                  <a:pt x="21568" y="9846"/>
                  <a:pt x="21552" y="9835"/>
                </a:cubicBezTo>
                <a:cubicBezTo>
                  <a:pt x="21468" y="9778"/>
                  <a:pt x="21391" y="9700"/>
                  <a:pt x="21316" y="9624"/>
                </a:cubicBezTo>
                <a:cubicBezTo>
                  <a:pt x="21287" y="9596"/>
                  <a:pt x="21258" y="9567"/>
                  <a:pt x="21229" y="9539"/>
                </a:cubicBezTo>
                <a:cubicBezTo>
                  <a:pt x="20796" y="9127"/>
                  <a:pt x="20329" y="8942"/>
                  <a:pt x="19912" y="8822"/>
                </a:cubicBezTo>
                <a:close/>
                <a:moveTo>
                  <a:pt x="1688" y="9154"/>
                </a:moveTo>
                <a:cubicBezTo>
                  <a:pt x="1276" y="9400"/>
                  <a:pt x="898" y="9721"/>
                  <a:pt x="545" y="10042"/>
                </a:cubicBezTo>
                <a:cubicBezTo>
                  <a:pt x="518" y="10066"/>
                  <a:pt x="491" y="10091"/>
                  <a:pt x="464" y="10116"/>
                </a:cubicBezTo>
                <a:cubicBezTo>
                  <a:pt x="316" y="10252"/>
                  <a:pt x="165" y="10390"/>
                  <a:pt x="0" y="10482"/>
                </a:cubicBezTo>
                <a:lnTo>
                  <a:pt x="0" y="10532"/>
                </a:lnTo>
                <a:cubicBezTo>
                  <a:pt x="171" y="10438"/>
                  <a:pt x="327" y="10294"/>
                  <a:pt x="479" y="10154"/>
                </a:cubicBezTo>
                <a:cubicBezTo>
                  <a:pt x="506" y="10130"/>
                  <a:pt x="533" y="10105"/>
                  <a:pt x="560" y="10080"/>
                </a:cubicBezTo>
                <a:cubicBezTo>
                  <a:pt x="909" y="9763"/>
                  <a:pt x="1282" y="9446"/>
                  <a:pt x="1688" y="9202"/>
                </a:cubicBezTo>
                <a:lnTo>
                  <a:pt x="1688" y="9154"/>
                </a:lnTo>
                <a:close/>
                <a:moveTo>
                  <a:pt x="1688" y="9440"/>
                </a:moveTo>
                <a:cubicBezTo>
                  <a:pt x="1596" y="9494"/>
                  <a:pt x="1507" y="9550"/>
                  <a:pt x="1421" y="9612"/>
                </a:cubicBezTo>
                <a:cubicBezTo>
                  <a:pt x="913" y="9978"/>
                  <a:pt x="448" y="10470"/>
                  <a:pt x="0" y="10961"/>
                </a:cubicBezTo>
                <a:lnTo>
                  <a:pt x="0" y="11017"/>
                </a:lnTo>
                <a:cubicBezTo>
                  <a:pt x="453" y="10521"/>
                  <a:pt x="921" y="10023"/>
                  <a:pt x="1434" y="9653"/>
                </a:cubicBezTo>
                <a:cubicBezTo>
                  <a:pt x="1516" y="9594"/>
                  <a:pt x="1601" y="9541"/>
                  <a:pt x="1688" y="9489"/>
                </a:cubicBezTo>
                <a:lnTo>
                  <a:pt x="1688" y="9440"/>
                </a:lnTo>
                <a:close/>
                <a:moveTo>
                  <a:pt x="1688" y="9571"/>
                </a:moveTo>
                <a:cubicBezTo>
                  <a:pt x="1507" y="9680"/>
                  <a:pt x="1332" y="9801"/>
                  <a:pt x="1165" y="9941"/>
                </a:cubicBezTo>
                <a:cubicBezTo>
                  <a:pt x="833" y="10219"/>
                  <a:pt x="518" y="10551"/>
                  <a:pt x="213" y="10872"/>
                </a:cubicBezTo>
                <a:cubicBezTo>
                  <a:pt x="147" y="10942"/>
                  <a:pt x="81" y="11012"/>
                  <a:pt x="15" y="11081"/>
                </a:cubicBezTo>
                <a:cubicBezTo>
                  <a:pt x="10" y="11086"/>
                  <a:pt x="5" y="11092"/>
                  <a:pt x="0" y="11098"/>
                </a:cubicBezTo>
                <a:lnTo>
                  <a:pt x="0" y="11154"/>
                </a:lnTo>
                <a:cubicBezTo>
                  <a:pt x="11" y="11141"/>
                  <a:pt x="22" y="11129"/>
                  <a:pt x="33" y="11118"/>
                </a:cubicBezTo>
                <a:cubicBezTo>
                  <a:pt x="99" y="11049"/>
                  <a:pt x="164" y="10979"/>
                  <a:pt x="230" y="10909"/>
                </a:cubicBezTo>
                <a:cubicBezTo>
                  <a:pt x="535" y="10589"/>
                  <a:pt x="849" y="10257"/>
                  <a:pt x="1179" y="9980"/>
                </a:cubicBezTo>
                <a:cubicBezTo>
                  <a:pt x="1342" y="9844"/>
                  <a:pt x="1512" y="9725"/>
                  <a:pt x="1688" y="9619"/>
                </a:cubicBezTo>
                <a:lnTo>
                  <a:pt x="1688" y="9571"/>
                </a:lnTo>
                <a:close/>
                <a:moveTo>
                  <a:pt x="19912" y="9651"/>
                </a:moveTo>
                <a:lnTo>
                  <a:pt x="19912" y="9698"/>
                </a:lnTo>
                <a:cubicBezTo>
                  <a:pt x="20260" y="9706"/>
                  <a:pt x="20578" y="9878"/>
                  <a:pt x="20861" y="10217"/>
                </a:cubicBezTo>
                <a:cubicBezTo>
                  <a:pt x="21076" y="10474"/>
                  <a:pt x="21314" y="10717"/>
                  <a:pt x="21600" y="10816"/>
                </a:cubicBezTo>
                <a:lnTo>
                  <a:pt x="21600" y="10769"/>
                </a:lnTo>
                <a:cubicBezTo>
                  <a:pt x="21323" y="10671"/>
                  <a:pt x="21091" y="10434"/>
                  <a:pt x="20880" y="10183"/>
                </a:cubicBezTo>
                <a:cubicBezTo>
                  <a:pt x="20591" y="9838"/>
                  <a:pt x="20267" y="9659"/>
                  <a:pt x="19913" y="9651"/>
                </a:cubicBezTo>
                <a:cubicBezTo>
                  <a:pt x="19913" y="9651"/>
                  <a:pt x="19913" y="9651"/>
                  <a:pt x="19912" y="9651"/>
                </a:cubicBezTo>
                <a:close/>
                <a:moveTo>
                  <a:pt x="1688" y="9750"/>
                </a:moveTo>
                <a:cubicBezTo>
                  <a:pt x="1526" y="9851"/>
                  <a:pt x="1368" y="9964"/>
                  <a:pt x="1215" y="10092"/>
                </a:cubicBezTo>
                <a:cubicBezTo>
                  <a:pt x="769" y="10466"/>
                  <a:pt x="473" y="10832"/>
                  <a:pt x="255" y="11279"/>
                </a:cubicBezTo>
                <a:cubicBezTo>
                  <a:pt x="42" y="11713"/>
                  <a:pt x="36" y="12238"/>
                  <a:pt x="238" y="12619"/>
                </a:cubicBezTo>
                <a:cubicBezTo>
                  <a:pt x="402" y="12927"/>
                  <a:pt x="605" y="13149"/>
                  <a:pt x="842" y="13278"/>
                </a:cubicBezTo>
                <a:cubicBezTo>
                  <a:pt x="996" y="13363"/>
                  <a:pt x="1159" y="13415"/>
                  <a:pt x="1316" y="13466"/>
                </a:cubicBezTo>
                <a:cubicBezTo>
                  <a:pt x="1439" y="13505"/>
                  <a:pt x="1565" y="13550"/>
                  <a:pt x="1688" y="13606"/>
                </a:cubicBezTo>
                <a:lnTo>
                  <a:pt x="1688" y="13560"/>
                </a:lnTo>
                <a:cubicBezTo>
                  <a:pt x="1566" y="13505"/>
                  <a:pt x="1443" y="13461"/>
                  <a:pt x="1322" y="13422"/>
                </a:cubicBezTo>
                <a:cubicBezTo>
                  <a:pt x="1166" y="13372"/>
                  <a:pt x="1004" y="13319"/>
                  <a:pt x="851" y="13236"/>
                </a:cubicBezTo>
                <a:cubicBezTo>
                  <a:pt x="620" y="13109"/>
                  <a:pt x="421" y="12893"/>
                  <a:pt x="261" y="12591"/>
                </a:cubicBezTo>
                <a:cubicBezTo>
                  <a:pt x="165" y="12411"/>
                  <a:pt x="116" y="12195"/>
                  <a:pt x="119" y="11966"/>
                </a:cubicBezTo>
                <a:cubicBezTo>
                  <a:pt x="123" y="11739"/>
                  <a:pt x="178" y="11510"/>
                  <a:pt x="278" y="11305"/>
                </a:cubicBezTo>
                <a:cubicBezTo>
                  <a:pt x="494" y="10864"/>
                  <a:pt x="787" y="10503"/>
                  <a:pt x="1228" y="10132"/>
                </a:cubicBezTo>
                <a:cubicBezTo>
                  <a:pt x="1378" y="10007"/>
                  <a:pt x="1531" y="9897"/>
                  <a:pt x="1688" y="9799"/>
                </a:cubicBezTo>
                <a:lnTo>
                  <a:pt x="1688" y="9750"/>
                </a:lnTo>
                <a:close/>
                <a:moveTo>
                  <a:pt x="1688" y="10071"/>
                </a:moveTo>
                <a:cubicBezTo>
                  <a:pt x="1356" y="10287"/>
                  <a:pt x="1028" y="10597"/>
                  <a:pt x="752" y="11068"/>
                </a:cubicBezTo>
                <a:cubicBezTo>
                  <a:pt x="527" y="11453"/>
                  <a:pt x="468" y="11825"/>
                  <a:pt x="573" y="12208"/>
                </a:cubicBezTo>
                <a:cubicBezTo>
                  <a:pt x="654" y="12506"/>
                  <a:pt x="807" y="12734"/>
                  <a:pt x="1027" y="12887"/>
                </a:cubicBezTo>
                <a:cubicBezTo>
                  <a:pt x="1170" y="12986"/>
                  <a:pt x="1313" y="13048"/>
                  <a:pt x="1452" y="13070"/>
                </a:cubicBezTo>
                <a:cubicBezTo>
                  <a:pt x="1532" y="13083"/>
                  <a:pt x="1610" y="13103"/>
                  <a:pt x="1688" y="13128"/>
                </a:cubicBezTo>
                <a:lnTo>
                  <a:pt x="1688" y="13082"/>
                </a:lnTo>
                <a:cubicBezTo>
                  <a:pt x="1611" y="13058"/>
                  <a:pt x="1534" y="13037"/>
                  <a:pt x="1455" y="13025"/>
                </a:cubicBezTo>
                <a:cubicBezTo>
                  <a:pt x="1320" y="13004"/>
                  <a:pt x="1180" y="12945"/>
                  <a:pt x="1040" y="12848"/>
                </a:cubicBezTo>
                <a:cubicBezTo>
                  <a:pt x="827" y="12699"/>
                  <a:pt x="679" y="12479"/>
                  <a:pt x="601" y="12192"/>
                </a:cubicBezTo>
                <a:cubicBezTo>
                  <a:pt x="500" y="11822"/>
                  <a:pt x="555" y="11474"/>
                  <a:pt x="775" y="11098"/>
                </a:cubicBezTo>
                <a:cubicBezTo>
                  <a:pt x="958" y="10785"/>
                  <a:pt x="1221" y="10425"/>
                  <a:pt x="1688" y="10121"/>
                </a:cubicBezTo>
                <a:lnTo>
                  <a:pt x="1688" y="10071"/>
                </a:lnTo>
                <a:close/>
                <a:moveTo>
                  <a:pt x="19912" y="10245"/>
                </a:moveTo>
                <a:lnTo>
                  <a:pt x="19912" y="10294"/>
                </a:lnTo>
                <a:cubicBezTo>
                  <a:pt x="20211" y="10335"/>
                  <a:pt x="20499" y="10459"/>
                  <a:pt x="20769" y="10764"/>
                </a:cubicBezTo>
                <a:cubicBezTo>
                  <a:pt x="21016" y="11044"/>
                  <a:pt x="21301" y="11219"/>
                  <a:pt x="21600" y="11278"/>
                </a:cubicBezTo>
                <a:lnTo>
                  <a:pt x="21600" y="11232"/>
                </a:lnTo>
                <a:cubicBezTo>
                  <a:pt x="21308" y="11173"/>
                  <a:pt x="21030" y="11002"/>
                  <a:pt x="20788" y="10728"/>
                </a:cubicBezTo>
                <a:cubicBezTo>
                  <a:pt x="20511" y="10414"/>
                  <a:pt x="20217" y="10285"/>
                  <a:pt x="19912" y="10245"/>
                </a:cubicBezTo>
                <a:close/>
                <a:moveTo>
                  <a:pt x="1688" y="10472"/>
                </a:moveTo>
                <a:cubicBezTo>
                  <a:pt x="1486" y="10616"/>
                  <a:pt x="1292" y="10798"/>
                  <a:pt x="1130" y="11068"/>
                </a:cubicBezTo>
                <a:cubicBezTo>
                  <a:pt x="892" y="11465"/>
                  <a:pt x="862" y="11909"/>
                  <a:pt x="1049" y="12256"/>
                </a:cubicBezTo>
                <a:cubicBezTo>
                  <a:pt x="1150" y="12444"/>
                  <a:pt x="1300" y="12570"/>
                  <a:pt x="1510" y="12642"/>
                </a:cubicBezTo>
                <a:cubicBezTo>
                  <a:pt x="1570" y="12663"/>
                  <a:pt x="1628" y="12685"/>
                  <a:pt x="1688" y="12706"/>
                </a:cubicBezTo>
                <a:lnTo>
                  <a:pt x="1688" y="12660"/>
                </a:lnTo>
                <a:cubicBezTo>
                  <a:pt x="1630" y="12639"/>
                  <a:pt x="1575" y="12618"/>
                  <a:pt x="1516" y="12598"/>
                </a:cubicBezTo>
                <a:cubicBezTo>
                  <a:pt x="1311" y="12527"/>
                  <a:pt x="1169" y="12409"/>
                  <a:pt x="1072" y="12228"/>
                </a:cubicBezTo>
                <a:cubicBezTo>
                  <a:pt x="895" y="11899"/>
                  <a:pt x="925" y="11477"/>
                  <a:pt x="1152" y="11098"/>
                </a:cubicBezTo>
                <a:cubicBezTo>
                  <a:pt x="1307" y="10840"/>
                  <a:pt x="1494" y="10665"/>
                  <a:pt x="1688" y="10524"/>
                </a:cubicBezTo>
                <a:lnTo>
                  <a:pt x="1688" y="10472"/>
                </a:lnTo>
                <a:close/>
                <a:moveTo>
                  <a:pt x="19912" y="10928"/>
                </a:moveTo>
                <a:lnTo>
                  <a:pt x="19912" y="10974"/>
                </a:lnTo>
                <a:cubicBezTo>
                  <a:pt x="20184" y="11057"/>
                  <a:pt x="20452" y="11178"/>
                  <a:pt x="20714" y="11338"/>
                </a:cubicBezTo>
                <a:cubicBezTo>
                  <a:pt x="20971" y="11493"/>
                  <a:pt x="21252" y="11620"/>
                  <a:pt x="21600" y="11744"/>
                </a:cubicBezTo>
                <a:lnTo>
                  <a:pt x="21600" y="11699"/>
                </a:lnTo>
                <a:cubicBezTo>
                  <a:pt x="21257" y="11576"/>
                  <a:pt x="20979" y="11449"/>
                  <a:pt x="20725" y="11296"/>
                </a:cubicBezTo>
                <a:cubicBezTo>
                  <a:pt x="20459" y="11134"/>
                  <a:pt x="20188" y="11012"/>
                  <a:pt x="19912" y="10928"/>
                </a:cubicBezTo>
                <a:close/>
                <a:moveTo>
                  <a:pt x="20486" y="11841"/>
                </a:moveTo>
                <a:cubicBezTo>
                  <a:pt x="20335" y="11836"/>
                  <a:pt x="20190" y="11855"/>
                  <a:pt x="20047" y="11899"/>
                </a:cubicBezTo>
                <a:cubicBezTo>
                  <a:pt x="19993" y="11915"/>
                  <a:pt x="19949" y="11943"/>
                  <a:pt x="19912" y="11976"/>
                </a:cubicBezTo>
                <a:lnTo>
                  <a:pt x="19912" y="12030"/>
                </a:lnTo>
                <a:cubicBezTo>
                  <a:pt x="19948" y="11991"/>
                  <a:pt x="19994" y="11961"/>
                  <a:pt x="20053" y="11942"/>
                </a:cubicBezTo>
                <a:cubicBezTo>
                  <a:pt x="20177" y="11904"/>
                  <a:pt x="20304" y="11885"/>
                  <a:pt x="20435" y="11885"/>
                </a:cubicBezTo>
                <a:cubicBezTo>
                  <a:pt x="20698" y="11885"/>
                  <a:pt x="20978" y="11962"/>
                  <a:pt x="21292" y="12119"/>
                </a:cubicBezTo>
                <a:cubicBezTo>
                  <a:pt x="21396" y="12171"/>
                  <a:pt x="21499" y="12231"/>
                  <a:pt x="21600" y="12288"/>
                </a:cubicBezTo>
                <a:lnTo>
                  <a:pt x="21600" y="12240"/>
                </a:lnTo>
                <a:cubicBezTo>
                  <a:pt x="21502" y="12185"/>
                  <a:pt x="21402" y="12127"/>
                  <a:pt x="21301" y="12077"/>
                </a:cubicBezTo>
                <a:cubicBezTo>
                  <a:pt x="21004" y="11928"/>
                  <a:pt x="20737" y="11850"/>
                  <a:pt x="20486" y="11841"/>
                </a:cubicBezTo>
                <a:close/>
                <a:moveTo>
                  <a:pt x="20456" y="11941"/>
                </a:moveTo>
                <a:cubicBezTo>
                  <a:pt x="20400" y="11940"/>
                  <a:pt x="20344" y="11941"/>
                  <a:pt x="20286" y="11947"/>
                </a:cubicBezTo>
                <a:cubicBezTo>
                  <a:pt x="20215" y="11954"/>
                  <a:pt x="20133" y="11964"/>
                  <a:pt x="20053" y="11998"/>
                </a:cubicBezTo>
                <a:cubicBezTo>
                  <a:pt x="19989" y="12025"/>
                  <a:pt x="19944" y="12064"/>
                  <a:pt x="19912" y="12113"/>
                </a:cubicBezTo>
                <a:lnTo>
                  <a:pt x="19912" y="12182"/>
                </a:lnTo>
                <a:cubicBezTo>
                  <a:pt x="19937" y="12120"/>
                  <a:pt x="19985" y="12074"/>
                  <a:pt x="20061" y="12041"/>
                </a:cubicBezTo>
                <a:cubicBezTo>
                  <a:pt x="20137" y="12009"/>
                  <a:pt x="20215" y="11999"/>
                  <a:pt x="20288" y="11992"/>
                </a:cubicBezTo>
                <a:cubicBezTo>
                  <a:pt x="20741" y="11947"/>
                  <a:pt x="21156" y="12147"/>
                  <a:pt x="21575" y="12376"/>
                </a:cubicBezTo>
                <a:cubicBezTo>
                  <a:pt x="21584" y="12381"/>
                  <a:pt x="21592" y="12386"/>
                  <a:pt x="21600" y="12391"/>
                </a:cubicBezTo>
                <a:lnTo>
                  <a:pt x="21600" y="12343"/>
                </a:lnTo>
                <a:cubicBezTo>
                  <a:pt x="21595" y="12340"/>
                  <a:pt x="21590" y="12336"/>
                  <a:pt x="21585" y="12334"/>
                </a:cubicBezTo>
                <a:cubicBezTo>
                  <a:pt x="21215" y="12132"/>
                  <a:pt x="20849" y="11953"/>
                  <a:pt x="20456" y="11941"/>
                </a:cubicBezTo>
                <a:close/>
                <a:moveTo>
                  <a:pt x="19912" y="12457"/>
                </a:moveTo>
                <a:lnTo>
                  <a:pt x="19912" y="12596"/>
                </a:lnTo>
                <a:cubicBezTo>
                  <a:pt x="19987" y="12910"/>
                  <a:pt x="20104" y="13189"/>
                  <a:pt x="20262" y="13426"/>
                </a:cubicBezTo>
                <a:cubicBezTo>
                  <a:pt x="20376" y="13599"/>
                  <a:pt x="20532" y="13692"/>
                  <a:pt x="20722" y="13704"/>
                </a:cubicBezTo>
                <a:cubicBezTo>
                  <a:pt x="21018" y="13723"/>
                  <a:pt x="21296" y="13653"/>
                  <a:pt x="21571" y="13491"/>
                </a:cubicBezTo>
                <a:cubicBezTo>
                  <a:pt x="21578" y="13486"/>
                  <a:pt x="21586" y="13482"/>
                  <a:pt x="21593" y="13477"/>
                </a:cubicBezTo>
                <a:cubicBezTo>
                  <a:pt x="21596" y="13475"/>
                  <a:pt x="21598" y="13474"/>
                  <a:pt x="21600" y="13473"/>
                </a:cubicBezTo>
                <a:lnTo>
                  <a:pt x="21600" y="13426"/>
                </a:lnTo>
                <a:cubicBezTo>
                  <a:pt x="21594" y="13429"/>
                  <a:pt x="21588" y="13432"/>
                  <a:pt x="21582" y="13436"/>
                </a:cubicBezTo>
                <a:cubicBezTo>
                  <a:pt x="21574" y="13440"/>
                  <a:pt x="21567" y="13445"/>
                  <a:pt x="21560" y="13449"/>
                </a:cubicBezTo>
                <a:cubicBezTo>
                  <a:pt x="21289" y="13609"/>
                  <a:pt x="21015" y="13678"/>
                  <a:pt x="20724" y="13660"/>
                </a:cubicBezTo>
                <a:cubicBezTo>
                  <a:pt x="20540" y="13648"/>
                  <a:pt x="20392" y="13559"/>
                  <a:pt x="20282" y="13394"/>
                </a:cubicBezTo>
                <a:cubicBezTo>
                  <a:pt x="20107" y="13131"/>
                  <a:pt x="19983" y="12815"/>
                  <a:pt x="19912" y="12457"/>
                </a:cubicBezTo>
                <a:close/>
                <a:moveTo>
                  <a:pt x="19912" y="12742"/>
                </a:moveTo>
                <a:lnTo>
                  <a:pt x="19912" y="12836"/>
                </a:lnTo>
                <a:cubicBezTo>
                  <a:pt x="19967" y="12997"/>
                  <a:pt x="20030" y="13148"/>
                  <a:pt x="20091" y="13281"/>
                </a:cubicBezTo>
                <a:cubicBezTo>
                  <a:pt x="20251" y="13629"/>
                  <a:pt x="20471" y="13798"/>
                  <a:pt x="20785" y="13813"/>
                </a:cubicBezTo>
                <a:cubicBezTo>
                  <a:pt x="20803" y="13814"/>
                  <a:pt x="20821" y="13815"/>
                  <a:pt x="20839" y="13815"/>
                </a:cubicBezTo>
                <a:cubicBezTo>
                  <a:pt x="21108" y="13815"/>
                  <a:pt x="21356" y="13714"/>
                  <a:pt x="21600" y="13588"/>
                </a:cubicBezTo>
                <a:lnTo>
                  <a:pt x="21600" y="13541"/>
                </a:lnTo>
                <a:cubicBezTo>
                  <a:pt x="21339" y="13677"/>
                  <a:pt x="21075" y="13781"/>
                  <a:pt x="20786" y="13768"/>
                </a:cubicBezTo>
                <a:cubicBezTo>
                  <a:pt x="20482" y="13753"/>
                  <a:pt x="20269" y="13590"/>
                  <a:pt x="20116" y="13255"/>
                </a:cubicBezTo>
                <a:cubicBezTo>
                  <a:pt x="20043" y="13096"/>
                  <a:pt x="19970" y="12927"/>
                  <a:pt x="19912" y="12742"/>
                </a:cubicBezTo>
                <a:close/>
                <a:moveTo>
                  <a:pt x="0" y="13034"/>
                </a:moveTo>
                <a:lnTo>
                  <a:pt x="0" y="13088"/>
                </a:lnTo>
                <a:cubicBezTo>
                  <a:pt x="390" y="13466"/>
                  <a:pt x="826" y="13649"/>
                  <a:pt x="1164" y="13766"/>
                </a:cubicBezTo>
                <a:cubicBezTo>
                  <a:pt x="1264" y="13800"/>
                  <a:pt x="1361" y="13848"/>
                  <a:pt x="1443" y="13890"/>
                </a:cubicBezTo>
                <a:cubicBezTo>
                  <a:pt x="1537" y="13939"/>
                  <a:pt x="1618" y="14011"/>
                  <a:pt x="1688" y="14098"/>
                </a:cubicBezTo>
                <a:lnTo>
                  <a:pt x="1688" y="14042"/>
                </a:lnTo>
                <a:cubicBezTo>
                  <a:pt x="1619" y="13962"/>
                  <a:pt x="1542" y="13894"/>
                  <a:pt x="1452" y="13848"/>
                </a:cubicBezTo>
                <a:cubicBezTo>
                  <a:pt x="1370" y="13805"/>
                  <a:pt x="1272" y="13757"/>
                  <a:pt x="1171" y="13722"/>
                </a:cubicBezTo>
                <a:cubicBezTo>
                  <a:pt x="830" y="13605"/>
                  <a:pt x="390" y="13420"/>
                  <a:pt x="0" y="13034"/>
                </a:cubicBezTo>
                <a:close/>
                <a:moveTo>
                  <a:pt x="0" y="13139"/>
                </a:moveTo>
                <a:lnTo>
                  <a:pt x="0" y="13189"/>
                </a:lnTo>
                <a:cubicBezTo>
                  <a:pt x="165" y="13329"/>
                  <a:pt x="333" y="13466"/>
                  <a:pt x="512" y="13571"/>
                </a:cubicBezTo>
                <a:cubicBezTo>
                  <a:pt x="674" y="13667"/>
                  <a:pt x="844" y="13732"/>
                  <a:pt x="1009" y="13794"/>
                </a:cubicBezTo>
                <a:cubicBezTo>
                  <a:pt x="1151" y="13848"/>
                  <a:pt x="1298" y="13903"/>
                  <a:pt x="1438" y="13978"/>
                </a:cubicBezTo>
                <a:cubicBezTo>
                  <a:pt x="1540" y="14032"/>
                  <a:pt x="1622" y="14108"/>
                  <a:pt x="1688" y="14205"/>
                </a:cubicBezTo>
                <a:lnTo>
                  <a:pt x="1688" y="14144"/>
                </a:lnTo>
                <a:cubicBezTo>
                  <a:pt x="1623" y="14057"/>
                  <a:pt x="1544" y="13986"/>
                  <a:pt x="1447" y="13935"/>
                </a:cubicBezTo>
                <a:cubicBezTo>
                  <a:pt x="1306" y="13860"/>
                  <a:pt x="1159" y="13804"/>
                  <a:pt x="1016" y="13751"/>
                </a:cubicBezTo>
                <a:cubicBezTo>
                  <a:pt x="852" y="13689"/>
                  <a:pt x="683" y="13625"/>
                  <a:pt x="522" y="13530"/>
                </a:cubicBezTo>
                <a:cubicBezTo>
                  <a:pt x="341" y="13423"/>
                  <a:pt x="168" y="13282"/>
                  <a:pt x="0" y="13139"/>
                </a:cubicBezTo>
                <a:close/>
                <a:moveTo>
                  <a:pt x="0" y="13864"/>
                </a:moveTo>
                <a:lnTo>
                  <a:pt x="0" y="13910"/>
                </a:lnTo>
                <a:cubicBezTo>
                  <a:pt x="54" y="13924"/>
                  <a:pt x="109" y="13940"/>
                  <a:pt x="163" y="13953"/>
                </a:cubicBezTo>
                <a:cubicBezTo>
                  <a:pt x="397" y="14013"/>
                  <a:pt x="640" y="14073"/>
                  <a:pt x="872" y="14174"/>
                </a:cubicBezTo>
                <a:lnTo>
                  <a:pt x="907" y="14190"/>
                </a:lnTo>
                <a:cubicBezTo>
                  <a:pt x="1110" y="14277"/>
                  <a:pt x="1319" y="14368"/>
                  <a:pt x="1443" y="14671"/>
                </a:cubicBezTo>
                <a:cubicBezTo>
                  <a:pt x="1522" y="14865"/>
                  <a:pt x="1541" y="15078"/>
                  <a:pt x="1556" y="15318"/>
                </a:cubicBezTo>
                <a:cubicBezTo>
                  <a:pt x="1563" y="15412"/>
                  <a:pt x="1569" y="15507"/>
                  <a:pt x="1575" y="15602"/>
                </a:cubicBezTo>
                <a:cubicBezTo>
                  <a:pt x="1587" y="15812"/>
                  <a:pt x="1599" y="16030"/>
                  <a:pt x="1619" y="16242"/>
                </a:cubicBezTo>
                <a:cubicBezTo>
                  <a:pt x="1631" y="16380"/>
                  <a:pt x="1655" y="16513"/>
                  <a:pt x="1688" y="16642"/>
                </a:cubicBezTo>
                <a:lnTo>
                  <a:pt x="1688" y="16499"/>
                </a:lnTo>
                <a:cubicBezTo>
                  <a:pt x="1671" y="16413"/>
                  <a:pt x="1657" y="16325"/>
                  <a:pt x="1648" y="16236"/>
                </a:cubicBezTo>
                <a:cubicBezTo>
                  <a:pt x="1629" y="16024"/>
                  <a:pt x="1616" y="15808"/>
                  <a:pt x="1603" y="15598"/>
                </a:cubicBezTo>
                <a:cubicBezTo>
                  <a:pt x="1598" y="15503"/>
                  <a:pt x="1593" y="15408"/>
                  <a:pt x="1586" y="15313"/>
                </a:cubicBezTo>
                <a:cubicBezTo>
                  <a:pt x="1570" y="15068"/>
                  <a:pt x="1550" y="14849"/>
                  <a:pt x="1468" y="14647"/>
                </a:cubicBezTo>
                <a:cubicBezTo>
                  <a:pt x="1339" y="14329"/>
                  <a:pt x="1123" y="14237"/>
                  <a:pt x="915" y="14148"/>
                </a:cubicBezTo>
                <a:lnTo>
                  <a:pt x="880" y="14132"/>
                </a:lnTo>
                <a:cubicBezTo>
                  <a:pt x="646" y="14031"/>
                  <a:pt x="402" y="13969"/>
                  <a:pt x="167" y="13909"/>
                </a:cubicBezTo>
                <a:cubicBezTo>
                  <a:pt x="112" y="13895"/>
                  <a:pt x="56" y="13879"/>
                  <a:pt x="0" y="13864"/>
                </a:cubicBezTo>
                <a:close/>
                <a:moveTo>
                  <a:pt x="0" y="14006"/>
                </a:moveTo>
                <a:lnTo>
                  <a:pt x="0" y="14051"/>
                </a:lnTo>
                <a:cubicBezTo>
                  <a:pt x="18" y="14057"/>
                  <a:pt x="37" y="14062"/>
                  <a:pt x="55" y="14066"/>
                </a:cubicBezTo>
                <a:cubicBezTo>
                  <a:pt x="70" y="14070"/>
                  <a:pt x="85" y="14073"/>
                  <a:pt x="99" y="14078"/>
                </a:cubicBezTo>
                <a:cubicBezTo>
                  <a:pt x="154" y="14092"/>
                  <a:pt x="208" y="14107"/>
                  <a:pt x="263" y="14121"/>
                </a:cubicBezTo>
                <a:cubicBezTo>
                  <a:pt x="562" y="14199"/>
                  <a:pt x="871" y="14280"/>
                  <a:pt x="1156" y="14472"/>
                </a:cubicBezTo>
                <a:cubicBezTo>
                  <a:pt x="1325" y="14585"/>
                  <a:pt x="1425" y="14784"/>
                  <a:pt x="1461" y="15078"/>
                </a:cubicBezTo>
                <a:cubicBezTo>
                  <a:pt x="1492" y="15330"/>
                  <a:pt x="1504" y="15591"/>
                  <a:pt x="1517" y="15842"/>
                </a:cubicBezTo>
                <a:lnTo>
                  <a:pt x="1521" y="15934"/>
                </a:lnTo>
                <a:cubicBezTo>
                  <a:pt x="1540" y="16321"/>
                  <a:pt x="1596" y="16640"/>
                  <a:pt x="1688" y="16916"/>
                </a:cubicBezTo>
                <a:lnTo>
                  <a:pt x="1688" y="16814"/>
                </a:lnTo>
                <a:cubicBezTo>
                  <a:pt x="1613" y="16562"/>
                  <a:pt x="1568" y="16273"/>
                  <a:pt x="1551" y="15931"/>
                </a:cubicBezTo>
                <a:lnTo>
                  <a:pt x="1547" y="15840"/>
                </a:lnTo>
                <a:cubicBezTo>
                  <a:pt x="1534" y="15587"/>
                  <a:pt x="1521" y="15324"/>
                  <a:pt x="1490" y="15069"/>
                </a:cubicBezTo>
                <a:cubicBezTo>
                  <a:pt x="1452" y="14759"/>
                  <a:pt x="1347" y="14551"/>
                  <a:pt x="1169" y="14431"/>
                </a:cubicBezTo>
                <a:cubicBezTo>
                  <a:pt x="880" y="14236"/>
                  <a:pt x="568" y="14155"/>
                  <a:pt x="267" y="14076"/>
                </a:cubicBezTo>
                <a:cubicBezTo>
                  <a:pt x="213" y="14062"/>
                  <a:pt x="159" y="14049"/>
                  <a:pt x="105" y="14034"/>
                </a:cubicBezTo>
                <a:cubicBezTo>
                  <a:pt x="90" y="14030"/>
                  <a:pt x="75" y="14025"/>
                  <a:pt x="60" y="14021"/>
                </a:cubicBezTo>
                <a:cubicBezTo>
                  <a:pt x="39" y="14016"/>
                  <a:pt x="20" y="14011"/>
                  <a:pt x="0" y="14006"/>
                </a:cubicBezTo>
                <a:close/>
                <a:moveTo>
                  <a:pt x="21600" y="14086"/>
                </a:moveTo>
                <a:cubicBezTo>
                  <a:pt x="21417" y="14149"/>
                  <a:pt x="21232" y="14199"/>
                  <a:pt x="21051" y="14247"/>
                </a:cubicBezTo>
                <a:cubicBezTo>
                  <a:pt x="20900" y="14287"/>
                  <a:pt x="20745" y="14327"/>
                  <a:pt x="20593" y="14376"/>
                </a:cubicBezTo>
                <a:cubicBezTo>
                  <a:pt x="20520" y="14399"/>
                  <a:pt x="20447" y="14425"/>
                  <a:pt x="20374" y="14450"/>
                </a:cubicBezTo>
                <a:cubicBezTo>
                  <a:pt x="20297" y="14477"/>
                  <a:pt x="20217" y="14504"/>
                  <a:pt x="20138" y="14529"/>
                </a:cubicBezTo>
                <a:cubicBezTo>
                  <a:pt x="20027" y="14565"/>
                  <a:pt x="19961" y="14561"/>
                  <a:pt x="19912" y="14501"/>
                </a:cubicBezTo>
                <a:lnTo>
                  <a:pt x="19912" y="14554"/>
                </a:lnTo>
                <a:cubicBezTo>
                  <a:pt x="19942" y="14582"/>
                  <a:pt x="19975" y="14597"/>
                  <a:pt x="20018" y="14598"/>
                </a:cubicBezTo>
                <a:cubicBezTo>
                  <a:pt x="20054" y="14598"/>
                  <a:pt x="20095" y="14590"/>
                  <a:pt x="20144" y="14574"/>
                </a:cubicBezTo>
                <a:cubicBezTo>
                  <a:pt x="20223" y="14549"/>
                  <a:pt x="20303" y="14520"/>
                  <a:pt x="20381" y="14494"/>
                </a:cubicBezTo>
                <a:cubicBezTo>
                  <a:pt x="20454" y="14469"/>
                  <a:pt x="20527" y="14445"/>
                  <a:pt x="20600" y="14421"/>
                </a:cubicBezTo>
                <a:cubicBezTo>
                  <a:pt x="20751" y="14373"/>
                  <a:pt x="20906" y="14331"/>
                  <a:pt x="21056" y="14291"/>
                </a:cubicBezTo>
                <a:cubicBezTo>
                  <a:pt x="21235" y="14244"/>
                  <a:pt x="21419" y="14195"/>
                  <a:pt x="21600" y="14132"/>
                </a:cubicBezTo>
                <a:lnTo>
                  <a:pt x="21600" y="14086"/>
                </a:lnTo>
                <a:close/>
                <a:moveTo>
                  <a:pt x="251" y="14512"/>
                </a:moveTo>
                <a:cubicBezTo>
                  <a:pt x="179" y="14513"/>
                  <a:pt x="107" y="14520"/>
                  <a:pt x="36" y="14528"/>
                </a:cubicBezTo>
                <a:cubicBezTo>
                  <a:pt x="24" y="14529"/>
                  <a:pt x="12" y="14529"/>
                  <a:pt x="0" y="14530"/>
                </a:cubicBezTo>
                <a:lnTo>
                  <a:pt x="0" y="14574"/>
                </a:lnTo>
                <a:cubicBezTo>
                  <a:pt x="13" y="14573"/>
                  <a:pt x="26" y="14573"/>
                  <a:pt x="38" y="14571"/>
                </a:cubicBezTo>
                <a:cubicBezTo>
                  <a:pt x="108" y="14564"/>
                  <a:pt x="179" y="14558"/>
                  <a:pt x="251" y="14556"/>
                </a:cubicBezTo>
                <a:cubicBezTo>
                  <a:pt x="323" y="14555"/>
                  <a:pt x="396" y="14559"/>
                  <a:pt x="468" y="14576"/>
                </a:cubicBezTo>
                <a:cubicBezTo>
                  <a:pt x="1035" y="14704"/>
                  <a:pt x="1209" y="14959"/>
                  <a:pt x="1279" y="15759"/>
                </a:cubicBezTo>
                <a:cubicBezTo>
                  <a:pt x="1342" y="16481"/>
                  <a:pt x="1475" y="17060"/>
                  <a:pt x="1688" y="17552"/>
                </a:cubicBezTo>
                <a:lnTo>
                  <a:pt x="1688" y="17470"/>
                </a:lnTo>
                <a:cubicBezTo>
                  <a:pt x="1492" y="16996"/>
                  <a:pt x="1369" y="16439"/>
                  <a:pt x="1309" y="15752"/>
                </a:cubicBezTo>
                <a:cubicBezTo>
                  <a:pt x="1236" y="14926"/>
                  <a:pt x="1056" y="14664"/>
                  <a:pt x="472" y="14532"/>
                </a:cubicBezTo>
                <a:cubicBezTo>
                  <a:pt x="398" y="14515"/>
                  <a:pt x="324" y="14510"/>
                  <a:pt x="251" y="14512"/>
                </a:cubicBezTo>
                <a:close/>
                <a:moveTo>
                  <a:pt x="21600" y="14532"/>
                </a:moveTo>
                <a:cubicBezTo>
                  <a:pt x="21507" y="14552"/>
                  <a:pt x="21414" y="14572"/>
                  <a:pt x="21321" y="14591"/>
                </a:cubicBezTo>
                <a:cubicBezTo>
                  <a:pt x="20678" y="14720"/>
                  <a:pt x="20205" y="15215"/>
                  <a:pt x="19912" y="16061"/>
                </a:cubicBezTo>
                <a:lnTo>
                  <a:pt x="19912" y="16162"/>
                </a:lnTo>
                <a:cubicBezTo>
                  <a:pt x="20200" y="15270"/>
                  <a:pt x="20663" y="14769"/>
                  <a:pt x="21326" y="14636"/>
                </a:cubicBezTo>
                <a:cubicBezTo>
                  <a:pt x="21417" y="14617"/>
                  <a:pt x="21509" y="14598"/>
                  <a:pt x="21600" y="14578"/>
                </a:cubicBezTo>
                <a:lnTo>
                  <a:pt x="21600" y="14532"/>
                </a:lnTo>
                <a:close/>
                <a:moveTo>
                  <a:pt x="261" y="14581"/>
                </a:moveTo>
                <a:cubicBezTo>
                  <a:pt x="174" y="14574"/>
                  <a:pt x="87" y="14580"/>
                  <a:pt x="0" y="14612"/>
                </a:cubicBezTo>
                <a:lnTo>
                  <a:pt x="0" y="14658"/>
                </a:lnTo>
                <a:cubicBezTo>
                  <a:pt x="2" y="14657"/>
                  <a:pt x="4" y="14657"/>
                  <a:pt x="6" y="14656"/>
                </a:cubicBezTo>
                <a:cubicBezTo>
                  <a:pt x="176" y="14593"/>
                  <a:pt x="347" y="14635"/>
                  <a:pt x="513" y="14674"/>
                </a:cubicBezTo>
                <a:lnTo>
                  <a:pt x="536" y="14679"/>
                </a:lnTo>
                <a:cubicBezTo>
                  <a:pt x="970" y="14782"/>
                  <a:pt x="1120" y="15007"/>
                  <a:pt x="1206" y="15682"/>
                </a:cubicBezTo>
                <a:cubicBezTo>
                  <a:pt x="1216" y="15762"/>
                  <a:pt x="1225" y="15846"/>
                  <a:pt x="1233" y="15942"/>
                </a:cubicBezTo>
                <a:cubicBezTo>
                  <a:pt x="1293" y="16646"/>
                  <a:pt x="1443" y="17223"/>
                  <a:pt x="1688" y="17704"/>
                </a:cubicBezTo>
                <a:lnTo>
                  <a:pt x="1688" y="17631"/>
                </a:lnTo>
                <a:cubicBezTo>
                  <a:pt x="1460" y="17165"/>
                  <a:pt x="1320" y="16611"/>
                  <a:pt x="1262" y="15938"/>
                </a:cubicBezTo>
                <a:cubicBezTo>
                  <a:pt x="1253" y="15840"/>
                  <a:pt x="1245" y="15754"/>
                  <a:pt x="1235" y="15674"/>
                </a:cubicBezTo>
                <a:cubicBezTo>
                  <a:pt x="1147" y="14984"/>
                  <a:pt x="985" y="14740"/>
                  <a:pt x="540" y="14634"/>
                </a:cubicBezTo>
                <a:lnTo>
                  <a:pt x="517" y="14629"/>
                </a:lnTo>
                <a:cubicBezTo>
                  <a:pt x="433" y="14609"/>
                  <a:pt x="347" y="14588"/>
                  <a:pt x="261" y="14581"/>
                </a:cubicBezTo>
                <a:close/>
                <a:moveTo>
                  <a:pt x="21600" y="14932"/>
                </a:moveTo>
                <a:cubicBezTo>
                  <a:pt x="21278" y="15001"/>
                  <a:pt x="20954" y="15100"/>
                  <a:pt x="20673" y="15409"/>
                </a:cubicBezTo>
                <a:cubicBezTo>
                  <a:pt x="20317" y="15800"/>
                  <a:pt x="19936" y="16813"/>
                  <a:pt x="20145" y="17696"/>
                </a:cubicBezTo>
                <a:cubicBezTo>
                  <a:pt x="20239" y="18094"/>
                  <a:pt x="20329" y="18523"/>
                  <a:pt x="20294" y="18985"/>
                </a:cubicBezTo>
                <a:cubicBezTo>
                  <a:pt x="20293" y="19006"/>
                  <a:pt x="20292" y="19027"/>
                  <a:pt x="20293" y="19048"/>
                </a:cubicBezTo>
                <a:cubicBezTo>
                  <a:pt x="20293" y="19064"/>
                  <a:pt x="20293" y="19079"/>
                  <a:pt x="20293" y="19096"/>
                </a:cubicBezTo>
                <a:cubicBezTo>
                  <a:pt x="20277" y="19399"/>
                  <a:pt x="20213" y="19601"/>
                  <a:pt x="20108" y="19679"/>
                </a:cubicBezTo>
                <a:cubicBezTo>
                  <a:pt x="20003" y="19756"/>
                  <a:pt x="19860" y="19708"/>
                  <a:pt x="19696" y="19541"/>
                </a:cubicBezTo>
                <a:cubicBezTo>
                  <a:pt x="19591" y="19434"/>
                  <a:pt x="19497" y="19302"/>
                  <a:pt x="19407" y="19175"/>
                </a:cubicBezTo>
                <a:cubicBezTo>
                  <a:pt x="19360" y="19109"/>
                  <a:pt x="19312" y="19044"/>
                  <a:pt x="19263" y="18980"/>
                </a:cubicBezTo>
                <a:lnTo>
                  <a:pt x="19216" y="18980"/>
                </a:lnTo>
                <a:cubicBezTo>
                  <a:pt x="19275" y="19054"/>
                  <a:pt x="19332" y="19131"/>
                  <a:pt x="19387" y="19208"/>
                </a:cubicBezTo>
                <a:cubicBezTo>
                  <a:pt x="19478" y="19337"/>
                  <a:pt x="19573" y="19469"/>
                  <a:pt x="19679" y="19578"/>
                </a:cubicBezTo>
                <a:cubicBezTo>
                  <a:pt x="19798" y="19698"/>
                  <a:pt x="19906" y="19759"/>
                  <a:pt x="19999" y="19759"/>
                </a:cubicBezTo>
                <a:cubicBezTo>
                  <a:pt x="20043" y="19759"/>
                  <a:pt x="20084" y="19745"/>
                  <a:pt x="20120" y="19718"/>
                </a:cubicBezTo>
                <a:cubicBezTo>
                  <a:pt x="20236" y="19633"/>
                  <a:pt x="20306" y="19420"/>
                  <a:pt x="20322" y="19100"/>
                </a:cubicBezTo>
                <a:cubicBezTo>
                  <a:pt x="20323" y="19082"/>
                  <a:pt x="20322" y="19064"/>
                  <a:pt x="20322" y="19046"/>
                </a:cubicBezTo>
                <a:cubicBezTo>
                  <a:pt x="20322" y="19026"/>
                  <a:pt x="20322" y="19007"/>
                  <a:pt x="20323" y="18989"/>
                </a:cubicBezTo>
                <a:cubicBezTo>
                  <a:pt x="20358" y="18517"/>
                  <a:pt x="20268" y="18084"/>
                  <a:pt x="20173" y="17681"/>
                </a:cubicBezTo>
                <a:cubicBezTo>
                  <a:pt x="19969" y="16818"/>
                  <a:pt x="20342" y="15828"/>
                  <a:pt x="20690" y="15444"/>
                </a:cubicBezTo>
                <a:cubicBezTo>
                  <a:pt x="20964" y="15143"/>
                  <a:pt x="21282" y="15045"/>
                  <a:pt x="21600" y="14977"/>
                </a:cubicBezTo>
                <a:lnTo>
                  <a:pt x="21600" y="14932"/>
                </a:lnTo>
                <a:close/>
                <a:moveTo>
                  <a:pt x="183" y="15168"/>
                </a:moveTo>
                <a:cubicBezTo>
                  <a:pt x="146" y="15167"/>
                  <a:pt x="108" y="15176"/>
                  <a:pt x="71" y="15183"/>
                </a:cubicBezTo>
                <a:cubicBezTo>
                  <a:pt x="47" y="15188"/>
                  <a:pt x="23" y="15192"/>
                  <a:pt x="0" y="15194"/>
                </a:cubicBezTo>
                <a:lnTo>
                  <a:pt x="0" y="15239"/>
                </a:lnTo>
                <a:cubicBezTo>
                  <a:pt x="25" y="15237"/>
                  <a:pt x="50" y="15232"/>
                  <a:pt x="74" y="15227"/>
                </a:cubicBezTo>
                <a:cubicBezTo>
                  <a:pt x="112" y="15219"/>
                  <a:pt x="147" y="15211"/>
                  <a:pt x="182" y="15213"/>
                </a:cubicBezTo>
                <a:cubicBezTo>
                  <a:pt x="630" y="15230"/>
                  <a:pt x="843" y="15483"/>
                  <a:pt x="941" y="16114"/>
                </a:cubicBezTo>
                <a:cubicBezTo>
                  <a:pt x="1076" y="16975"/>
                  <a:pt x="1287" y="17695"/>
                  <a:pt x="1587" y="18313"/>
                </a:cubicBezTo>
                <a:cubicBezTo>
                  <a:pt x="1623" y="18388"/>
                  <a:pt x="1656" y="18467"/>
                  <a:pt x="1688" y="18546"/>
                </a:cubicBezTo>
                <a:lnTo>
                  <a:pt x="1688" y="18461"/>
                </a:lnTo>
                <a:cubicBezTo>
                  <a:pt x="1663" y="18402"/>
                  <a:pt x="1638" y="18343"/>
                  <a:pt x="1611" y="18286"/>
                </a:cubicBezTo>
                <a:cubicBezTo>
                  <a:pt x="1313" y="17672"/>
                  <a:pt x="1104" y="16958"/>
                  <a:pt x="970" y="16103"/>
                </a:cubicBezTo>
                <a:cubicBezTo>
                  <a:pt x="869" y="15456"/>
                  <a:pt x="641" y="15185"/>
                  <a:pt x="183" y="15168"/>
                </a:cubicBezTo>
                <a:close/>
                <a:moveTo>
                  <a:pt x="21600" y="15312"/>
                </a:moveTo>
                <a:cubicBezTo>
                  <a:pt x="21481" y="15332"/>
                  <a:pt x="21367" y="15378"/>
                  <a:pt x="21268" y="15426"/>
                </a:cubicBezTo>
                <a:cubicBezTo>
                  <a:pt x="20954" y="15576"/>
                  <a:pt x="20729" y="15827"/>
                  <a:pt x="20580" y="16191"/>
                </a:cubicBezTo>
                <a:cubicBezTo>
                  <a:pt x="20390" y="16655"/>
                  <a:pt x="20353" y="17157"/>
                  <a:pt x="20465" y="17723"/>
                </a:cubicBezTo>
                <a:cubicBezTo>
                  <a:pt x="20627" y="18545"/>
                  <a:pt x="20590" y="19370"/>
                  <a:pt x="20539" y="19998"/>
                </a:cubicBezTo>
                <a:cubicBezTo>
                  <a:pt x="20514" y="20314"/>
                  <a:pt x="20454" y="20506"/>
                  <a:pt x="20355" y="20582"/>
                </a:cubicBezTo>
                <a:cubicBezTo>
                  <a:pt x="20255" y="20658"/>
                  <a:pt x="20117" y="20617"/>
                  <a:pt x="19932" y="20458"/>
                </a:cubicBezTo>
                <a:cubicBezTo>
                  <a:pt x="19923" y="20450"/>
                  <a:pt x="19914" y="20441"/>
                  <a:pt x="19905" y="20432"/>
                </a:cubicBezTo>
                <a:cubicBezTo>
                  <a:pt x="19898" y="20425"/>
                  <a:pt x="19890" y="20418"/>
                  <a:pt x="19882" y="20411"/>
                </a:cubicBezTo>
                <a:cubicBezTo>
                  <a:pt x="19687" y="20237"/>
                  <a:pt x="19519" y="20004"/>
                  <a:pt x="19356" y="19779"/>
                </a:cubicBezTo>
                <a:cubicBezTo>
                  <a:pt x="19268" y="19658"/>
                  <a:pt x="19178" y="19534"/>
                  <a:pt x="19084" y="19420"/>
                </a:cubicBezTo>
                <a:cubicBezTo>
                  <a:pt x="18950" y="19255"/>
                  <a:pt x="18805" y="19094"/>
                  <a:pt x="18641" y="18980"/>
                </a:cubicBezTo>
                <a:lnTo>
                  <a:pt x="18560" y="18980"/>
                </a:lnTo>
                <a:cubicBezTo>
                  <a:pt x="18750" y="19092"/>
                  <a:pt x="18914" y="19270"/>
                  <a:pt x="19065" y="19454"/>
                </a:cubicBezTo>
                <a:cubicBezTo>
                  <a:pt x="19158" y="19568"/>
                  <a:pt x="19249" y="19693"/>
                  <a:pt x="19336" y="19812"/>
                </a:cubicBezTo>
                <a:cubicBezTo>
                  <a:pt x="19500" y="20039"/>
                  <a:pt x="19670" y="20273"/>
                  <a:pt x="19868" y="20449"/>
                </a:cubicBezTo>
                <a:cubicBezTo>
                  <a:pt x="19875" y="20456"/>
                  <a:pt x="19882" y="20464"/>
                  <a:pt x="19889" y="20471"/>
                </a:cubicBezTo>
                <a:cubicBezTo>
                  <a:pt x="19898" y="20480"/>
                  <a:pt x="19908" y="20489"/>
                  <a:pt x="19917" y="20497"/>
                </a:cubicBezTo>
                <a:cubicBezTo>
                  <a:pt x="20112" y="20664"/>
                  <a:pt x="20259" y="20705"/>
                  <a:pt x="20368" y="20621"/>
                </a:cubicBezTo>
                <a:cubicBezTo>
                  <a:pt x="20476" y="20538"/>
                  <a:pt x="20541" y="20336"/>
                  <a:pt x="20568" y="20003"/>
                </a:cubicBezTo>
                <a:cubicBezTo>
                  <a:pt x="20619" y="19371"/>
                  <a:pt x="20658" y="18539"/>
                  <a:pt x="20494" y="17709"/>
                </a:cubicBezTo>
                <a:cubicBezTo>
                  <a:pt x="20384" y="17156"/>
                  <a:pt x="20420" y="16668"/>
                  <a:pt x="20605" y="16215"/>
                </a:cubicBezTo>
                <a:cubicBezTo>
                  <a:pt x="20750" y="15860"/>
                  <a:pt x="20970" y="15617"/>
                  <a:pt x="21277" y="15469"/>
                </a:cubicBezTo>
                <a:cubicBezTo>
                  <a:pt x="21374" y="15423"/>
                  <a:pt x="21484" y="15376"/>
                  <a:pt x="21600" y="15356"/>
                </a:cubicBezTo>
                <a:lnTo>
                  <a:pt x="21600" y="15312"/>
                </a:lnTo>
                <a:close/>
                <a:moveTo>
                  <a:pt x="21600" y="15697"/>
                </a:moveTo>
                <a:cubicBezTo>
                  <a:pt x="21174" y="15824"/>
                  <a:pt x="20910" y="16112"/>
                  <a:pt x="20761" y="16619"/>
                </a:cubicBezTo>
                <a:cubicBezTo>
                  <a:pt x="20646" y="17008"/>
                  <a:pt x="20689" y="17413"/>
                  <a:pt x="20729" y="17805"/>
                </a:cubicBezTo>
                <a:lnTo>
                  <a:pt x="20732" y="17830"/>
                </a:lnTo>
                <a:cubicBezTo>
                  <a:pt x="20737" y="17881"/>
                  <a:pt x="20742" y="17933"/>
                  <a:pt x="20748" y="17984"/>
                </a:cubicBezTo>
                <a:cubicBezTo>
                  <a:pt x="20786" y="18341"/>
                  <a:pt x="20825" y="18710"/>
                  <a:pt x="20809" y="19079"/>
                </a:cubicBezTo>
                <a:cubicBezTo>
                  <a:pt x="20799" y="19313"/>
                  <a:pt x="20811" y="19549"/>
                  <a:pt x="20823" y="19777"/>
                </a:cubicBezTo>
                <a:cubicBezTo>
                  <a:pt x="20834" y="19998"/>
                  <a:pt x="20846" y="20226"/>
                  <a:pt x="20837" y="20451"/>
                </a:cubicBezTo>
                <a:lnTo>
                  <a:pt x="20834" y="20531"/>
                </a:lnTo>
                <a:cubicBezTo>
                  <a:pt x="20827" y="20743"/>
                  <a:pt x="20819" y="20962"/>
                  <a:pt x="20767" y="21163"/>
                </a:cubicBezTo>
                <a:cubicBezTo>
                  <a:pt x="20719" y="21348"/>
                  <a:pt x="20659" y="21459"/>
                  <a:pt x="20583" y="21501"/>
                </a:cubicBezTo>
                <a:cubicBezTo>
                  <a:pt x="20507" y="21543"/>
                  <a:pt x="20416" y="21519"/>
                  <a:pt x="20304" y="21428"/>
                </a:cubicBezTo>
                <a:cubicBezTo>
                  <a:pt x="20077" y="21243"/>
                  <a:pt x="19880" y="20984"/>
                  <a:pt x="19689" y="20732"/>
                </a:cubicBezTo>
                <a:lnTo>
                  <a:pt x="19656" y="20689"/>
                </a:lnTo>
                <a:cubicBezTo>
                  <a:pt x="19545" y="20542"/>
                  <a:pt x="19434" y="20393"/>
                  <a:pt x="19324" y="20245"/>
                </a:cubicBezTo>
                <a:cubicBezTo>
                  <a:pt x="19189" y="20064"/>
                  <a:pt x="19049" y="19877"/>
                  <a:pt x="18910" y="19696"/>
                </a:cubicBezTo>
                <a:cubicBezTo>
                  <a:pt x="18665" y="19376"/>
                  <a:pt x="18369" y="19181"/>
                  <a:pt x="18031" y="19114"/>
                </a:cubicBezTo>
                <a:lnTo>
                  <a:pt x="18020" y="19111"/>
                </a:lnTo>
                <a:cubicBezTo>
                  <a:pt x="17681" y="19043"/>
                  <a:pt x="17331" y="18974"/>
                  <a:pt x="16983" y="19074"/>
                </a:cubicBezTo>
                <a:cubicBezTo>
                  <a:pt x="16725" y="19148"/>
                  <a:pt x="16583" y="19465"/>
                  <a:pt x="16621" y="19881"/>
                </a:cubicBezTo>
                <a:cubicBezTo>
                  <a:pt x="16659" y="20291"/>
                  <a:pt x="16791" y="20641"/>
                  <a:pt x="16918" y="20979"/>
                </a:cubicBezTo>
                <a:cubicBezTo>
                  <a:pt x="16946" y="21053"/>
                  <a:pt x="16974" y="21127"/>
                  <a:pt x="17001" y="21202"/>
                </a:cubicBezTo>
                <a:cubicBezTo>
                  <a:pt x="17053" y="21346"/>
                  <a:pt x="17094" y="21475"/>
                  <a:pt x="17131" y="21600"/>
                </a:cubicBezTo>
                <a:lnTo>
                  <a:pt x="17164" y="21600"/>
                </a:lnTo>
                <a:cubicBezTo>
                  <a:pt x="17125" y="21469"/>
                  <a:pt x="17082" y="21332"/>
                  <a:pt x="17027" y="21180"/>
                </a:cubicBezTo>
                <a:cubicBezTo>
                  <a:pt x="17000" y="21105"/>
                  <a:pt x="16972" y="21030"/>
                  <a:pt x="16944" y="20956"/>
                </a:cubicBezTo>
                <a:cubicBezTo>
                  <a:pt x="16818" y="20621"/>
                  <a:pt x="16688" y="20277"/>
                  <a:pt x="16651" y="19876"/>
                </a:cubicBezTo>
                <a:cubicBezTo>
                  <a:pt x="16614" y="19479"/>
                  <a:pt x="16743" y="19188"/>
                  <a:pt x="16988" y="19118"/>
                </a:cubicBezTo>
                <a:cubicBezTo>
                  <a:pt x="17332" y="19019"/>
                  <a:pt x="17679" y="19088"/>
                  <a:pt x="18016" y="19156"/>
                </a:cubicBezTo>
                <a:lnTo>
                  <a:pt x="18028" y="19158"/>
                </a:lnTo>
                <a:cubicBezTo>
                  <a:pt x="18360" y="19224"/>
                  <a:pt x="18650" y="19416"/>
                  <a:pt x="18891" y="19731"/>
                </a:cubicBezTo>
                <a:cubicBezTo>
                  <a:pt x="19030" y="19912"/>
                  <a:pt x="19169" y="20099"/>
                  <a:pt x="19304" y="20279"/>
                </a:cubicBezTo>
                <a:cubicBezTo>
                  <a:pt x="19415" y="20427"/>
                  <a:pt x="19526" y="20575"/>
                  <a:pt x="19637" y="20721"/>
                </a:cubicBezTo>
                <a:lnTo>
                  <a:pt x="19670" y="20765"/>
                </a:lnTo>
                <a:cubicBezTo>
                  <a:pt x="19862" y="21018"/>
                  <a:pt x="20061" y="21281"/>
                  <a:pt x="20291" y="21468"/>
                </a:cubicBezTo>
                <a:cubicBezTo>
                  <a:pt x="20411" y="21565"/>
                  <a:pt x="20510" y="21589"/>
                  <a:pt x="20593" y="21542"/>
                </a:cubicBezTo>
                <a:cubicBezTo>
                  <a:pt x="20678" y="21495"/>
                  <a:pt x="20744" y="21378"/>
                  <a:pt x="20795" y="21180"/>
                </a:cubicBezTo>
                <a:cubicBezTo>
                  <a:pt x="20848" y="20972"/>
                  <a:pt x="20856" y="20749"/>
                  <a:pt x="20863" y="20534"/>
                </a:cubicBezTo>
                <a:lnTo>
                  <a:pt x="20866" y="20453"/>
                </a:lnTo>
                <a:cubicBezTo>
                  <a:pt x="20875" y="20226"/>
                  <a:pt x="20863" y="19997"/>
                  <a:pt x="20852" y="19774"/>
                </a:cubicBezTo>
                <a:cubicBezTo>
                  <a:pt x="20840" y="19548"/>
                  <a:pt x="20828" y="19313"/>
                  <a:pt x="20838" y="19082"/>
                </a:cubicBezTo>
                <a:cubicBezTo>
                  <a:pt x="20854" y="18708"/>
                  <a:pt x="20815" y="18336"/>
                  <a:pt x="20777" y="17976"/>
                </a:cubicBezTo>
                <a:cubicBezTo>
                  <a:pt x="20771" y="17925"/>
                  <a:pt x="20766" y="17874"/>
                  <a:pt x="20760" y="17823"/>
                </a:cubicBezTo>
                <a:lnTo>
                  <a:pt x="20758" y="17798"/>
                </a:lnTo>
                <a:cubicBezTo>
                  <a:pt x="20718" y="17413"/>
                  <a:pt x="20677" y="17016"/>
                  <a:pt x="20788" y="16638"/>
                </a:cubicBezTo>
                <a:cubicBezTo>
                  <a:pt x="20933" y="16148"/>
                  <a:pt x="21187" y="15866"/>
                  <a:pt x="21600" y="15741"/>
                </a:cubicBezTo>
                <a:lnTo>
                  <a:pt x="21600" y="15697"/>
                </a:lnTo>
                <a:close/>
                <a:moveTo>
                  <a:pt x="0" y="16088"/>
                </a:moveTo>
                <a:lnTo>
                  <a:pt x="0" y="16133"/>
                </a:lnTo>
                <a:cubicBezTo>
                  <a:pt x="341" y="16269"/>
                  <a:pt x="510" y="16697"/>
                  <a:pt x="639" y="17151"/>
                </a:cubicBezTo>
                <a:cubicBezTo>
                  <a:pt x="1037" y="18552"/>
                  <a:pt x="1529" y="19845"/>
                  <a:pt x="2102" y="20992"/>
                </a:cubicBezTo>
                <a:cubicBezTo>
                  <a:pt x="2177" y="21143"/>
                  <a:pt x="2263" y="21285"/>
                  <a:pt x="2346" y="21422"/>
                </a:cubicBezTo>
                <a:cubicBezTo>
                  <a:pt x="2382" y="21480"/>
                  <a:pt x="2418" y="21540"/>
                  <a:pt x="2453" y="21600"/>
                </a:cubicBezTo>
                <a:lnTo>
                  <a:pt x="2492" y="21600"/>
                </a:lnTo>
                <a:cubicBezTo>
                  <a:pt x="2451" y="21529"/>
                  <a:pt x="2409" y="21460"/>
                  <a:pt x="2368" y="21392"/>
                </a:cubicBezTo>
                <a:cubicBezTo>
                  <a:pt x="2285" y="21256"/>
                  <a:pt x="2200" y="21114"/>
                  <a:pt x="2125" y="20965"/>
                </a:cubicBezTo>
                <a:cubicBezTo>
                  <a:pt x="1553" y="19820"/>
                  <a:pt x="1063" y="18531"/>
                  <a:pt x="666" y="17133"/>
                </a:cubicBezTo>
                <a:cubicBezTo>
                  <a:pt x="539" y="16687"/>
                  <a:pt x="360" y="16228"/>
                  <a:pt x="0" y="16088"/>
                </a:cubicBezTo>
                <a:close/>
                <a:moveTo>
                  <a:pt x="21600" y="16124"/>
                </a:moveTo>
                <a:cubicBezTo>
                  <a:pt x="21131" y="16370"/>
                  <a:pt x="20935" y="16874"/>
                  <a:pt x="20987" y="17692"/>
                </a:cubicBezTo>
                <a:cubicBezTo>
                  <a:pt x="20992" y="17783"/>
                  <a:pt x="20999" y="17873"/>
                  <a:pt x="21005" y="17964"/>
                </a:cubicBezTo>
                <a:cubicBezTo>
                  <a:pt x="21023" y="18235"/>
                  <a:pt x="21042" y="18516"/>
                  <a:pt x="21048" y="18792"/>
                </a:cubicBezTo>
                <a:cubicBezTo>
                  <a:pt x="21062" y="19400"/>
                  <a:pt x="21115" y="20012"/>
                  <a:pt x="21166" y="20602"/>
                </a:cubicBezTo>
                <a:lnTo>
                  <a:pt x="21184" y="20816"/>
                </a:lnTo>
                <a:cubicBezTo>
                  <a:pt x="21189" y="20875"/>
                  <a:pt x="21195" y="20934"/>
                  <a:pt x="21201" y="20994"/>
                </a:cubicBezTo>
                <a:cubicBezTo>
                  <a:pt x="21221" y="21193"/>
                  <a:pt x="21240" y="21397"/>
                  <a:pt x="21231" y="21600"/>
                </a:cubicBezTo>
                <a:lnTo>
                  <a:pt x="21260" y="21600"/>
                </a:lnTo>
                <a:cubicBezTo>
                  <a:pt x="21268" y="21393"/>
                  <a:pt x="21250" y="21188"/>
                  <a:pt x="21230" y="20987"/>
                </a:cubicBezTo>
                <a:cubicBezTo>
                  <a:pt x="21224" y="20928"/>
                  <a:pt x="21219" y="20870"/>
                  <a:pt x="21214" y="20811"/>
                </a:cubicBezTo>
                <a:lnTo>
                  <a:pt x="21195" y="20596"/>
                </a:lnTo>
                <a:cubicBezTo>
                  <a:pt x="21144" y="20006"/>
                  <a:pt x="21091" y="19396"/>
                  <a:pt x="21078" y="18789"/>
                </a:cubicBezTo>
                <a:cubicBezTo>
                  <a:pt x="21071" y="18512"/>
                  <a:pt x="21053" y="18232"/>
                  <a:pt x="21034" y="17960"/>
                </a:cubicBezTo>
                <a:cubicBezTo>
                  <a:pt x="21028" y="17869"/>
                  <a:pt x="21022" y="17778"/>
                  <a:pt x="21016" y="17688"/>
                </a:cubicBezTo>
                <a:cubicBezTo>
                  <a:pt x="20966" y="16889"/>
                  <a:pt x="21148" y="16412"/>
                  <a:pt x="21600" y="16171"/>
                </a:cubicBezTo>
                <a:lnTo>
                  <a:pt x="21600" y="16124"/>
                </a:lnTo>
                <a:close/>
                <a:moveTo>
                  <a:pt x="0" y="16585"/>
                </a:moveTo>
                <a:lnTo>
                  <a:pt x="0" y="16636"/>
                </a:lnTo>
                <a:cubicBezTo>
                  <a:pt x="139" y="16746"/>
                  <a:pt x="251" y="16922"/>
                  <a:pt x="334" y="17165"/>
                </a:cubicBezTo>
                <a:cubicBezTo>
                  <a:pt x="484" y="17605"/>
                  <a:pt x="637" y="18086"/>
                  <a:pt x="816" y="18678"/>
                </a:cubicBezTo>
                <a:cubicBezTo>
                  <a:pt x="986" y="19240"/>
                  <a:pt x="1196" y="19801"/>
                  <a:pt x="1459" y="20392"/>
                </a:cubicBezTo>
                <a:cubicBezTo>
                  <a:pt x="1568" y="20638"/>
                  <a:pt x="1692" y="20872"/>
                  <a:pt x="1812" y="21099"/>
                </a:cubicBezTo>
                <a:cubicBezTo>
                  <a:pt x="1897" y="21262"/>
                  <a:pt x="1984" y="21428"/>
                  <a:pt x="2068" y="21600"/>
                </a:cubicBezTo>
                <a:lnTo>
                  <a:pt x="2104" y="21600"/>
                </a:lnTo>
                <a:cubicBezTo>
                  <a:pt x="2017" y="21419"/>
                  <a:pt x="1925" y="21243"/>
                  <a:pt x="1835" y="21072"/>
                </a:cubicBezTo>
                <a:cubicBezTo>
                  <a:pt x="1716" y="20845"/>
                  <a:pt x="1592" y="20610"/>
                  <a:pt x="1484" y="20366"/>
                </a:cubicBezTo>
                <a:cubicBezTo>
                  <a:pt x="1222" y="19777"/>
                  <a:pt x="1013" y="19219"/>
                  <a:pt x="843" y="18659"/>
                </a:cubicBezTo>
                <a:cubicBezTo>
                  <a:pt x="664" y="18067"/>
                  <a:pt x="510" y="17585"/>
                  <a:pt x="360" y="17144"/>
                </a:cubicBezTo>
                <a:cubicBezTo>
                  <a:pt x="272" y="16885"/>
                  <a:pt x="151" y="16698"/>
                  <a:pt x="0" y="16585"/>
                </a:cubicBezTo>
                <a:close/>
                <a:moveTo>
                  <a:pt x="21600" y="16683"/>
                </a:moveTo>
                <a:cubicBezTo>
                  <a:pt x="21359" y="16927"/>
                  <a:pt x="21251" y="17307"/>
                  <a:pt x="21272" y="17845"/>
                </a:cubicBezTo>
                <a:cubicBezTo>
                  <a:pt x="21290" y="18328"/>
                  <a:pt x="21317" y="18897"/>
                  <a:pt x="21378" y="19454"/>
                </a:cubicBezTo>
                <a:cubicBezTo>
                  <a:pt x="21420" y="19842"/>
                  <a:pt x="21476" y="20288"/>
                  <a:pt x="21600" y="20703"/>
                </a:cubicBezTo>
                <a:lnTo>
                  <a:pt x="21600" y="20591"/>
                </a:lnTo>
                <a:cubicBezTo>
                  <a:pt x="21496" y="20208"/>
                  <a:pt x="21445" y="19802"/>
                  <a:pt x="21407" y="19446"/>
                </a:cubicBezTo>
                <a:cubicBezTo>
                  <a:pt x="21346" y="18892"/>
                  <a:pt x="21320" y="18324"/>
                  <a:pt x="21301" y="17842"/>
                </a:cubicBezTo>
                <a:cubicBezTo>
                  <a:pt x="21282" y="17334"/>
                  <a:pt x="21380" y="16973"/>
                  <a:pt x="21600" y="16738"/>
                </a:cubicBezTo>
                <a:lnTo>
                  <a:pt x="21600" y="16683"/>
                </a:lnTo>
                <a:close/>
                <a:moveTo>
                  <a:pt x="21600" y="17128"/>
                </a:moveTo>
                <a:cubicBezTo>
                  <a:pt x="21546" y="17234"/>
                  <a:pt x="21514" y="17358"/>
                  <a:pt x="21491" y="17477"/>
                </a:cubicBezTo>
                <a:cubicBezTo>
                  <a:pt x="21396" y="17955"/>
                  <a:pt x="21454" y="18435"/>
                  <a:pt x="21504" y="18859"/>
                </a:cubicBezTo>
                <a:lnTo>
                  <a:pt x="21515" y="18958"/>
                </a:lnTo>
                <a:cubicBezTo>
                  <a:pt x="21537" y="19147"/>
                  <a:pt x="21560" y="19341"/>
                  <a:pt x="21600" y="19526"/>
                </a:cubicBezTo>
                <a:lnTo>
                  <a:pt x="21600" y="19355"/>
                </a:lnTo>
                <a:cubicBezTo>
                  <a:pt x="21578" y="19221"/>
                  <a:pt x="21560" y="19085"/>
                  <a:pt x="21545" y="18951"/>
                </a:cubicBezTo>
                <a:lnTo>
                  <a:pt x="21533" y="18852"/>
                </a:lnTo>
                <a:cubicBezTo>
                  <a:pt x="21483" y="18433"/>
                  <a:pt x="21427" y="17957"/>
                  <a:pt x="21519" y="17489"/>
                </a:cubicBezTo>
                <a:cubicBezTo>
                  <a:pt x="21538" y="17394"/>
                  <a:pt x="21563" y="17294"/>
                  <a:pt x="21600" y="17204"/>
                </a:cubicBezTo>
                <a:lnTo>
                  <a:pt x="21600" y="17128"/>
                </a:lnTo>
                <a:close/>
                <a:moveTo>
                  <a:pt x="0" y="18257"/>
                </a:moveTo>
                <a:lnTo>
                  <a:pt x="0" y="18343"/>
                </a:lnTo>
                <a:cubicBezTo>
                  <a:pt x="164" y="18779"/>
                  <a:pt x="234" y="19236"/>
                  <a:pt x="205" y="19710"/>
                </a:cubicBezTo>
                <a:cubicBezTo>
                  <a:pt x="193" y="19908"/>
                  <a:pt x="145" y="20145"/>
                  <a:pt x="0" y="20294"/>
                </a:cubicBezTo>
                <a:lnTo>
                  <a:pt x="0" y="20344"/>
                </a:lnTo>
                <a:cubicBezTo>
                  <a:pt x="135" y="20216"/>
                  <a:pt x="218" y="20001"/>
                  <a:pt x="235" y="19714"/>
                </a:cubicBezTo>
                <a:cubicBezTo>
                  <a:pt x="265" y="19208"/>
                  <a:pt x="185" y="18719"/>
                  <a:pt x="0" y="18257"/>
                </a:cubicBezTo>
                <a:close/>
                <a:moveTo>
                  <a:pt x="1837" y="18980"/>
                </a:moveTo>
                <a:cubicBezTo>
                  <a:pt x="1864" y="19069"/>
                  <a:pt x="1889" y="19158"/>
                  <a:pt x="1914" y="19245"/>
                </a:cubicBezTo>
                <a:cubicBezTo>
                  <a:pt x="2142" y="20072"/>
                  <a:pt x="2472" y="20660"/>
                  <a:pt x="2923" y="21042"/>
                </a:cubicBezTo>
                <a:lnTo>
                  <a:pt x="2943" y="21059"/>
                </a:lnTo>
                <a:cubicBezTo>
                  <a:pt x="3121" y="21210"/>
                  <a:pt x="3304" y="21366"/>
                  <a:pt x="3444" y="21600"/>
                </a:cubicBezTo>
                <a:lnTo>
                  <a:pt x="3484" y="21600"/>
                </a:lnTo>
                <a:cubicBezTo>
                  <a:pt x="3339" y="21344"/>
                  <a:pt x="3145" y="21180"/>
                  <a:pt x="2958" y="21021"/>
                </a:cubicBezTo>
                <a:lnTo>
                  <a:pt x="2937" y="21003"/>
                </a:lnTo>
                <a:cubicBezTo>
                  <a:pt x="2493" y="20626"/>
                  <a:pt x="2167" y="20044"/>
                  <a:pt x="1941" y="19227"/>
                </a:cubicBezTo>
                <a:cubicBezTo>
                  <a:pt x="1918" y="19145"/>
                  <a:pt x="1894" y="19063"/>
                  <a:pt x="1870" y="18980"/>
                </a:cubicBezTo>
                <a:lnTo>
                  <a:pt x="1837" y="18980"/>
                </a:lnTo>
                <a:close/>
                <a:moveTo>
                  <a:pt x="2155" y="18980"/>
                </a:moveTo>
                <a:cubicBezTo>
                  <a:pt x="2226" y="19290"/>
                  <a:pt x="2310" y="19556"/>
                  <a:pt x="2412" y="19789"/>
                </a:cubicBezTo>
                <a:cubicBezTo>
                  <a:pt x="2621" y="20267"/>
                  <a:pt x="2939" y="20500"/>
                  <a:pt x="3248" y="20699"/>
                </a:cubicBezTo>
                <a:cubicBezTo>
                  <a:pt x="3535" y="20884"/>
                  <a:pt x="3821" y="21125"/>
                  <a:pt x="3987" y="21600"/>
                </a:cubicBezTo>
                <a:lnTo>
                  <a:pt x="4020" y="21600"/>
                </a:lnTo>
                <a:cubicBezTo>
                  <a:pt x="3851" y="21097"/>
                  <a:pt x="3542" y="20841"/>
                  <a:pt x="3260" y="20659"/>
                </a:cubicBezTo>
                <a:cubicBezTo>
                  <a:pt x="2955" y="20462"/>
                  <a:pt x="2641" y="20232"/>
                  <a:pt x="2436" y="19765"/>
                </a:cubicBezTo>
                <a:cubicBezTo>
                  <a:pt x="2337" y="19539"/>
                  <a:pt x="2255" y="19279"/>
                  <a:pt x="2186" y="18980"/>
                </a:cubicBezTo>
                <a:lnTo>
                  <a:pt x="2155" y="18980"/>
                </a:lnTo>
                <a:close/>
                <a:moveTo>
                  <a:pt x="2224" y="18980"/>
                </a:moveTo>
                <a:cubicBezTo>
                  <a:pt x="2230" y="19007"/>
                  <a:pt x="2237" y="19035"/>
                  <a:pt x="2243" y="19061"/>
                </a:cubicBezTo>
                <a:cubicBezTo>
                  <a:pt x="2404" y="19806"/>
                  <a:pt x="2739" y="20323"/>
                  <a:pt x="3237" y="20599"/>
                </a:cubicBezTo>
                <a:cubicBezTo>
                  <a:pt x="3617" y="20810"/>
                  <a:pt x="3889" y="21140"/>
                  <a:pt x="4064" y="21600"/>
                </a:cubicBezTo>
                <a:lnTo>
                  <a:pt x="4097" y="21600"/>
                </a:lnTo>
                <a:cubicBezTo>
                  <a:pt x="3919" y="21119"/>
                  <a:pt x="3640" y="20775"/>
                  <a:pt x="3247" y="20557"/>
                </a:cubicBezTo>
                <a:cubicBezTo>
                  <a:pt x="2758" y="20286"/>
                  <a:pt x="2430" y="19778"/>
                  <a:pt x="2271" y="19048"/>
                </a:cubicBezTo>
                <a:cubicBezTo>
                  <a:pt x="2267" y="19026"/>
                  <a:pt x="2261" y="19002"/>
                  <a:pt x="2256" y="18980"/>
                </a:cubicBezTo>
                <a:lnTo>
                  <a:pt x="2224" y="18980"/>
                </a:lnTo>
                <a:close/>
                <a:moveTo>
                  <a:pt x="2496" y="18980"/>
                </a:moveTo>
                <a:cubicBezTo>
                  <a:pt x="2570" y="19277"/>
                  <a:pt x="2667" y="19576"/>
                  <a:pt x="2849" y="19802"/>
                </a:cubicBezTo>
                <a:cubicBezTo>
                  <a:pt x="3177" y="20208"/>
                  <a:pt x="3555" y="20195"/>
                  <a:pt x="3946" y="20144"/>
                </a:cubicBezTo>
                <a:cubicBezTo>
                  <a:pt x="4176" y="20114"/>
                  <a:pt x="4241" y="20144"/>
                  <a:pt x="4299" y="20490"/>
                </a:cubicBezTo>
                <a:cubicBezTo>
                  <a:pt x="4328" y="20661"/>
                  <a:pt x="4362" y="20833"/>
                  <a:pt x="4395" y="20999"/>
                </a:cubicBezTo>
                <a:cubicBezTo>
                  <a:pt x="4433" y="21195"/>
                  <a:pt x="4473" y="21397"/>
                  <a:pt x="4506" y="21600"/>
                </a:cubicBezTo>
                <a:lnTo>
                  <a:pt x="4536" y="21600"/>
                </a:lnTo>
                <a:cubicBezTo>
                  <a:pt x="4504" y="21393"/>
                  <a:pt x="4463" y="21186"/>
                  <a:pt x="4423" y="20986"/>
                </a:cubicBezTo>
                <a:cubicBezTo>
                  <a:pt x="4390" y="20820"/>
                  <a:pt x="4356" y="20648"/>
                  <a:pt x="4327" y="20478"/>
                </a:cubicBezTo>
                <a:cubicBezTo>
                  <a:pt x="4265" y="20110"/>
                  <a:pt x="4190" y="20066"/>
                  <a:pt x="3943" y="20099"/>
                </a:cubicBezTo>
                <a:cubicBezTo>
                  <a:pt x="3559" y="20149"/>
                  <a:pt x="3188" y="20163"/>
                  <a:pt x="2868" y="19768"/>
                </a:cubicBezTo>
                <a:cubicBezTo>
                  <a:pt x="2694" y="19552"/>
                  <a:pt x="2600" y="19266"/>
                  <a:pt x="2528" y="18980"/>
                </a:cubicBezTo>
                <a:lnTo>
                  <a:pt x="2496" y="18980"/>
                </a:lnTo>
                <a:close/>
                <a:moveTo>
                  <a:pt x="2574" y="18980"/>
                </a:moveTo>
                <a:cubicBezTo>
                  <a:pt x="2609" y="19111"/>
                  <a:pt x="2648" y="19232"/>
                  <a:pt x="2693" y="19343"/>
                </a:cubicBezTo>
                <a:cubicBezTo>
                  <a:pt x="2860" y="19750"/>
                  <a:pt x="3121" y="19979"/>
                  <a:pt x="3471" y="20024"/>
                </a:cubicBezTo>
                <a:cubicBezTo>
                  <a:pt x="3670" y="20049"/>
                  <a:pt x="3832" y="20041"/>
                  <a:pt x="3984" y="19998"/>
                </a:cubicBezTo>
                <a:cubicBezTo>
                  <a:pt x="4200" y="19936"/>
                  <a:pt x="4295" y="20033"/>
                  <a:pt x="4359" y="20382"/>
                </a:cubicBezTo>
                <a:cubicBezTo>
                  <a:pt x="4424" y="20730"/>
                  <a:pt x="4487" y="21085"/>
                  <a:pt x="4548" y="21429"/>
                </a:cubicBezTo>
                <a:cubicBezTo>
                  <a:pt x="4558" y="21486"/>
                  <a:pt x="4568" y="21543"/>
                  <a:pt x="4578" y="21600"/>
                </a:cubicBezTo>
                <a:lnTo>
                  <a:pt x="4609" y="21600"/>
                </a:lnTo>
                <a:cubicBezTo>
                  <a:pt x="4598" y="21539"/>
                  <a:pt x="4587" y="21478"/>
                  <a:pt x="4577" y="21417"/>
                </a:cubicBezTo>
                <a:cubicBezTo>
                  <a:pt x="4516" y="21073"/>
                  <a:pt x="4452" y="20718"/>
                  <a:pt x="4388" y="20370"/>
                </a:cubicBezTo>
                <a:cubicBezTo>
                  <a:pt x="4318" y="19997"/>
                  <a:pt x="4211" y="19887"/>
                  <a:pt x="3978" y="19954"/>
                </a:cubicBezTo>
                <a:cubicBezTo>
                  <a:pt x="3830" y="19996"/>
                  <a:pt x="3670" y="20005"/>
                  <a:pt x="3473" y="19980"/>
                </a:cubicBezTo>
                <a:cubicBezTo>
                  <a:pt x="3129" y="19936"/>
                  <a:pt x="2882" y="19720"/>
                  <a:pt x="2719" y="19320"/>
                </a:cubicBezTo>
                <a:cubicBezTo>
                  <a:pt x="2676" y="19216"/>
                  <a:pt x="2639" y="19103"/>
                  <a:pt x="2606" y="18980"/>
                </a:cubicBezTo>
                <a:lnTo>
                  <a:pt x="2574" y="18980"/>
                </a:lnTo>
                <a:close/>
                <a:moveTo>
                  <a:pt x="3130" y="18980"/>
                </a:moveTo>
                <a:cubicBezTo>
                  <a:pt x="3181" y="19044"/>
                  <a:pt x="3245" y="19091"/>
                  <a:pt x="3330" y="19098"/>
                </a:cubicBezTo>
                <a:cubicBezTo>
                  <a:pt x="3338" y="19099"/>
                  <a:pt x="3345" y="19100"/>
                  <a:pt x="3353" y="19100"/>
                </a:cubicBezTo>
                <a:cubicBezTo>
                  <a:pt x="3435" y="19100"/>
                  <a:pt x="3509" y="19060"/>
                  <a:pt x="3576" y="18980"/>
                </a:cubicBezTo>
                <a:lnTo>
                  <a:pt x="3525" y="18980"/>
                </a:lnTo>
                <a:cubicBezTo>
                  <a:pt x="3466" y="19036"/>
                  <a:pt x="3402" y="19061"/>
                  <a:pt x="3332" y="19054"/>
                </a:cubicBezTo>
                <a:cubicBezTo>
                  <a:pt x="3273" y="19049"/>
                  <a:pt x="3222" y="19025"/>
                  <a:pt x="3177" y="18980"/>
                </a:cubicBezTo>
                <a:lnTo>
                  <a:pt x="3130" y="18980"/>
                </a:lnTo>
                <a:close/>
                <a:moveTo>
                  <a:pt x="3257" y="18980"/>
                </a:moveTo>
                <a:cubicBezTo>
                  <a:pt x="3283" y="18994"/>
                  <a:pt x="3312" y="19004"/>
                  <a:pt x="3344" y="19007"/>
                </a:cubicBezTo>
                <a:cubicBezTo>
                  <a:pt x="3381" y="19010"/>
                  <a:pt x="3418" y="19000"/>
                  <a:pt x="3453" y="18980"/>
                </a:cubicBezTo>
                <a:lnTo>
                  <a:pt x="3257" y="18980"/>
                </a:lnTo>
                <a:close/>
                <a:moveTo>
                  <a:pt x="4321" y="18980"/>
                </a:moveTo>
                <a:cubicBezTo>
                  <a:pt x="4325" y="19023"/>
                  <a:pt x="4328" y="19066"/>
                  <a:pt x="4332" y="19108"/>
                </a:cubicBezTo>
                <a:cubicBezTo>
                  <a:pt x="4336" y="19145"/>
                  <a:pt x="4339" y="19182"/>
                  <a:pt x="4342" y="19219"/>
                </a:cubicBezTo>
                <a:cubicBezTo>
                  <a:pt x="4355" y="19361"/>
                  <a:pt x="4388" y="19460"/>
                  <a:pt x="4441" y="19512"/>
                </a:cubicBezTo>
                <a:cubicBezTo>
                  <a:pt x="4492" y="19562"/>
                  <a:pt x="4561" y="19567"/>
                  <a:pt x="4647" y="19528"/>
                </a:cubicBezTo>
                <a:cubicBezTo>
                  <a:pt x="5283" y="19239"/>
                  <a:pt x="5775" y="19623"/>
                  <a:pt x="6317" y="20286"/>
                </a:cubicBezTo>
                <a:cubicBezTo>
                  <a:pt x="6502" y="20513"/>
                  <a:pt x="6565" y="20825"/>
                  <a:pt x="6515" y="21270"/>
                </a:cubicBezTo>
                <a:cubicBezTo>
                  <a:pt x="6503" y="21380"/>
                  <a:pt x="6490" y="21490"/>
                  <a:pt x="6477" y="21600"/>
                </a:cubicBezTo>
                <a:lnTo>
                  <a:pt x="6507" y="21600"/>
                </a:lnTo>
                <a:cubicBezTo>
                  <a:pt x="6520" y="21492"/>
                  <a:pt x="6533" y="21384"/>
                  <a:pt x="6545" y="21277"/>
                </a:cubicBezTo>
                <a:cubicBezTo>
                  <a:pt x="6596" y="20821"/>
                  <a:pt x="6527" y="20486"/>
                  <a:pt x="6335" y="20251"/>
                </a:cubicBezTo>
                <a:cubicBezTo>
                  <a:pt x="5859" y="19669"/>
                  <a:pt x="5325" y="19174"/>
                  <a:pt x="4638" y="19486"/>
                </a:cubicBezTo>
                <a:cubicBezTo>
                  <a:pt x="4561" y="19521"/>
                  <a:pt x="4500" y="19516"/>
                  <a:pt x="4457" y="19473"/>
                </a:cubicBezTo>
                <a:cubicBezTo>
                  <a:pt x="4412" y="19429"/>
                  <a:pt x="4384" y="19342"/>
                  <a:pt x="4372" y="19213"/>
                </a:cubicBezTo>
                <a:cubicBezTo>
                  <a:pt x="4369" y="19176"/>
                  <a:pt x="4365" y="19138"/>
                  <a:pt x="4361" y="19101"/>
                </a:cubicBezTo>
                <a:cubicBezTo>
                  <a:pt x="4358" y="19061"/>
                  <a:pt x="4355" y="19020"/>
                  <a:pt x="4351" y="18980"/>
                </a:cubicBezTo>
                <a:lnTo>
                  <a:pt x="4321" y="18980"/>
                </a:lnTo>
                <a:close/>
                <a:moveTo>
                  <a:pt x="6066" y="18980"/>
                </a:moveTo>
                <a:cubicBezTo>
                  <a:pt x="6253" y="19102"/>
                  <a:pt x="6438" y="19164"/>
                  <a:pt x="6624" y="19164"/>
                </a:cubicBezTo>
                <a:cubicBezTo>
                  <a:pt x="6773" y="19164"/>
                  <a:pt x="6923" y="19126"/>
                  <a:pt x="7076" y="19049"/>
                </a:cubicBezTo>
                <a:cubicBezTo>
                  <a:pt x="7129" y="19023"/>
                  <a:pt x="7184" y="19002"/>
                  <a:pt x="7239" y="18980"/>
                </a:cubicBezTo>
                <a:lnTo>
                  <a:pt x="7130" y="18980"/>
                </a:lnTo>
                <a:cubicBezTo>
                  <a:pt x="7109" y="18990"/>
                  <a:pt x="7088" y="18997"/>
                  <a:pt x="7067" y="19007"/>
                </a:cubicBezTo>
                <a:cubicBezTo>
                  <a:pt x="6754" y="19163"/>
                  <a:pt x="6452" y="19155"/>
                  <a:pt x="6144" y="18980"/>
                </a:cubicBezTo>
                <a:lnTo>
                  <a:pt x="6066" y="18980"/>
                </a:lnTo>
                <a:close/>
                <a:moveTo>
                  <a:pt x="8519" y="18980"/>
                </a:moveTo>
                <a:cubicBezTo>
                  <a:pt x="8315" y="19220"/>
                  <a:pt x="8105" y="19467"/>
                  <a:pt x="7893" y="19701"/>
                </a:cubicBezTo>
                <a:cubicBezTo>
                  <a:pt x="7666" y="19951"/>
                  <a:pt x="7582" y="20238"/>
                  <a:pt x="7637" y="20576"/>
                </a:cubicBezTo>
                <a:cubicBezTo>
                  <a:pt x="7687" y="20886"/>
                  <a:pt x="7741" y="21201"/>
                  <a:pt x="7793" y="21504"/>
                </a:cubicBezTo>
                <a:cubicBezTo>
                  <a:pt x="7798" y="21536"/>
                  <a:pt x="7804" y="21568"/>
                  <a:pt x="7809" y="21600"/>
                </a:cubicBezTo>
                <a:lnTo>
                  <a:pt x="7840" y="21600"/>
                </a:lnTo>
                <a:cubicBezTo>
                  <a:pt x="7834" y="21564"/>
                  <a:pt x="7828" y="21529"/>
                  <a:pt x="7822" y="21493"/>
                </a:cubicBezTo>
                <a:cubicBezTo>
                  <a:pt x="7769" y="21190"/>
                  <a:pt x="7716" y="20876"/>
                  <a:pt x="7665" y="20567"/>
                </a:cubicBezTo>
                <a:cubicBezTo>
                  <a:pt x="7613" y="20244"/>
                  <a:pt x="7691" y="19980"/>
                  <a:pt x="7910" y="19738"/>
                </a:cubicBezTo>
                <a:cubicBezTo>
                  <a:pt x="8126" y="19498"/>
                  <a:pt x="8342" y="19246"/>
                  <a:pt x="8549" y="19001"/>
                </a:cubicBezTo>
                <a:cubicBezTo>
                  <a:pt x="8555" y="18994"/>
                  <a:pt x="8562" y="18987"/>
                  <a:pt x="8568" y="18980"/>
                </a:cubicBezTo>
                <a:lnTo>
                  <a:pt x="8519" y="18980"/>
                </a:lnTo>
                <a:close/>
                <a:moveTo>
                  <a:pt x="8894" y="18980"/>
                </a:moveTo>
                <a:cubicBezTo>
                  <a:pt x="8745" y="19154"/>
                  <a:pt x="8608" y="19351"/>
                  <a:pt x="8479" y="19541"/>
                </a:cubicBezTo>
                <a:cubicBezTo>
                  <a:pt x="8165" y="20003"/>
                  <a:pt x="8053" y="20514"/>
                  <a:pt x="8139" y="21101"/>
                </a:cubicBezTo>
                <a:cubicBezTo>
                  <a:pt x="8148" y="21164"/>
                  <a:pt x="8159" y="21226"/>
                  <a:pt x="8170" y="21289"/>
                </a:cubicBezTo>
                <a:cubicBezTo>
                  <a:pt x="8186" y="21391"/>
                  <a:pt x="8202" y="21495"/>
                  <a:pt x="8214" y="21600"/>
                </a:cubicBezTo>
                <a:lnTo>
                  <a:pt x="8243" y="21600"/>
                </a:lnTo>
                <a:cubicBezTo>
                  <a:pt x="8231" y="21491"/>
                  <a:pt x="8215" y="21385"/>
                  <a:pt x="8198" y="21280"/>
                </a:cubicBezTo>
                <a:cubicBezTo>
                  <a:pt x="8187" y="21217"/>
                  <a:pt x="8177" y="21152"/>
                  <a:pt x="8168" y="21089"/>
                </a:cubicBezTo>
                <a:cubicBezTo>
                  <a:pt x="8083" y="20511"/>
                  <a:pt x="8188" y="20030"/>
                  <a:pt x="8499" y="19573"/>
                </a:cubicBezTo>
                <a:cubicBezTo>
                  <a:pt x="8642" y="19362"/>
                  <a:pt x="8786" y="19159"/>
                  <a:pt x="8946" y="18980"/>
                </a:cubicBezTo>
                <a:lnTo>
                  <a:pt x="8894" y="18980"/>
                </a:lnTo>
                <a:close/>
                <a:moveTo>
                  <a:pt x="9019" y="18980"/>
                </a:moveTo>
                <a:cubicBezTo>
                  <a:pt x="8911" y="19086"/>
                  <a:pt x="8804" y="19214"/>
                  <a:pt x="8697" y="19371"/>
                </a:cubicBezTo>
                <a:cubicBezTo>
                  <a:pt x="8601" y="19511"/>
                  <a:pt x="8509" y="19656"/>
                  <a:pt x="8440" y="19766"/>
                </a:cubicBezTo>
                <a:cubicBezTo>
                  <a:pt x="8199" y="20151"/>
                  <a:pt x="8134" y="20617"/>
                  <a:pt x="8233" y="21233"/>
                </a:cubicBezTo>
                <a:cubicBezTo>
                  <a:pt x="8247" y="21322"/>
                  <a:pt x="8259" y="21414"/>
                  <a:pt x="8272" y="21502"/>
                </a:cubicBezTo>
                <a:cubicBezTo>
                  <a:pt x="8276" y="21535"/>
                  <a:pt x="8280" y="21568"/>
                  <a:pt x="8285" y="21600"/>
                </a:cubicBezTo>
                <a:lnTo>
                  <a:pt x="8316" y="21600"/>
                </a:lnTo>
                <a:cubicBezTo>
                  <a:pt x="8311" y="21564"/>
                  <a:pt x="8306" y="21529"/>
                  <a:pt x="8301" y="21493"/>
                </a:cubicBezTo>
                <a:cubicBezTo>
                  <a:pt x="8289" y="21404"/>
                  <a:pt x="8276" y="21313"/>
                  <a:pt x="8262" y="21224"/>
                </a:cubicBezTo>
                <a:cubicBezTo>
                  <a:pt x="8165" y="20624"/>
                  <a:pt x="8229" y="20171"/>
                  <a:pt x="8462" y="19798"/>
                </a:cubicBezTo>
                <a:cubicBezTo>
                  <a:pt x="8531" y="19687"/>
                  <a:pt x="8622" y="19543"/>
                  <a:pt x="8718" y="19404"/>
                </a:cubicBezTo>
                <a:cubicBezTo>
                  <a:pt x="8837" y="19229"/>
                  <a:pt x="8957" y="19090"/>
                  <a:pt x="9077" y="18980"/>
                </a:cubicBezTo>
                <a:lnTo>
                  <a:pt x="9019" y="18980"/>
                </a:lnTo>
                <a:close/>
                <a:moveTo>
                  <a:pt x="10671" y="18980"/>
                </a:moveTo>
                <a:cubicBezTo>
                  <a:pt x="10448" y="19211"/>
                  <a:pt x="10203" y="19265"/>
                  <a:pt x="9924" y="19141"/>
                </a:cubicBezTo>
                <a:cubicBezTo>
                  <a:pt x="9608" y="19000"/>
                  <a:pt x="9305" y="19056"/>
                  <a:pt x="9048" y="19302"/>
                </a:cubicBezTo>
                <a:cubicBezTo>
                  <a:pt x="8767" y="19572"/>
                  <a:pt x="8558" y="20057"/>
                  <a:pt x="8504" y="20569"/>
                </a:cubicBezTo>
                <a:cubicBezTo>
                  <a:pt x="8486" y="20743"/>
                  <a:pt x="8509" y="20912"/>
                  <a:pt x="8530" y="21076"/>
                </a:cubicBezTo>
                <a:cubicBezTo>
                  <a:pt x="8537" y="21127"/>
                  <a:pt x="8544" y="21181"/>
                  <a:pt x="8549" y="21233"/>
                </a:cubicBezTo>
                <a:cubicBezTo>
                  <a:pt x="8559" y="21327"/>
                  <a:pt x="8576" y="21420"/>
                  <a:pt x="8593" y="21509"/>
                </a:cubicBezTo>
                <a:cubicBezTo>
                  <a:pt x="8598" y="21539"/>
                  <a:pt x="8602" y="21570"/>
                  <a:pt x="8608" y="21600"/>
                </a:cubicBezTo>
                <a:lnTo>
                  <a:pt x="8638" y="21600"/>
                </a:lnTo>
                <a:cubicBezTo>
                  <a:pt x="8632" y="21566"/>
                  <a:pt x="8627" y="21531"/>
                  <a:pt x="8621" y="21498"/>
                </a:cubicBezTo>
                <a:cubicBezTo>
                  <a:pt x="8605" y="21409"/>
                  <a:pt x="8589" y="21318"/>
                  <a:pt x="8579" y="21226"/>
                </a:cubicBezTo>
                <a:cubicBezTo>
                  <a:pt x="8573" y="21173"/>
                  <a:pt x="8566" y="21118"/>
                  <a:pt x="8559" y="21066"/>
                </a:cubicBezTo>
                <a:cubicBezTo>
                  <a:pt x="8538" y="20907"/>
                  <a:pt x="8516" y="20742"/>
                  <a:pt x="8534" y="20576"/>
                </a:cubicBezTo>
                <a:cubicBezTo>
                  <a:pt x="8587" y="20077"/>
                  <a:pt x="8790" y="19603"/>
                  <a:pt x="9064" y="19341"/>
                </a:cubicBezTo>
                <a:cubicBezTo>
                  <a:pt x="9314" y="19101"/>
                  <a:pt x="9609" y="19046"/>
                  <a:pt x="9916" y="19183"/>
                </a:cubicBezTo>
                <a:cubicBezTo>
                  <a:pt x="10218" y="19318"/>
                  <a:pt x="10482" y="19250"/>
                  <a:pt x="10721" y="18980"/>
                </a:cubicBezTo>
                <a:lnTo>
                  <a:pt x="10671" y="18980"/>
                </a:lnTo>
                <a:close/>
                <a:moveTo>
                  <a:pt x="12356" y="18980"/>
                </a:moveTo>
                <a:cubicBezTo>
                  <a:pt x="12393" y="19009"/>
                  <a:pt x="12429" y="19038"/>
                  <a:pt x="12466" y="19066"/>
                </a:cubicBezTo>
                <a:cubicBezTo>
                  <a:pt x="12742" y="19276"/>
                  <a:pt x="13021" y="19299"/>
                  <a:pt x="13295" y="19136"/>
                </a:cubicBezTo>
                <a:cubicBezTo>
                  <a:pt x="13400" y="19073"/>
                  <a:pt x="13503" y="19021"/>
                  <a:pt x="13602" y="18980"/>
                </a:cubicBezTo>
                <a:lnTo>
                  <a:pt x="13501" y="18980"/>
                </a:lnTo>
                <a:cubicBezTo>
                  <a:pt x="13430" y="19014"/>
                  <a:pt x="13358" y="19050"/>
                  <a:pt x="13284" y="19094"/>
                </a:cubicBezTo>
                <a:cubicBezTo>
                  <a:pt x="13015" y="19255"/>
                  <a:pt x="12752" y="19232"/>
                  <a:pt x="12479" y="19026"/>
                </a:cubicBezTo>
                <a:cubicBezTo>
                  <a:pt x="12459" y="19011"/>
                  <a:pt x="12440" y="18995"/>
                  <a:pt x="12420" y="18980"/>
                </a:cubicBezTo>
                <a:lnTo>
                  <a:pt x="12356" y="18980"/>
                </a:lnTo>
                <a:close/>
                <a:moveTo>
                  <a:pt x="14706" y="18980"/>
                </a:moveTo>
                <a:cubicBezTo>
                  <a:pt x="15027" y="19110"/>
                  <a:pt x="15257" y="19318"/>
                  <a:pt x="15431" y="19635"/>
                </a:cubicBezTo>
                <a:cubicBezTo>
                  <a:pt x="15811" y="20330"/>
                  <a:pt x="16069" y="20961"/>
                  <a:pt x="16234" y="21600"/>
                </a:cubicBezTo>
                <a:lnTo>
                  <a:pt x="16266" y="21600"/>
                </a:lnTo>
                <a:cubicBezTo>
                  <a:pt x="16101" y="20951"/>
                  <a:pt x="15839" y="20310"/>
                  <a:pt x="15454" y="19606"/>
                </a:cubicBezTo>
                <a:cubicBezTo>
                  <a:pt x="15295" y="19316"/>
                  <a:pt x="15090" y="19114"/>
                  <a:pt x="14815" y="18980"/>
                </a:cubicBezTo>
                <a:lnTo>
                  <a:pt x="14706" y="18980"/>
                </a:lnTo>
                <a:close/>
                <a:moveTo>
                  <a:pt x="15266" y="18980"/>
                </a:moveTo>
                <a:cubicBezTo>
                  <a:pt x="15326" y="19038"/>
                  <a:pt x="15383" y="19104"/>
                  <a:pt x="15436" y="19183"/>
                </a:cubicBezTo>
                <a:cubicBezTo>
                  <a:pt x="15555" y="19363"/>
                  <a:pt x="15639" y="19584"/>
                  <a:pt x="15720" y="19796"/>
                </a:cubicBezTo>
                <a:cubicBezTo>
                  <a:pt x="15747" y="19864"/>
                  <a:pt x="15774" y="19934"/>
                  <a:pt x="15802" y="20002"/>
                </a:cubicBezTo>
                <a:cubicBezTo>
                  <a:pt x="16027" y="20553"/>
                  <a:pt x="16227" y="21056"/>
                  <a:pt x="16395" y="21600"/>
                </a:cubicBezTo>
                <a:lnTo>
                  <a:pt x="16428" y="21600"/>
                </a:lnTo>
                <a:cubicBezTo>
                  <a:pt x="16258" y="21046"/>
                  <a:pt x="16056" y="20536"/>
                  <a:pt x="15827" y="19977"/>
                </a:cubicBezTo>
                <a:cubicBezTo>
                  <a:pt x="15799" y="19910"/>
                  <a:pt x="15772" y="19840"/>
                  <a:pt x="15746" y="19773"/>
                </a:cubicBezTo>
                <a:cubicBezTo>
                  <a:pt x="15664" y="19558"/>
                  <a:pt x="15578" y="19336"/>
                  <a:pt x="15456" y="19152"/>
                </a:cubicBezTo>
                <a:cubicBezTo>
                  <a:pt x="15413" y="19087"/>
                  <a:pt x="15367" y="19031"/>
                  <a:pt x="15319" y="18980"/>
                </a:cubicBezTo>
                <a:lnTo>
                  <a:pt x="15266" y="18980"/>
                </a:lnTo>
                <a:close/>
                <a:moveTo>
                  <a:pt x="15396" y="18980"/>
                </a:moveTo>
                <a:cubicBezTo>
                  <a:pt x="15469" y="19070"/>
                  <a:pt x="15533" y="19179"/>
                  <a:pt x="15586" y="19304"/>
                </a:cubicBezTo>
                <a:lnTo>
                  <a:pt x="15642" y="19436"/>
                </a:lnTo>
                <a:cubicBezTo>
                  <a:pt x="15933" y="20126"/>
                  <a:pt x="16232" y="20839"/>
                  <a:pt x="16459" y="21600"/>
                </a:cubicBezTo>
                <a:lnTo>
                  <a:pt x="16491" y="21600"/>
                </a:lnTo>
                <a:cubicBezTo>
                  <a:pt x="16263" y="20829"/>
                  <a:pt x="15961" y="20110"/>
                  <a:pt x="15667" y="19413"/>
                </a:cubicBezTo>
                <a:lnTo>
                  <a:pt x="15611" y="19279"/>
                </a:lnTo>
                <a:cubicBezTo>
                  <a:pt x="15564" y="19166"/>
                  <a:pt x="15507" y="19066"/>
                  <a:pt x="15443" y="18980"/>
                </a:cubicBezTo>
                <a:lnTo>
                  <a:pt x="15396" y="18980"/>
                </a:lnTo>
                <a:close/>
                <a:moveTo>
                  <a:pt x="15865" y="18980"/>
                </a:moveTo>
                <a:cubicBezTo>
                  <a:pt x="16002" y="19674"/>
                  <a:pt x="16231" y="20307"/>
                  <a:pt x="16453" y="20920"/>
                </a:cubicBezTo>
                <a:cubicBezTo>
                  <a:pt x="16534" y="21142"/>
                  <a:pt x="16616" y="21371"/>
                  <a:pt x="16694" y="21600"/>
                </a:cubicBezTo>
                <a:lnTo>
                  <a:pt x="16727" y="21600"/>
                </a:lnTo>
                <a:cubicBezTo>
                  <a:pt x="16647" y="21363"/>
                  <a:pt x="16562" y="21127"/>
                  <a:pt x="16479" y="20898"/>
                </a:cubicBezTo>
                <a:cubicBezTo>
                  <a:pt x="16258" y="20291"/>
                  <a:pt x="16032" y="19664"/>
                  <a:pt x="15895" y="18980"/>
                </a:cubicBezTo>
                <a:lnTo>
                  <a:pt x="15865" y="18980"/>
                </a:lnTo>
                <a:close/>
                <a:moveTo>
                  <a:pt x="16321" y="18980"/>
                </a:moveTo>
                <a:cubicBezTo>
                  <a:pt x="16286" y="19117"/>
                  <a:pt x="16271" y="19281"/>
                  <a:pt x="16278" y="19468"/>
                </a:cubicBezTo>
                <a:cubicBezTo>
                  <a:pt x="16286" y="19704"/>
                  <a:pt x="16332" y="19941"/>
                  <a:pt x="16418" y="20196"/>
                </a:cubicBezTo>
                <a:cubicBezTo>
                  <a:pt x="16557" y="20604"/>
                  <a:pt x="16701" y="21017"/>
                  <a:pt x="16839" y="21417"/>
                </a:cubicBezTo>
                <a:cubicBezTo>
                  <a:pt x="16861" y="21478"/>
                  <a:pt x="16882" y="21539"/>
                  <a:pt x="16903" y="21600"/>
                </a:cubicBezTo>
                <a:lnTo>
                  <a:pt x="16937" y="21600"/>
                </a:lnTo>
                <a:cubicBezTo>
                  <a:pt x="16913" y="21532"/>
                  <a:pt x="16889" y="21463"/>
                  <a:pt x="16866" y="21395"/>
                </a:cubicBezTo>
                <a:cubicBezTo>
                  <a:pt x="16727" y="20996"/>
                  <a:pt x="16583" y="20584"/>
                  <a:pt x="16444" y="20176"/>
                </a:cubicBezTo>
                <a:cubicBezTo>
                  <a:pt x="16360" y="19927"/>
                  <a:pt x="16314" y="19694"/>
                  <a:pt x="16307" y="19465"/>
                </a:cubicBezTo>
                <a:cubicBezTo>
                  <a:pt x="16300" y="19277"/>
                  <a:pt x="16316" y="19113"/>
                  <a:pt x="16352" y="18980"/>
                </a:cubicBezTo>
                <a:lnTo>
                  <a:pt x="16321" y="18980"/>
                </a:lnTo>
                <a:close/>
                <a:moveTo>
                  <a:pt x="17771" y="19459"/>
                </a:moveTo>
                <a:cubicBezTo>
                  <a:pt x="17645" y="19457"/>
                  <a:pt x="17516" y="19477"/>
                  <a:pt x="17384" y="19519"/>
                </a:cubicBezTo>
                <a:cubicBezTo>
                  <a:pt x="17235" y="19565"/>
                  <a:pt x="17131" y="19658"/>
                  <a:pt x="17075" y="19795"/>
                </a:cubicBezTo>
                <a:cubicBezTo>
                  <a:pt x="17018" y="19936"/>
                  <a:pt x="17011" y="20129"/>
                  <a:pt x="17053" y="20367"/>
                </a:cubicBezTo>
                <a:cubicBezTo>
                  <a:pt x="17091" y="20584"/>
                  <a:pt x="17155" y="20788"/>
                  <a:pt x="17217" y="20986"/>
                </a:cubicBezTo>
                <a:cubicBezTo>
                  <a:pt x="17228" y="21019"/>
                  <a:pt x="17237" y="21052"/>
                  <a:pt x="17248" y="21086"/>
                </a:cubicBezTo>
                <a:lnTo>
                  <a:pt x="17269" y="21157"/>
                </a:lnTo>
                <a:cubicBezTo>
                  <a:pt x="17314" y="21300"/>
                  <a:pt x="17358" y="21447"/>
                  <a:pt x="17389" y="21600"/>
                </a:cubicBezTo>
                <a:lnTo>
                  <a:pt x="17420" y="21600"/>
                </a:lnTo>
                <a:cubicBezTo>
                  <a:pt x="17389" y="21439"/>
                  <a:pt x="17343" y="21286"/>
                  <a:pt x="17297" y="21138"/>
                </a:cubicBezTo>
                <a:lnTo>
                  <a:pt x="17275" y="21068"/>
                </a:lnTo>
                <a:cubicBezTo>
                  <a:pt x="17264" y="21034"/>
                  <a:pt x="17254" y="21000"/>
                  <a:pt x="17243" y="20966"/>
                </a:cubicBezTo>
                <a:cubicBezTo>
                  <a:pt x="17182" y="20770"/>
                  <a:pt x="17119" y="20567"/>
                  <a:pt x="17081" y="20354"/>
                </a:cubicBezTo>
                <a:cubicBezTo>
                  <a:pt x="17041" y="20129"/>
                  <a:pt x="17048" y="19948"/>
                  <a:pt x="17101" y="19818"/>
                </a:cubicBezTo>
                <a:cubicBezTo>
                  <a:pt x="17152" y="19692"/>
                  <a:pt x="17249" y="19606"/>
                  <a:pt x="17389" y="19562"/>
                </a:cubicBezTo>
                <a:cubicBezTo>
                  <a:pt x="17519" y="19522"/>
                  <a:pt x="17647" y="19503"/>
                  <a:pt x="17771" y="19505"/>
                </a:cubicBezTo>
                <a:cubicBezTo>
                  <a:pt x="18143" y="19511"/>
                  <a:pt x="18487" y="19709"/>
                  <a:pt x="18798" y="20096"/>
                </a:cubicBezTo>
                <a:cubicBezTo>
                  <a:pt x="19192" y="20588"/>
                  <a:pt x="19497" y="21007"/>
                  <a:pt x="19757" y="21417"/>
                </a:cubicBezTo>
                <a:cubicBezTo>
                  <a:pt x="19794" y="21475"/>
                  <a:pt x="19830" y="21536"/>
                  <a:pt x="19866" y="21600"/>
                </a:cubicBezTo>
                <a:lnTo>
                  <a:pt x="19904" y="21600"/>
                </a:lnTo>
                <a:cubicBezTo>
                  <a:pt x="19864" y="21525"/>
                  <a:pt x="19821" y="21453"/>
                  <a:pt x="19779" y="21386"/>
                </a:cubicBezTo>
                <a:cubicBezTo>
                  <a:pt x="19518" y="20975"/>
                  <a:pt x="19212" y="20555"/>
                  <a:pt x="18817" y="20062"/>
                </a:cubicBezTo>
                <a:cubicBezTo>
                  <a:pt x="18501" y="19668"/>
                  <a:pt x="18150" y="19466"/>
                  <a:pt x="17771" y="19459"/>
                </a:cubicBezTo>
                <a:close/>
                <a:moveTo>
                  <a:pt x="14135" y="19508"/>
                </a:moveTo>
                <a:cubicBezTo>
                  <a:pt x="13922" y="19533"/>
                  <a:pt x="13711" y="19663"/>
                  <a:pt x="13506" y="19895"/>
                </a:cubicBezTo>
                <a:cubicBezTo>
                  <a:pt x="13134" y="20316"/>
                  <a:pt x="12910" y="20889"/>
                  <a:pt x="12836" y="21600"/>
                </a:cubicBezTo>
                <a:lnTo>
                  <a:pt x="12866" y="21600"/>
                </a:lnTo>
                <a:cubicBezTo>
                  <a:pt x="12940" y="20905"/>
                  <a:pt x="13159" y="20344"/>
                  <a:pt x="13523" y="19932"/>
                </a:cubicBezTo>
                <a:cubicBezTo>
                  <a:pt x="13723" y="19705"/>
                  <a:pt x="13930" y="19579"/>
                  <a:pt x="14137" y="19554"/>
                </a:cubicBezTo>
                <a:cubicBezTo>
                  <a:pt x="14344" y="19529"/>
                  <a:pt x="14552" y="19605"/>
                  <a:pt x="14754" y="19782"/>
                </a:cubicBezTo>
                <a:cubicBezTo>
                  <a:pt x="15263" y="20229"/>
                  <a:pt x="15589" y="20840"/>
                  <a:pt x="15726" y="21600"/>
                </a:cubicBezTo>
                <a:lnTo>
                  <a:pt x="15757" y="21600"/>
                </a:lnTo>
                <a:cubicBezTo>
                  <a:pt x="15619" y="20823"/>
                  <a:pt x="15287" y="20198"/>
                  <a:pt x="14768" y="19743"/>
                </a:cubicBezTo>
                <a:cubicBezTo>
                  <a:pt x="14560" y="19561"/>
                  <a:pt x="14347" y="19482"/>
                  <a:pt x="14135" y="19508"/>
                </a:cubicBezTo>
                <a:close/>
                <a:moveTo>
                  <a:pt x="14251" y="19985"/>
                </a:moveTo>
                <a:cubicBezTo>
                  <a:pt x="14046" y="19989"/>
                  <a:pt x="13839" y="20116"/>
                  <a:pt x="13678" y="20353"/>
                </a:cubicBezTo>
                <a:cubicBezTo>
                  <a:pt x="13454" y="20682"/>
                  <a:pt x="13328" y="21093"/>
                  <a:pt x="13290" y="21600"/>
                </a:cubicBezTo>
                <a:lnTo>
                  <a:pt x="13324" y="21600"/>
                </a:lnTo>
                <a:cubicBezTo>
                  <a:pt x="13362" y="21108"/>
                  <a:pt x="13481" y="20704"/>
                  <a:pt x="13698" y="20385"/>
                </a:cubicBezTo>
                <a:cubicBezTo>
                  <a:pt x="13854" y="20156"/>
                  <a:pt x="14053" y="20035"/>
                  <a:pt x="14251" y="20031"/>
                </a:cubicBezTo>
                <a:cubicBezTo>
                  <a:pt x="14370" y="20028"/>
                  <a:pt x="14487" y="20069"/>
                  <a:pt x="14595" y="20154"/>
                </a:cubicBezTo>
                <a:cubicBezTo>
                  <a:pt x="15053" y="20515"/>
                  <a:pt x="15322" y="20990"/>
                  <a:pt x="15420" y="21600"/>
                </a:cubicBezTo>
                <a:lnTo>
                  <a:pt x="15450" y="21600"/>
                </a:lnTo>
                <a:cubicBezTo>
                  <a:pt x="15352" y="20971"/>
                  <a:pt x="15078" y="20482"/>
                  <a:pt x="14610" y="20112"/>
                </a:cubicBezTo>
                <a:cubicBezTo>
                  <a:pt x="14497" y="20024"/>
                  <a:pt x="14375" y="19982"/>
                  <a:pt x="14251" y="19985"/>
                </a:cubicBezTo>
                <a:close/>
                <a:moveTo>
                  <a:pt x="17923" y="20012"/>
                </a:moveTo>
                <a:cubicBezTo>
                  <a:pt x="17840" y="20009"/>
                  <a:pt x="17755" y="20039"/>
                  <a:pt x="17671" y="20101"/>
                </a:cubicBezTo>
                <a:cubicBezTo>
                  <a:pt x="17542" y="20197"/>
                  <a:pt x="17489" y="20358"/>
                  <a:pt x="17512" y="20581"/>
                </a:cubicBezTo>
                <a:cubicBezTo>
                  <a:pt x="17534" y="20793"/>
                  <a:pt x="17574" y="21002"/>
                  <a:pt x="17612" y="21204"/>
                </a:cubicBezTo>
                <a:cubicBezTo>
                  <a:pt x="17634" y="21324"/>
                  <a:pt x="17659" y="21448"/>
                  <a:pt x="17678" y="21570"/>
                </a:cubicBezTo>
                <a:cubicBezTo>
                  <a:pt x="17680" y="21581"/>
                  <a:pt x="17680" y="21590"/>
                  <a:pt x="17681" y="21600"/>
                </a:cubicBezTo>
                <a:lnTo>
                  <a:pt x="17712" y="21600"/>
                </a:lnTo>
                <a:cubicBezTo>
                  <a:pt x="17710" y="21586"/>
                  <a:pt x="17709" y="21572"/>
                  <a:pt x="17707" y="21559"/>
                </a:cubicBezTo>
                <a:cubicBezTo>
                  <a:pt x="17687" y="21436"/>
                  <a:pt x="17663" y="21311"/>
                  <a:pt x="17641" y="21192"/>
                </a:cubicBezTo>
                <a:cubicBezTo>
                  <a:pt x="17603" y="20991"/>
                  <a:pt x="17563" y="20784"/>
                  <a:pt x="17542" y="20574"/>
                </a:cubicBezTo>
                <a:cubicBezTo>
                  <a:pt x="17521" y="20373"/>
                  <a:pt x="17569" y="20227"/>
                  <a:pt x="17684" y="20141"/>
                </a:cubicBezTo>
                <a:cubicBezTo>
                  <a:pt x="17791" y="20062"/>
                  <a:pt x="17897" y="20038"/>
                  <a:pt x="18001" y="20070"/>
                </a:cubicBezTo>
                <a:cubicBezTo>
                  <a:pt x="18226" y="20139"/>
                  <a:pt x="18387" y="20235"/>
                  <a:pt x="18523" y="20381"/>
                </a:cubicBezTo>
                <a:cubicBezTo>
                  <a:pt x="18841" y="20720"/>
                  <a:pt x="19170" y="21104"/>
                  <a:pt x="19444" y="21600"/>
                </a:cubicBezTo>
                <a:lnTo>
                  <a:pt x="19483" y="21600"/>
                </a:lnTo>
                <a:cubicBezTo>
                  <a:pt x="19204" y="21085"/>
                  <a:pt x="18866" y="20692"/>
                  <a:pt x="18540" y="20344"/>
                </a:cubicBezTo>
                <a:cubicBezTo>
                  <a:pt x="18400" y="20195"/>
                  <a:pt x="18236" y="20097"/>
                  <a:pt x="18007" y="20026"/>
                </a:cubicBezTo>
                <a:cubicBezTo>
                  <a:pt x="17979" y="20018"/>
                  <a:pt x="17951" y="20013"/>
                  <a:pt x="17923" y="20012"/>
                </a:cubicBezTo>
                <a:close/>
                <a:moveTo>
                  <a:pt x="14184" y="20090"/>
                </a:moveTo>
                <a:cubicBezTo>
                  <a:pt x="13894" y="20112"/>
                  <a:pt x="13623" y="20407"/>
                  <a:pt x="13470" y="20902"/>
                </a:cubicBezTo>
                <a:cubicBezTo>
                  <a:pt x="13402" y="21123"/>
                  <a:pt x="13355" y="21358"/>
                  <a:pt x="13328" y="21600"/>
                </a:cubicBezTo>
                <a:lnTo>
                  <a:pt x="13359" y="21600"/>
                </a:lnTo>
                <a:cubicBezTo>
                  <a:pt x="13385" y="21365"/>
                  <a:pt x="13430" y="21137"/>
                  <a:pt x="13497" y="20921"/>
                </a:cubicBezTo>
                <a:cubicBezTo>
                  <a:pt x="13645" y="20443"/>
                  <a:pt x="13906" y="20158"/>
                  <a:pt x="14185" y="20136"/>
                </a:cubicBezTo>
                <a:cubicBezTo>
                  <a:pt x="14278" y="20128"/>
                  <a:pt x="14374" y="20151"/>
                  <a:pt x="14467" y="20204"/>
                </a:cubicBezTo>
                <a:cubicBezTo>
                  <a:pt x="14902" y="20454"/>
                  <a:pt x="15189" y="20912"/>
                  <a:pt x="15323" y="21563"/>
                </a:cubicBezTo>
                <a:cubicBezTo>
                  <a:pt x="15325" y="21575"/>
                  <a:pt x="15327" y="21588"/>
                  <a:pt x="15329" y="21600"/>
                </a:cubicBezTo>
                <a:lnTo>
                  <a:pt x="15360" y="21600"/>
                </a:lnTo>
                <a:cubicBezTo>
                  <a:pt x="15357" y="21583"/>
                  <a:pt x="15354" y="21566"/>
                  <a:pt x="15351" y="21549"/>
                </a:cubicBezTo>
                <a:cubicBezTo>
                  <a:pt x="15214" y="20884"/>
                  <a:pt x="14920" y="20417"/>
                  <a:pt x="14477" y="20162"/>
                </a:cubicBezTo>
                <a:cubicBezTo>
                  <a:pt x="14380" y="20106"/>
                  <a:pt x="14281" y="20083"/>
                  <a:pt x="14184" y="20090"/>
                </a:cubicBezTo>
                <a:close/>
                <a:moveTo>
                  <a:pt x="5515" y="20337"/>
                </a:moveTo>
                <a:cubicBezTo>
                  <a:pt x="5482" y="20340"/>
                  <a:pt x="5448" y="20350"/>
                  <a:pt x="5413" y="20367"/>
                </a:cubicBezTo>
                <a:cubicBezTo>
                  <a:pt x="5304" y="20419"/>
                  <a:pt x="5229" y="20561"/>
                  <a:pt x="5194" y="20778"/>
                </a:cubicBezTo>
                <a:cubicBezTo>
                  <a:pt x="5148" y="21058"/>
                  <a:pt x="5174" y="21333"/>
                  <a:pt x="5200" y="21600"/>
                </a:cubicBezTo>
                <a:lnTo>
                  <a:pt x="5230" y="21600"/>
                </a:lnTo>
                <a:cubicBezTo>
                  <a:pt x="5230" y="21599"/>
                  <a:pt x="5230" y="21598"/>
                  <a:pt x="5229" y="21598"/>
                </a:cubicBezTo>
                <a:cubicBezTo>
                  <a:pt x="5204" y="21334"/>
                  <a:pt x="5177" y="21060"/>
                  <a:pt x="5221" y="20787"/>
                </a:cubicBezTo>
                <a:cubicBezTo>
                  <a:pt x="5244" y="20647"/>
                  <a:pt x="5298" y="20469"/>
                  <a:pt x="5421" y="20409"/>
                </a:cubicBezTo>
                <a:cubicBezTo>
                  <a:pt x="5454" y="20394"/>
                  <a:pt x="5485" y="20385"/>
                  <a:pt x="5516" y="20382"/>
                </a:cubicBezTo>
                <a:cubicBezTo>
                  <a:pt x="5609" y="20372"/>
                  <a:pt x="5695" y="20418"/>
                  <a:pt x="5774" y="20518"/>
                </a:cubicBezTo>
                <a:cubicBezTo>
                  <a:pt x="6021" y="20829"/>
                  <a:pt x="5997" y="21211"/>
                  <a:pt x="5935" y="21578"/>
                </a:cubicBezTo>
                <a:cubicBezTo>
                  <a:pt x="5933" y="21586"/>
                  <a:pt x="5931" y="21593"/>
                  <a:pt x="5930" y="21600"/>
                </a:cubicBezTo>
                <a:lnTo>
                  <a:pt x="5961" y="21600"/>
                </a:lnTo>
                <a:cubicBezTo>
                  <a:pt x="5962" y="21597"/>
                  <a:pt x="5963" y="21594"/>
                  <a:pt x="5964" y="21591"/>
                </a:cubicBezTo>
                <a:cubicBezTo>
                  <a:pt x="6025" y="21227"/>
                  <a:pt x="6053" y="20810"/>
                  <a:pt x="5793" y="20482"/>
                </a:cubicBezTo>
                <a:cubicBezTo>
                  <a:pt x="5708" y="20374"/>
                  <a:pt x="5615" y="20326"/>
                  <a:pt x="5515" y="20337"/>
                </a:cubicBezTo>
                <a:close/>
                <a:moveTo>
                  <a:pt x="5524" y="20469"/>
                </a:moveTo>
                <a:cubicBezTo>
                  <a:pt x="5484" y="20469"/>
                  <a:pt x="5446" y="20482"/>
                  <a:pt x="5410" y="20508"/>
                </a:cubicBezTo>
                <a:cubicBezTo>
                  <a:pt x="5335" y="20563"/>
                  <a:pt x="5279" y="20669"/>
                  <a:pt x="5257" y="20802"/>
                </a:cubicBezTo>
                <a:cubicBezTo>
                  <a:pt x="5225" y="20985"/>
                  <a:pt x="5218" y="21166"/>
                  <a:pt x="5233" y="21356"/>
                </a:cubicBezTo>
                <a:cubicBezTo>
                  <a:pt x="5236" y="21396"/>
                  <a:pt x="5242" y="21438"/>
                  <a:pt x="5247" y="21478"/>
                </a:cubicBezTo>
                <a:cubicBezTo>
                  <a:pt x="5252" y="21520"/>
                  <a:pt x="5255" y="21560"/>
                  <a:pt x="5258" y="21600"/>
                </a:cubicBezTo>
                <a:lnTo>
                  <a:pt x="5288" y="21600"/>
                </a:lnTo>
                <a:cubicBezTo>
                  <a:pt x="5285" y="21556"/>
                  <a:pt x="5281" y="21513"/>
                  <a:pt x="5276" y="21470"/>
                </a:cubicBezTo>
                <a:cubicBezTo>
                  <a:pt x="5270" y="21429"/>
                  <a:pt x="5265" y="21391"/>
                  <a:pt x="5262" y="21352"/>
                </a:cubicBezTo>
                <a:cubicBezTo>
                  <a:pt x="5247" y="21168"/>
                  <a:pt x="5255" y="20992"/>
                  <a:pt x="5285" y="20814"/>
                </a:cubicBezTo>
                <a:cubicBezTo>
                  <a:pt x="5306" y="20695"/>
                  <a:pt x="5357" y="20598"/>
                  <a:pt x="5424" y="20549"/>
                </a:cubicBezTo>
                <a:cubicBezTo>
                  <a:pt x="5456" y="20525"/>
                  <a:pt x="5490" y="20513"/>
                  <a:pt x="5524" y="20513"/>
                </a:cubicBezTo>
                <a:cubicBezTo>
                  <a:pt x="5559" y="20513"/>
                  <a:pt x="5594" y="20525"/>
                  <a:pt x="5629" y="20549"/>
                </a:cubicBezTo>
                <a:cubicBezTo>
                  <a:pt x="5756" y="20635"/>
                  <a:pt x="5839" y="20775"/>
                  <a:pt x="5875" y="20965"/>
                </a:cubicBezTo>
                <a:cubicBezTo>
                  <a:pt x="5917" y="21187"/>
                  <a:pt x="5887" y="21408"/>
                  <a:pt x="5853" y="21600"/>
                </a:cubicBezTo>
                <a:lnTo>
                  <a:pt x="5883" y="21600"/>
                </a:lnTo>
                <a:cubicBezTo>
                  <a:pt x="5917" y="21404"/>
                  <a:pt x="5947" y="21181"/>
                  <a:pt x="5903" y="20952"/>
                </a:cubicBezTo>
                <a:cubicBezTo>
                  <a:pt x="5865" y="20753"/>
                  <a:pt x="5775" y="20599"/>
                  <a:pt x="5642" y="20508"/>
                </a:cubicBezTo>
                <a:cubicBezTo>
                  <a:pt x="5603" y="20482"/>
                  <a:pt x="5563" y="20469"/>
                  <a:pt x="5524" y="20469"/>
                </a:cubicBezTo>
                <a:close/>
                <a:moveTo>
                  <a:pt x="18143" y="20556"/>
                </a:moveTo>
                <a:cubicBezTo>
                  <a:pt x="18087" y="20562"/>
                  <a:pt x="18036" y="20588"/>
                  <a:pt x="17994" y="20634"/>
                </a:cubicBezTo>
                <a:cubicBezTo>
                  <a:pt x="17911" y="20725"/>
                  <a:pt x="17866" y="20886"/>
                  <a:pt x="17864" y="21102"/>
                </a:cubicBezTo>
                <a:cubicBezTo>
                  <a:pt x="17862" y="21268"/>
                  <a:pt x="17862" y="21436"/>
                  <a:pt x="17863" y="21600"/>
                </a:cubicBezTo>
                <a:lnTo>
                  <a:pt x="17892" y="21600"/>
                </a:lnTo>
                <a:cubicBezTo>
                  <a:pt x="17892" y="21436"/>
                  <a:pt x="17892" y="21268"/>
                  <a:pt x="17893" y="21102"/>
                </a:cubicBezTo>
                <a:cubicBezTo>
                  <a:pt x="17895" y="20901"/>
                  <a:pt x="17937" y="20752"/>
                  <a:pt x="18012" y="20669"/>
                </a:cubicBezTo>
                <a:cubicBezTo>
                  <a:pt x="18050" y="20628"/>
                  <a:pt x="18096" y="20606"/>
                  <a:pt x="18148" y="20601"/>
                </a:cubicBezTo>
                <a:cubicBezTo>
                  <a:pt x="18200" y="20596"/>
                  <a:pt x="18257" y="20608"/>
                  <a:pt x="18321" y="20639"/>
                </a:cubicBezTo>
                <a:cubicBezTo>
                  <a:pt x="18591" y="20772"/>
                  <a:pt x="18808" y="21039"/>
                  <a:pt x="19044" y="21348"/>
                </a:cubicBezTo>
                <a:cubicBezTo>
                  <a:pt x="19103" y="21426"/>
                  <a:pt x="19159" y="21511"/>
                  <a:pt x="19211" y="21600"/>
                </a:cubicBezTo>
                <a:lnTo>
                  <a:pt x="19249" y="21600"/>
                </a:lnTo>
                <a:cubicBezTo>
                  <a:pt x="19192" y="21498"/>
                  <a:pt x="19130" y="21402"/>
                  <a:pt x="19063" y="21314"/>
                </a:cubicBezTo>
                <a:cubicBezTo>
                  <a:pt x="18825" y="21001"/>
                  <a:pt x="18606" y="20732"/>
                  <a:pt x="18330" y="20597"/>
                </a:cubicBezTo>
                <a:cubicBezTo>
                  <a:pt x="18263" y="20564"/>
                  <a:pt x="18200" y="20549"/>
                  <a:pt x="18143" y="20556"/>
                </a:cubicBezTo>
                <a:close/>
                <a:moveTo>
                  <a:pt x="14327" y="20556"/>
                </a:moveTo>
                <a:cubicBezTo>
                  <a:pt x="14175" y="20539"/>
                  <a:pt x="14020" y="20623"/>
                  <a:pt x="13894" y="20802"/>
                </a:cubicBezTo>
                <a:cubicBezTo>
                  <a:pt x="13738" y="21022"/>
                  <a:pt x="13679" y="21286"/>
                  <a:pt x="13660" y="21600"/>
                </a:cubicBezTo>
                <a:lnTo>
                  <a:pt x="13691" y="21600"/>
                </a:lnTo>
                <a:cubicBezTo>
                  <a:pt x="13710" y="21299"/>
                  <a:pt x="13766" y="21044"/>
                  <a:pt x="13914" y="20835"/>
                </a:cubicBezTo>
                <a:cubicBezTo>
                  <a:pt x="14034" y="20665"/>
                  <a:pt x="14180" y="20586"/>
                  <a:pt x="14324" y="20602"/>
                </a:cubicBezTo>
                <a:cubicBezTo>
                  <a:pt x="14410" y="20612"/>
                  <a:pt x="14496" y="20656"/>
                  <a:pt x="14574" y="20735"/>
                </a:cubicBezTo>
                <a:cubicBezTo>
                  <a:pt x="14807" y="20970"/>
                  <a:pt x="14958" y="21256"/>
                  <a:pt x="15035" y="21600"/>
                </a:cubicBezTo>
                <a:lnTo>
                  <a:pt x="15067" y="21600"/>
                </a:lnTo>
                <a:cubicBezTo>
                  <a:pt x="14988" y="21241"/>
                  <a:pt x="14829" y="20938"/>
                  <a:pt x="14591" y="20697"/>
                </a:cubicBezTo>
                <a:cubicBezTo>
                  <a:pt x="14508" y="20613"/>
                  <a:pt x="14418" y="20566"/>
                  <a:pt x="14327" y="20556"/>
                </a:cubicBezTo>
                <a:close/>
                <a:moveTo>
                  <a:pt x="14268" y="20668"/>
                </a:moveTo>
                <a:cubicBezTo>
                  <a:pt x="14230" y="20669"/>
                  <a:pt x="14192" y="20677"/>
                  <a:pt x="14154" y="20692"/>
                </a:cubicBezTo>
                <a:cubicBezTo>
                  <a:pt x="13996" y="20759"/>
                  <a:pt x="13866" y="20958"/>
                  <a:pt x="13785" y="21254"/>
                </a:cubicBezTo>
                <a:cubicBezTo>
                  <a:pt x="13754" y="21365"/>
                  <a:pt x="13742" y="21484"/>
                  <a:pt x="13730" y="21600"/>
                </a:cubicBezTo>
                <a:lnTo>
                  <a:pt x="13761" y="21600"/>
                </a:lnTo>
                <a:cubicBezTo>
                  <a:pt x="13772" y="21489"/>
                  <a:pt x="13783" y="21374"/>
                  <a:pt x="13812" y="21270"/>
                </a:cubicBezTo>
                <a:cubicBezTo>
                  <a:pt x="13889" y="20987"/>
                  <a:pt x="14013" y="20798"/>
                  <a:pt x="14162" y="20735"/>
                </a:cubicBezTo>
                <a:cubicBezTo>
                  <a:pt x="14197" y="20720"/>
                  <a:pt x="14234" y="20714"/>
                  <a:pt x="14270" y="20713"/>
                </a:cubicBezTo>
                <a:cubicBezTo>
                  <a:pt x="14378" y="20712"/>
                  <a:pt x="14490" y="20774"/>
                  <a:pt x="14600" y="20897"/>
                </a:cubicBezTo>
                <a:cubicBezTo>
                  <a:pt x="14787" y="21107"/>
                  <a:pt x="14908" y="21337"/>
                  <a:pt x="14967" y="21600"/>
                </a:cubicBezTo>
                <a:lnTo>
                  <a:pt x="14997" y="21600"/>
                </a:lnTo>
                <a:cubicBezTo>
                  <a:pt x="14937" y="21322"/>
                  <a:pt x="14813" y="21079"/>
                  <a:pt x="14618" y="20859"/>
                </a:cubicBezTo>
                <a:cubicBezTo>
                  <a:pt x="14503" y="20730"/>
                  <a:pt x="14384" y="20666"/>
                  <a:pt x="14268" y="20668"/>
                </a:cubicBezTo>
                <a:close/>
                <a:moveTo>
                  <a:pt x="11083" y="20689"/>
                </a:moveTo>
                <a:cubicBezTo>
                  <a:pt x="11034" y="20696"/>
                  <a:pt x="10993" y="20718"/>
                  <a:pt x="10960" y="20757"/>
                </a:cubicBezTo>
                <a:cubicBezTo>
                  <a:pt x="10891" y="20837"/>
                  <a:pt x="10855" y="20983"/>
                  <a:pt x="10853" y="21194"/>
                </a:cubicBezTo>
                <a:cubicBezTo>
                  <a:pt x="10851" y="21329"/>
                  <a:pt x="10852" y="21466"/>
                  <a:pt x="10852" y="21600"/>
                </a:cubicBezTo>
                <a:lnTo>
                  <a:pt x="10882" y="21600"/>
                </a:lnTo>
                <a:cubicBezTo>
                  <a:pt x="10881" y="21466"/>
                  <a:pt x="10881" y="21330"/>
                  <a:pt x="10883" y="21195"/>
                </a:cubicBezTo>
                <a:cubicBezTo>
                  <a:pt x="10885" y="20999"/>
                  <a:pt x="10917" y="20863"/>
                  <a:pt x="10978" y="20792"/>
                </a:cubicBezTo>
                <a:cubicBezTo>
                  <a:pt x="11008" y="20758"/>
                  <a:pt x="11045" y="20738"/>
                  <a:pt x="11089" y="20732"/>
                </a:cubicBezTo>
                <a:cubicBezTo>
                  <a:pt x="11133" y="20727"/>
                  <a:pt x="11185" y="20735"/>
                  <a:pt x="11243" y="20758"/>
                </a:cubicBezTo>
                <a:lnTo>
                  <a:pt x="11258" y="20764"/>
                </a:lnTo>
                <a:cubicBezTo>
                  <a:pt x="11434" y="20833"/>
                  <a:pt x="11615" y="20905"/>
                  <a:pt x="11790" y="20989"/>
                </a:cubicBezTo>
                <a:cubicBezTo>
                  <a:pt x="12046" y="21113"/>
                  <a:pt x="12135" y="21263"/>
                  <a:pt x="12126" y="21600"/>
                </a:cubicBezTo>
                <a:lnTo>
                  <a:pt x="12155" y="21600"/>
                </a:lnTo>
                <a:cubicBezTo>
                  <a:pt x="12165" y="21243"/>
                  <a:pt x="12068" y="21076"/>
                  <a:pt x="11798" y="20946"/>
                </a:cubicBezTo>
                <a:cubicBezTo>
                  <a:pt x="11623" y="20861"/>
                  <a:pt x="11441" y="20790"/>
                  <a:pt x="11266" y="20721"/>
                </a:cubicBezTo>
                <a:lnTo>
                  <a:pt x="11250" y="20714"/>
                </a:lnTo>
                <a:cubicBezTo>
                  <a:pt x="11187" y="20690"/>
                  <a:pt x="11131" y="20682"/>
                  <a:pt x="11083" y="20689"/>
                </a:cubicBezTo>
                <a:close/>
                <a:moveTo>
                  <a:pt x="9785" y="20861"/>
                </a:moveTo>
                <a:cubicBezTo>
                  <a:pt x="9768" y="20863"/>
                  <a:pt x="9750" y="20873"/>
                  <a:pt x="9729" y="20894"/>
                </a:cubicBezTo>
                <a:cubicBezTo>
                  <a:pt x="9625" y="20997"/>
                  <a:pt x="9590" y="21120"/>
                  <a:pt x="9623" y="21271"/>
                </a:cubicBezTo>
                <a:cubicBezTo>
                  <a:pt x="9647" y="21380"/>
                  <a:pt x="9670" y="21490"/>
                  <a:pt x="9693" y="21600"/>
                </a:cubicBezTo>
                <a:lnTo>
                  <a:pt x="9724" y="21600"/>
                </a:lnTo>
                <a:cubicBezTo>
                  <a:pt x="9700" y="21486"/>
                  <a:pt x="9677" y="21372"/>
                  <a:pt x="9652" y="21258"/>
                </a:cubicBezTo>
                <a:cubicBezTo>
                  <a:pt x="9623" y="21127"/>
                  <a:pt x="9653" y="21022"/>
                  <a:pt x="9746" y="20931"/>
                </a:cubicBezTo>
                <a:cubicBezTo>
                  <a:pt x="9760" y="20917"/>
                  <a:pt x="9772" y="20909"/>
                  <a:pt x="9784" y="20906"/>
                </a:cubicBezTo>
                <a:cubicBezTo>
                  <a:pt x="9818" y="20898"/>
                  <a:pt x="9844" y="20938"/>
                  <a:pt x="9877" y="20996"/>
                </a:cubicBezTo>
                <a:cubicBezTo>
                  <a:pt x="9886" y="21013"/>
                  <a:pt x="9896" y="21029"/>
                  <a:pt x="9905" y="21043"/>
                </a:cubicBezTo>
                <a:cubicBezTo>
                  <a:pt x="10013" y="21203"/>
                  <a:pt x="10040" y="21394"/>
                  <a:pt x="10046" y="21600"/>
                </a:cubicBezTo>
                <a:lnTo>
                  <a:pt x="10075" y="21600"/>
                </a:lnTo>
                <a:cubicBezTo>
                  <a:pt x="10069" y="21389"/>
                  <a:pt x="10040" y="21182"/>
                  <a:pt x="9926" y="21011"/>
                </a:cubicBezTo>
                <a:cubicBezTo>
                  <a:pt x="9917" y="20998"/>
                  <a:pt x="9908" y="20983"/>
                  <a:pt x="9900" y="20968"/>
                </a:cubicBezTo>
                <a:cubicBezTo>
                  <a:pt x="9872" y="20918"/>
                  <a:pt x="9836" y="20855"/>
                  <a:pt x="9785" y="20861"/>
                </a:cubicBezTo>
                <a:close/>
                <a:moveTo>
                  <a:pt x="18490" y="21537"/>
                </a:moveTo>
                <a:cubicBezTo>
                  <a:pt x="18451" y="21535"/>
                  <a:pt x="18418" y="21555"/>
                  <a:pt x="18383" y="21600"/>
                </a:cubicBezTo>
                <a:lnTo>
                  <a:pt x="18435" y="21600"/>
                </a:lnTo>
                <a:cubicBezTo>
                  <a:pt x="18467" y="21577"/>
                  <a:pt x="18502" y="21579"/>
                  <a:pt x="18544" y="21600"/>
                </a:cubicBezTo>
                <a:lnTo>
                  <a:pt x="18621" y="21600"/>
                </a:lnTo>
                <a:cubicBezTo>
                  <a:pt x="18569" y="21563"/>
                  <a:pt x="18526" y="21539"/>
                  <a:pt x="18490" y="21537"/>
                </a:cubicBezTo>
                <a:close/>
              </a:path>
            </a:pathLst>
          </a:custGeom>
          <a:gradFill>
            <a:gsLst>
              <a:gs pos="0">
                <a:srgbClr val="929292">
                  <a:alpha val="0"/>
                </a:srgbClr>
              </a:gs>
              <a:gs pos="100000">
                <a:srgbClr val="929292">
                  <a:alpha val="25000"/>
                </a:srgbClr>
              </a:gs>
            </a:gsLst>
            <a:lin ang="7199999"/>
          </a:gra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39" name="welcome"/>
          <p:cNvSpPr txBox="1"/>
          <p:nvPr/>
        </p:nvSpPr>
        <p:spPr>
          <a:xfrm>
            <a:off x="4355938" y="728130"/>
            <a:ext cx="15672124" cy="20796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lnSpc>
                <a:spcPct val="80000"/>
              </a:lnSpc>
              <a:defRPr sz="8000" cap="all" spc="2800">
                <a:latin typeface="+mn-lt"/>
                <a:ea typeface="+mn-ea"/>
                <a:cs typeface="+mn-cs"/>
                <a:sym typeface="Montserrat ExtraBold"/>
              </a:defRPr>
            </a:lvl1pPr>
          </a:lstStyle>
          <a:p>
            <a:r>
              <a:rPr lang="en-US" dirty="0"/>
              <a:t>Research</a:t>
            </a:r>
          </a:p>
          <a:p>
            <a:r>
              <a:rPr lang="en-US" dirty="0"/>
              <a:t>Methodology</a:t>
            </a:r>
            <a:endParaRPr dirty="0"/>
          </a:p>
        </p:txBody>
      </p:sp>
      <p:sp>
        <p:nvSpPr>
          <p:cNvPr id="2" name="Lorem ipsum dolor sit elit, consect loreretur adipiscing nisi aute. dolor sit elit, consect. Lorem ipsum dolor sit elit, consect loreretur adipiscing nisi. Lorem ipsum dolor sit elit, consect loreretur adipiscing nisi aute. Lorem ipsum Lorem ipsum dolor ">
            <a:extLst>
              <a:ext uri="{FF2B5EF4-FFF2-40B4-BE49-F238E27FC236}">
                <a16:creationId xmlns:a16="http://schemas.microsoft.com/office/drawing/2014/main" id="{E474F105-A903-8410-9189-E1BFFE43E044}"/>
              </a:ext>
            </a:extLst>
          </p:cNvPr>
          <p:cNvSpPr txBox="1"/>
          <p:nvPr/>
        </p:nvSpPr>
        <p:spPr>
          <a:xfrm>
            <a:off x="2359743" y="3114057"/>
            <a:ext cx="13922476" cy="7487884"/>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r>
              <a:rPr lang="en-US" sz="3600" dirty="0"/>
              <a:t>Design: </a:t>
            </a:r>
          </a:p>
          <a:p>
            <a:r>
              <a:rPr lang="en-US" sz="3600" dirty="0"/>
              <a:t>Qualitative case study, as part of a larger study using an exploratory sequential design</a:t>
            </a:r>
          </a:p>
          <a:p>
            <a:endParaRPr lang="en-US" sz="3600" dirty="0"/>
          </a:p>
          <a:p>
            <a:r>
              <a:rPr lang="en-US" sz="3600" dirty="0"/>
              <a:t>Methods: </a:t>
            </a:r>
          </a:p>
          <a:p>
            <a:r>
              <a:rPr lang="en-US" sz="3600" dirty="0"/>
              <a:t>Narrative frames (N=30) and in-depth interviews (N=4)</a:t>
            </a:r>
          </a:p>
          <a:p>
            <a:r>
              <a:rPr lang="en-US" sz="3600" dirty="0"/>
              <a:t>Participants: </a:t>
            </a:r>
          </a:p>
          <a:p>
            <a:r>
              <a:rPr lang="en-US" sz="3600" dirty="0"/>
              <a:t>Master’s students in ELT at a university in the Mekong Delta, Vietnam</a:t>
            </a:r>
          </a:p>
        </p:txBody>
      </p:sp>
    </p:spTree>
    <p:extLst>
      <p:ext uri="{BB962C8B-B14F-4D97-AF65-F5344CB8AC3E}">
        <p14:creationId xmlns:p14="http://schemas.microsoft.com/office/powerpoint/2010/main" val="620673742"/>
      </p:ext>
    </p:extLst>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iterate>
                                    <p:tmAbs val="0"/>
                                  </p:iterate>
                                  <p:childTnLst>
                                    <p:set>
                                      <p:cBhvr>
                                        <p:cTn id="6" fill="hold"/>
                                        <p:tgtEl>
                                          <p:spTgt spid="837"/>
                                        </p:tgtEl>
                                        <p:attrNameLst>
                                          <p:attrName>style.visibility</p:attrName>
                                        </p:attrNameLst>
                                      </p:cBhvr>
                                      <p:to>
                                        <p:strVal val="visible"/>
                                      </p:to>
                                    </p:set>
                                    <p:anim calcmode="lin" valueType="num">
                                      <p:cBhvr>
                                        <p:cTn id="7" dur="1000" fill="hold"/>
                                        <p:tgtEl>
                                          <p:spTgt spid="837"/>
                                        </p:tgtEl>
                                        <p:attrNameLst>
                                          <p:attrName>ppt_x</p:attrName>
                                        </p:attrNameLst>
                                      </p:cBhvr>
                                      <p:tavLst>
                                        <p:tav tm="0">
                                          <p:val>
                                            <p:strVal val="#ppt_x"/>
                                          </p:val>
                                        </p:tav>
                                        <p:tav tm="100000">
                                          <p:val>
                                            <p:strVal val="#ppt_x"/>
                                          </p:val>
                                        </p:tav>
                                      </p:tavLst>
                                    </p:anim>
                                    <p:anim calcmode="lin" valueType="num">
                                      <p:cBhvr>
                                        <p:cTn id="8" dur="1000" fill="hold"/>
                                        <p:tgtEl>
                                          <p:spTgt spid="837"/>
                                        </p:tgtEl>
                                        <p:attrNameLst>
                                          <p:attrName>ppt_y</p:attrName>
                                        </p:attrNameLst>
                                      </p:cBhvr>
                                      <p:tavLst>
                                        <p:tav tm="0">
                                          <p:val>
                                            <p:strVal val="1+#ppt_h/2"/>
                                          </p:val>
                                        </p:tav>
                                        <p:tav tm="100000">
                                          <p:val>
                                            <p:strVal val="#ppt_y"/>
                                          </p:val>
                                        </p:tav>
                                      </p:tavLst>
                                    </p:anim>
                                  </p:childTnLst>
                                </p:cTn>
                              </p:par>
                              <p:par>
                                <p:cTn id="9" presetID="2" presetClass="entr" presetSubtype="1" accel="50000" decel="50000" fill="hold" grpId="0" nodeType="withEffect">
                                  <p:stCondLst>
                                    <p:cond delay="0"/>
                                  </p:stCondLst>
                                  <p:iterate>
                                    <p:tmAbs val="0"/>
                                  </p:iterate>
                                  <p:childTnLst>
                                    <p:set>
                                      <p:cBhvr>
                                        <p:cTn id="10" fill="hold"/>
                                        <p:tgtEl>
                                          <p:spTgt spid="839"/>
                                        </p:tgtEl>
                                        <p:attrNameLst>
                                          <p:attrName>style.visibility</p:attrName>
                                        </p:attrNameLst>
                                      </p:cBhvr>
                                      <p:to>
                                        <p:strVal val="visible"/>
                                      </p:to>
                                    </p:set>
                                    <p:anim calcmode="lin" valueType="num">
                                      <p:cBhvr>
                                        <p:cTn id="11" dur="1000" fill="hold"/>
                                        <p:tgtEl>
                                          <p:spTgt spid="839"/>
                                        </p:tgtEl>
                                        <p:attrNameLst>
                                          <p:attrName>ppt_x</p:attrName>
                                        </p:attrNameLst>
                                      </p:cBhvr>
                                      <p:tavLst>
                                        <p:tav tm="0">
                                          <p:val>
                                            <p:strVal val="#ppt_x"/>
                                          </p:val>
                                        </p:tav>
                                        <p:tav tm="100000">
                                          <p:val>
                                            <p:strVal val="#ppt_x"/>
                                          </p:val>
                                        </p:tav>
                                      </p:tavLst>
                                    </p:anim>
                                    <p:anim calcmode="lin" valueType="num">
                                      <p:cBhvr>
                                        <p:cTn id="12" dur="1000" fill="hold"/>
                                        <p:tgtEl>
                                          <p:spTgt spid="839"/>
                                        </p:tgtEl>
                                        <p:attrNameLst>
                                          <p:attrName>ppt_y</p:attrName>
                                        </p:attrNameLst>
                                      </p:cBhvr>
                                      <p:tavLst>
                                        <p:tav tm="0">
                                          <p:val>
                                            <p:strVal val="0-#ppt_h/2"/>
                                          </p:val>
                                        </p:tav>
                                        <p:tav tm="100000">
                                          <p:val>
                                            <p:strVal val="#ppt_y"/>
                                          </p:val>
                                        </p:tav>
                                      </p:tavLst>
                                    </p:anim>
                                  </p:childTnLst>
                                </p:cTn>
                              </p:par>
                              <p:par>
                                <p:cTn id="13" presetID="2" presetClass="entr" presetSubtype="1" accel="50000" decel="50000" fill="hold" grpId="0" nodeType="withEffect">
                                  <p:stCondLst>
                                    <p:cond delay="0"/>
                                  </p:stCondLst>
                                  <p:iterate>
                                    <p:tmAbs val="0"/>
                                  </p:iterate>
                                  <p:childTnLst>
                                    <p:set>
                                      <p:cBhvr>
                                        <p:cTn id="14" fill="hold"/>
                                        <p:tgtEl>
                                          <p:spTgt spid="2"/>
                                        </p:tgtEl>
                                        <p:attrNameLst>
                                          <p:attrName>style.visibility</p:attrName>
                                        </p:attrNameLst>
                                      </p:cBhvr>
                                      <p:to>
                                        <p:strVal val="visible"/>
                                      </p:to>
                                    </p:se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7" grpId="0" animBg="1" advAuto="0"/>
      <p:bldP spid="839" grpId="0" animBg="1" advAuto="0"/>
      <p:bldP spid="2"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96540EA-FF05-7346-A05E-E692E5B89183}"/>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30032" b="30032"/>
          <a:stretch/>
        </p:blipFill>
        <p:spPr>
          <a:xfrm>
            <a:off x="-4030133" y="321727"/>
            <a:ext cx="24384002" cy="13716002"/>
          </a:xfrm>
        </p:spPr>
      </p:pic>
      <p:sp>
        <p:nvSpPr>
          <p:cNvPr id="837" name="Shape"/>
          <p:cNvSpPr/>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19912" y="0"/>
                </a:lnTo>
                <a:lnTo>
                  <a:pt x="19912" y="18980"/>
                </a:lnTo>
                <a:lnTo>
                  <a:pt x="1688" y="18980"/>
                </a:lnTo>
                <a:lnTo>
                  <a:pt x="1688" y="0"/>
                </a:lnTo>
                <a:lnTo>
                  <a:pt x="0" y="0"/>
                </a:lnTo>
                <a:close/>
              </a:path>
            </a:pathLst>
          </a:custGeom>
          <a:gradFill>
            <a:gsLst>
              <a:gs pos="0">
                <a:srgbClr val="FFFFFF">
                  <a:alpha val="0"/>
                </a:srgbClr>
              </a:gs>
              <a:gs pos="100000">
                <a:srgbClr val="FFFFFF"/>
              </a:gs>
            </a:gsLst>
            <a:lin ang="7199999"/>
          </a:gradFill>
          <a:ln w="12700">
            <a:miter lim="400000"/>
          </a:ln>
        </p:spPr>
        <p:txBody>
          <a:bodyPr lIns="38100" tIns="38100" rIns="38100" bIns="38100"/>
          <a:lstStyle/>
          <a:p>
            <a:pPr algn="ctr">
              <a:lnSpc>
                <a:spcPct val="100000"/>
              </a:lnSpc>
              <a:defRPr sz="3200" spc="0">
                <a:solidFill>
                  <a:srgbClr val="FFFFFF">
                    <a:alpha val="0"/>
                  </a:srgbClr>
                </a:solidFill>
                <a:latin typeface="Helvetica Neue Medium"/>
                <a:ea typeface="Helvetica Neue Medium"/>
                <a:cs typeface="Helvetica Neue Medium"/>
                <a:sym typeface="Helvetica Neue Medium"/>
              </a:defRPr>
            </a:pPr>
            <a:endParaRPr/>
          </a:p>
        </p:txBody>
      </p:sp>
      <p:sp>
        <p:nvSpPr>
          <p:cNvPr id="838" name="Shape"/>
          <p:cNvSpPr/>
          <p:nvPr/>
        </p:nvSpPr>
        <p:spPr>
          <a:xfrm>
            <a:off x="0" y="-1"/>
            <a:ext cx="24384001" cy="13716001"/>
          </a:xfrm>
          <a:custGeom>
            <a:avLst/>
            <a:gdLst/>
            <a:ahLst/>
            <a:cxnLst>
              <a:cxn ang="0">
                <a:pos x="wd2" y="hd2"/>
              </a:cxn>
              <a:cxn ang="5400000">
                <a:pos x="wd2" y="hd2"/>
              </a:cxn>
              <a:cxn ang="10800000">
                <a:pos x="wd2" y="hd2"/>
              </a:cxn>
              <a:cxn ang="16200000">
                <a:pos x="wd2" y="hd2"/>
              </a:cxn>
            </a:cxnLst>
            <a:rect l="0" t="0" r="r" b="b"/>
            <a:pathLst>
              <a:path w="21600" h="21600" extrusionOk="0">
                <a:moveTo>
                  <a:pt x="77" y="0"/>
                </a:moveTo>
                <a:cubicBezTo>
                  <a:pt x="51" y="44"/>
                  <a:pt x="25" y="89"/>
                  <a:pt x="0" y="135"/>
                </a:cubicBezTo>
                <a:lnTo>
                  <a:pt x="0" y="204"/>
                </a:lnTo>
                <a:cubicBezTo>
                  <a:pt x="38" y="134"/>
                  <a:pt x="77" y="66"/>
                  <a:pt x="116" y="0"/>
                </a:cubicBezTo>
                <a:lnTo>
                  <a:pt x="77" y="0"/>
                </a:lnTo>
                <a:close/>
                <a:moveTo>
                  <a:pt x="663" y="0"/>
                </a:moveTo>
                <a:cubicBezTo>
                  <a:pt x="618" y="141"/>
                  <a:pt x="564" y="275"/>
                  <a:pt x="510" y="405"/>
                </a:cubicBezTo>
                <a:cubicBezTo>
                  <a:pt x="481" y="475"/>
                  <a:pt x="450" y="546"/>
                  <a:pt x="422" y="619"/>
                </a:cubicBezTo>
                <a:cubicBezTo>
                  <a:pt x="129" y="1374"/>
                  <a:pt x="110" y="1763"/>
                  <a:pt x="574" y="2571"/>
                </a:cubicBezTo>
                <a:cubicBezTo>
                  <a:pt x="899" y="3138"/>
                  <a:pt x="1215" y="3588"/>
                  <a:pt x="1542" y="3947"/>
                </a:cubicBezTo>
                <a:cubicBezTo>
                  <a:pt x="1589" y="3998"/>
                  <a:pt x="1638" y="4043"/>
                  <a:pt x="1688" y="4086"/>
                </a:cubicBezTo>
                <a:lnTo>
                  <a:pt x="1688" y="4032"/>
                </a:lnTo>
                <a:cubicBezTo>
                  <a:pt x="1644" y="3995"/>
                  <a:pt x="1600" y="3955"/>
                  <a:pt x="1559" y="3910"/>
                </a:cubicBezTo>
                <a:cubicBezTo>
                  <a:pt x="1234" y="3553"/>
                  <a:pt x="919" y="3105"/>
                  <a:pt x="595" y="2541"/>
                </a:cubicBezTo>
                <a:cubicBezTo>
                  <a:pt x="140" y="1748"/>
                  <a:pt x="158" y="1389"/>
                  <a:pt x="448" y="642"/>
                </a:cubicBezTo>
                <a:cubicBezTo>
                  <a:pt x="475" y="570"/>
                  <a:pt x="506" y="498"/>
                  <a:pt x="535" y="428"/>
                </a:cubicBezTo>
                <a:cubicBezTo>
                  <a:pt x="592" y="291"/>
                  <a:pt x="649" y="150"/>
                  <a:pt x="695" y="0"/>
                </a:cubicBezTo>
                <a:lnTo>
                  <a:pt x="663" y="0"/>
                </a:lnTo>
                <a:close/>
                <a:moveTo>
                  <a:pt x="1400" y="0"/>
                </a:moveTo>
                <a:cubicBezTo>
                  <a:pt x="1374" y="25"/>
                  <a:pt x="1348" y="55"/>
                  <a:pt x="1320" y="93"/>
                </a:cubicBezTo>
                <a:cubicBezTo>
                  <a:pt x="1188" y="274"/>
                  <a:pt x="1062" y="485"/>
                  <a:pt x="947" y="721"/>
                </a:cubicBezTo>
                <a:cubicBezTo>
                  <a:pt x="693" y="1241"/>
                  <a:pt x="657" y="1750"/>
                  <a:pt x="839" y="2235"/>
                </a:cubicBezTo>
                <a:cubicBezTo>
                  <a:pt x="1072" y="2856"/>
                  <a:pt x="1352" y="3305"/>
                  <a:pt x="1688" y="3601"/>
                </a:cubicBezTo>
                <a:lnTo>
                  <a:pt x="1688" y="3548"/>
                </a:lnTo>
                <a:cubicBezTo>
                  <a:pt x="1364" y="3256"/>
                  <a:pt x="1091" y="2817"/>
                  <a:pt x="865" y="2213"/>
                </a:cubicBezTo>
                <a:cubicBezTo>
                  <a:pt x="689" y="1745"/>
                  <a:pt x="725" y="1252"/>
                  <a:pt x="971" y="748"/>
                </a:cubicBezTo>
                <a:cubicBezTo>
                  <a:pt x="1085" y="514"/>
                  <a:pt x="1209" y="305"/>
                  <a:pt x="1340" y="126"/>
                </a:cubicBezTo>
                <a:cubicBezTo>
                  <a:pt x="1385" y="65"/>
                  <a:pt x="1424" y="24"/>
                  <a:pt x="1460" y="0"/>
                </a:cubicBezTo>
                <a:lnTo>
                  <a:pt x="1400" y="0"/>
                </a:lnTo>
                <a:close/>
                <a:moveTo>
                  <a:pt x="1597" y="0"/>
                </a:moveTo>
                <a:cubicBezTo>
                  <a:pt x="1625" y="19"/>
                  <a:pt x="1655" y="54"/>
                  <a:pt x="1688" y="96"/>
                </a:cubicBezTo>
                <a:lnTo>
                  <a:pt x="1688" y="40"/>
                </a:lnTo>
                <a:cubicBezTo>
                  <a:pt x="1677" y="28"/>
                  <a:pt x="1666" y="10"/>
                  <a:pt x="1656" y="0"/>
                </a:cubicBezTo>
                <a:lnTo>
                  <a:pt x="1597" y="0"/>
                </a:lnTo>
                <a:close/>
                <a:moveTo>
                  <a:pt x="20396" y="0"/>
                </a:moveTo>
                <a:cubicBezTo>
                  <a:pt x="20509" y="240"/>
                  <a:pt x="20683" y="404"/>
                  <a:pt x="20933" y="505"/>
                </a:cubicBezTo>
                <a:cubicBezTo>
                  <a:pt x="21156" y="595"/>
                  <a:pt x="21384" y="690"/>
                  <a:pt x="21600" y="836"/>
                </a:cubicBezTo>
                <a:lnTo>
                  <a:pt x="21600" y="789"/>
                </a:lnTo>
                <a:cubicBezTo>
                  <a:pt x="21385" y="646"/>
                  <a:pt x="21161" y="551"/>
                  <a:pt x="20942" y="462"/>
                </a:cubicBezTo>
                <a:cubicBezTo>
                  <a:pt x="20709" y="369"/>
                  <a:pt x="20544" y="217"/>
                  <a:pt x="20435" y="0"/>
                </a:cubicBezTo>
                <a:lnTo>
                  <a:pt x="20396" y="0"/>
                </a:lnTo>
                <a:close/>
                <a:moveTo>
                  <a:pt x="20489" y="0"/>
                </a:moveTo>
                <a:cubicBezTo>
                  <a:pt x="20622" y="240"/>
                  <a:pt x="20805" y="343"/>
                  <a:pt x="20970" y="411"/>
                </a:cubicBezTo>
                <a:lnTo>
                  <a:pt x="21027" y="434"/>
                </a:lnTo>
                <a:cubicBezTo>
                  <a:pt x="21205" y="506"/>
                  <a:pt x="21389" y="581"/>
                  <a:pt x="21563" y="688"/>
                </a:cubicBezTo>
                <a:cubicBezTo>
                  <a:pt x="21577" y="697"/>
                  <a:pt x="21588" y="706"/>
                  <a:pt x="21600" y="716"/>
                </a:cubicBezTo>
                <a:lnTo>
                  <a:pt x="21600" y="666"/>
                </a:lnTo>
                <a:cubicBezTo>
                  <a:pt x="21591" y="659"/>
                  <a:pt x="21582" y="653"/>
                  <a:pt x="21574" y="648"/>
                </a:cubicBezTo>
                <a:cubicBezTo>
                  <a:pt x="21398" y="539"/>
                  <a:pt x="21214" y="463"/>
                  <a:pt x="21035" y="390"/>
                </a:cubicBezTo>
                <a:lnTo>
                  <a:pt x="20977" y="367"/>
                </a:lnTo>
                <a:cubicBezTo>
                  <a:pt x="20824" y="304"/>
                  <a:pt x="20654" y="210"/>
                  <a:pt x="20528" y="0"/>
                </a:cubicBezTo>
                <a:lnTo>
                  <a:pt x="20489" y="0"/>
                </a:lnTo>
                <a:close/>
                <a:moveTo>
                  <a:pt x="19912" y="248"/>
                </a:moveTo>
                <a:lnTo>
                  <a:pt x="19912" y="395"/>
                </a:lnTo>
                <a:cubicBezTo>
                  <a:pt x="19953" y="560"/>
                  <a:pt x="20017" y="715"/>
                  <a:pt x="20124" y="844"/>
                </a:cubicBezTo>
                <a:cubicBezTo>
                  <a:pt x="20257" y="1006"/>
                  <a:pt x="20405" y="1089"/>
                  <a:pt x="20546" y="1155"/>
                </a:cubicBezTo>
                <a:cubicBezTo>
                  <a:pt x="20807" y="1278"/>
                  <a:pt x="21123" y="1490"/>
                  <a:pt x="21242" y="2044"/>
                </a:cubicBezTo>
                <a:cubicBezTo>
                  <a:pt x="21314" y="2379"/>
                  <a:pt x="21448" y="2638"/>
                  <a:pt x="21600" y="2860"/>
                </a:cubicBezTo>
                <a:lnTo>
                  <a:pt x="21600" y="2797"/>
                </a:lnTo>
                <a:cubicBezTo>
                  <a:pt x="21460" y="2586"/>
                  <a:pt x="21337" y="2342"/>
                  <a:pt x="21270" y="2031"/>
                </a:cubicBezTo>
                <a:cubicBezTo>
                  <a:pt x="21147" y="1457"/>
                  <a:pt x="20823" y="1239"/>
                  <a:pt x="20555" y="1112"/>
                </a:cubicBezTo>
                <a:cubicBezTo>
                  <a:pt x="20417" y="1048"/>
                  <a:pt x="20272" y="966"/>
                  <a:pt x="20143" y="809"/>
                </a:cubicBezTo>
                <a:cubicBezTo>
                  <a:pt x="20012" y="650"/>
                  <a:pt x="19949" y="458"/>
                  <a:pt x="19912" y="248"/>
                </a:cubicBezTo>
                <a:close/>
                <a:moveTo>
                  <a:pt x="0" y="2582"/>
                </a:moveTo>
                <a:lnTo>
                  <a:pt x="0" y="2636"/>
                </a:lnTo>
                <a:cubicBezTo>
                  <a:pt x="210" y="2794"/>
                  <a:pt x="402" y="3004"/>
                  <a:pt x="586" y="3213"/>
                </a:cubicBezTo>
                <a:cubicBezTo>
                  <a:pt x="612" y="3242"/>
                  <a:pt x="638" y="3271"/>
                  <a:pt x="663" y="3299"/>
                </a:cubicBezTo>
                <a:cubicBezTo>
                  <a:pt x="823" y="3479"/>
                  <a:pt x="974" y="3686"/>
                  <a:pt x="1120" y="3886"/>
                </a:cubicBezTo>
                <a:cubicBezTo>
                  <a:pt x="1166" y="3949"/>
                  <a:pt x="1212" y="4013"/>
                  <a:pt x="1259" y="4076"/>
                </a:cubicBezTo>
                <a:cubicBezTo>
                  <a:pt x="1394" y="4258"/>
                  <a:pt x="1543" y="4397"/>
                  <a:pt x="1688" y="4510"/>
                </a:cubicBezTo>
                <a:lnTo>
                  <a:pt x="1688" y="4460"/>
                </a:lnTo>
                <a:cubicBezTo>
                  <a:pt x="1549" y="4350"/>
                  <a:pt x="1408" y="4216"/>
                  <a:pt x="1279" y="4042"/>
                </a:cubicBezTo>
                <a:cubicBezTo>
                  <a:pt x="1232" y="3980"/>
                  <a:pt x="1186" y="3917"/>
                  <a:pt x="1140" y="3854"/>
                </a:cubicBezTo>
                <a:cubicBezTo>
                  <a:pt x="993" y="3653"/>
                  <a:pt x="842" y="3445"/>
                  <a:pt x="681" y="3264"/>
                </a:cubicBezTo>
                <a:cubicBezTo>
                  <a:pt x="655" y="3235"/>
                  <a:pt x="630" y="3206"/>
                  <a:pt x="604" y="3178"/>
                </a:cubicBezTo>
                <a:cubicBezTo>
                  <a:pt x="414" y="2962"/>
                  <a:pt x="218" y="2743"/>
                  <a:pt x="0" y="2582"/>
                </a:cubicBezTo>
                <a:close/>
                <a:moveTo>
                  <a:pt x="0" y="2699"/>
                </a:moveTo>
                <a:lnTo>
                  <a:pt x="0" y="2751"/>
                </a:lnTo>
                <a:cubicBezTo>
                  <a:pt x="408" y="3109"/>
                  <a:pt x="748" y="3490"/>
                  <a:pt x="1034" y="3911"/>
                </a:cubicBezTo>
                <a:cubicBezTo>
                  <a:pt x="1232" y="4204"/>
                  <a:pt x="1452" y="4442"/>
                  <a:pt x="1688" y="4623"/>
                </a:cubicBezTo>
                <a:lnTo>
                  <a:pt x="1688" y="4573"/>
                </a:lnTo>
                <a:cubicBezTo>
                  <a:pt x="1460" y="4395"/>
                  <a:pt x="1247" y="4162"/>
                  <a:pt x="1054" y="3878"/>
                </a:cubicBezTo>
                <a:cubicBezTo>
                  <a:pt x="763" y="3449"/>
                  <a:pt x="417" y="3063"/>
                  <a:pt x="0" y="2699"/>
                </a:cubicBezTo>
                <a:close/>
                <a:moveTo>
                  <a:pt x="0" y="3469"/>
                </a:moveTo>
                <a:lnTo>
                  <a:pt x="0" y="3513"/>
                </a:lnTo>
                <a:cubicBezTo>
                  <a:pt x="355" y="3518"/>
                  <a:pt x="668" y="3753"/>
                  <a:pt x="972" y="4242"/>
                </a:cubicBezTo>
                <a:cubicBezTo>
                  <a:pt x="1043" y="4356"/>
                  <a:pt x="1127" y="4452"/>
                  <a:pt x="1208" y="4545"/>
                </a:cubicBezTo>
                <a:cubicBezTo>
                  <a:pt x="1235" y="4576"/>
                  <a:pt x="1262" y="4605"/>
                  <a:pt x="1289" y="4636"/>
                </a:cubicBezTo>
                <a:cubicBezTo>
                  <a:pt x="1423" y="4795"/>
                  <a:pt x="1555" y="4909"/>
                  <a:pt x="1688" y="4986"/>
                </a:cubicBezTo>
                <a:lnTo>
                  <a:pt x="1688" y="4940"/>
                </a:lnTo>
                <a:cubicBezTo>
                  <a:pt x="1561" y="4864"/>
                  <a:pt x="1436" y="4755"/>
                  <a:pt x="1307" y="4602"/>
                </a:cubicBezTo>
                <a:cubicBezTo>
                  <a:pt x="1280" y="4571"/>
                  <a:pt x="1254" y="4540"/>
                  <a:pt x="1227" y="4509"/>
                </a:cubicBezTo>
                <a:cubicBezTo>
                  <a:pt x="1146" y="4418"/>
                  <a:pt x="1063" y="4323"/>
                  <a:pt x="994" y="4212"/>
                </a:cubicBezTo>
                <a:cubicBezTo>
                  <a:pt x="689" y="3721"/>
                  <a:pt x="362" y="3476"/>
                  <a:pt x="0" y="3469"/>
                </a:cubicBezTo>
                <a:close/>
                <a:moveTo>
                  <a:pt x="301" y="4439"/>
                </a:moveTo>
                <a:cubicBezTo>
                  <a:pt x="273" y="4439"/>
                  <a:pt x="247" y="4441"/>
                  <a:pt x="220" y="4446"/>
                </a:cubicBezTo>
                <a:cubicBezTo>
                  <a:pt x="141" y="4461"/>
                  <a:pt x="68" y="4498"/>
                  <a:pt x="0" y="4548"/>
                </a:cubicBezTo>
                <a:lnTo>
                  <a:pt x="0" y="4599"/>
                </a:lnTo>
                <a:cubicBezTo>
                  <a:pt x="70" y="4547"/>
                  <a:pt x="144" y="4506"/>
                  <a:pt x="225" y="4491"/>
                </a:cubicBezTo>
                <a:cubicBezTo>
                  <a:pt x="274" y="4482"/>
                  <a:pt x="327" y="4482"/>
                  <a:pt x="382" y="4494"/>
                </a:cubicBezTo>
                <a:cubicBezTo>
                  <a:pt x="464" y="4512"/>
                  <a:pt x="585" y="4646"/>
                  <a:pt x="664" y="4806"/>
                </a:cubicBezTo>
                <a:cubicBezTo>
                  <a:pt x="715" y="4911"/>
                  <a:pt x="739" y="5008"/>
                  <a:pt x="732" y="5080"/>
                </a:cubicBezTo>
                <a:cubicBezTo>
                  <a:pt x="714" y="5271"/>
                  <a:pt x="609" y="5366"/>
                  <a:pt x="497" y="5440"/>
                </a:cubicBezTo>
                <a:cubicBezTo>
                  <a:pt x="336" y="5546"/>
                  <a:pt x="171" y="5649"/>
                  <a:pt x="12" y="5749"/>
                </a:cubicBezTo>
                <a:cubicBezTo>
                  <a:pt x="8" y="5751"/>
                  <a:pt x="4" y="5754"/>
                  <a:pt x="0" y="5756"/>
                </a:cubicBezTo>
                <a:lnTo>
                  <a:pt x="0" y="5804"/>
                </a:lnTo>
                <a:cubicBezTo>
                  <a:pt x="8" y="5800"/>
                  <a:pt x="15" y="5795"/>
                  <a:pt x="23" y="5790"/>
                </a:cubicBezTo>
                <a:cubicBezTo>
                  <a:pt x="182" y="5690"/>
                  <a:pt x="348" y="5587"/>
                  <a:pt x="509" y="5481"/>
                </a:cubicBezTo>
                <a:cubicBezTo>
                  <a:pt x="628" y="5402"/>
                  <a:pt x="741" y="5299"/>
                  <a:pt x="762" y="5087"/>
                </a:cubicBezTo>
                <a:cubicBezTo>
                  <a:pt x="770" y="5003"/>
                  <a:pt x="744" y="4893"/>
                  <a:pt x="687" y="4779"/>
                </a:cubicBezTo>
                <a:cubicBezTo>
                  <a:pt x="603" y="4607"/>
                  <a:pt x="477" y="4468"/>
                  <a:pt x="386" y="4449"/>
                </a:cubicBezTo>
                <a:cubicBezTo>
                  <a:pt x="357" y="4442"/>
                  <a:pt x="329" y="4440"/>
                  <a:pt x="301" y="4439"/>
                </a:cubicBezTo>
                <a:close/>
                <a:moveTo>
                  <a:pt x="21600" y="5206"/>
                </a:moveTo>
                <a:cubicBezTo>
                  <a:pt x="21542" y="5264"/>
                  <a:pt x="21490" y="5329"/>
                  <a:pt x="21445" y="5391"/>
                </a:cubicBezTo>
                <a:cubicBezTo>
                  <a:pt x="21287" y="5604"/>
                  <a:pt x="21170" y="5869"/>
                  <a:pt x="21057" y="6126"/>
                </a:cubicBezTo>
                <a:cubicBezTo>
                  <a:pt x="21033" y="6179"/>
                  <a:pt x="21010" y="6231"/>
                  <a:pt x="20986" y="6284"/>
                </a:cubicBezTo>
                <a:cubicBezTo>
                  <a:pt x="20834" y="6620"/>
                  <a:pt x="20631" y="6734"/>
                  <a:pt x="20384" y="6623"/>
                </a:cubicBezTo>
                <a:cubicBezTo>
                  <a:pt x="20222" y="6551"/>
                  <a:pt x="20066" y="6453"/>
                  <a:pt x="19912" y="6349"/>
                </a:cubicBezTo>
                <a:lnTo>
                  <a:pt x="19912" y="6399"/>
                </a:lnTo>
                <a:cubicBezTo>
                  <a:pt x="20063" y="6501"/>
                  <a:pt x="20216" y="6597"/>
                  <a:pt x="20376" y="6668"/>
                </a:cubicBezTo>
                <a:cubicBezTo>
                  <a:pt x="20637" y="6784"/>
                  <a:pt x="20850" y="6663"/>
                  <a:pt x="21010" y="6309"/>
                </a:cubicBezTo>
                <a:cubicBezTo>
                  <a:pt x="21034" y="6256"/>
                  <a:pt x="21058" y="6203"/>
                  <a:pt x="21081" y="6150"/>
                </a:cubicBezTo>
                <a:cubicBezTo>
                  <a:pt x="21194" y="5896"/>
                  <a:pt x="21310" y="5633"/>
                  <a:pt x="21465" y="5423"/>
                </a:cubicBezTo>
                <a:cubicBezTo>
                  <a:pt x="21505" y="5369"/>
                  <a:pt x="21550" y="5312"/>
                  <a:pt x="21600" y="5259"/>
                </a:cubicBezTo>
                <a:lnTo>
                  <a:pt x="21600" y="5206"/>
                </a:lnTo>
                <a:close/>
                <a:moveTo>
                  <a:pt x="1612" y="5616"/>
                </a:moveTo>
                <a:cubicBezTo>
                  <a:pt x="1502" y="5614"/>
                  <a:pt x="1421" y="5656"/>
                  <a:pt x="1372" y="5744"/>
                </a:cubicBezTo>
                <a:cubicBezTo>
                  <a:pt x="1323" y="5833"/>
                  <a:pt x="1310" y="5967"/>
                  <a:pt x="1333" y="6141"/>
                </a:cubicBezTo>
                <a:cubicBezTo>
                  <a:pt x="1341" y="6204"/>
                  <a:pt x="1351" y="6267"/>
                  <a:pt x="1361" y="6328"/>
                </a:cubicBezTo>
                <a:cubicBezTo>
                  <a:pt x="1375" y="6415"/>
                  <a:pt x="1389" y="6504"/>
                  <a:pt x="1398" y="6593"/>
                </a:cubicBezTo>
                <a:cubicBezTo>
                  <a:pt x="1452" y="7155"/>
                  <a:pt x="1368" y="7518"/>
                  <a:pt x="1125" y="7770"/>
                </a:cubicBezTo>
                <a:cubicBezTo>
                  <a:pt x="1080" y="7817"/>
                  <a:pt x="1035" y="7865"/>
                  <a:pt x="989" y="7912"/>
                </a:cubicBezTo>
                <a:cubicBezTo>
                  <a:pt x="673" y="8242"/>
                  <a:pt x="349" y="8581"/>
                  <a:pt x="0" y="8852"/>
                </a:cubicBezTo>
                <a:lnTo>
                  <a:pt x="0" y="8902"/>
                </a:lnTo>
                <a:cubicBezTo>
                  <a:pt x="355" y="8628"/>
                  <a:pt x="686" y="8284"/>
                  <a:pt x="1007" y="7949"/>
                </a:cubicBezTo>
                <a:cubicBezTo>
                  <a:pt x="1052" y="7902"/>
                  <a:pt x="1097" y="7854"/>
                  <a:pt x="1143" y="7807"/>
                </a:cubicBezTo>
                <a:cubicBezTo>
                  <a:pt x="1392" y="7547"/>
                  <a:pt x="1483" y="7160"/>
                  <a:pt x="1428" y="6586"/>
                </a:cubicBezTo>
                <a:cubicBezTo>
                  <a:pt x="1419" y="6495"/>
                  <a:pt x="1404" y="6405"/>
                  <a:pt x="1390" y="6317"/>
                </a:cubicBezTo>
                <a:cubicBezTo>
                  <a:pt x="1380" y="6256"/>
                  <a:pt x="1370" y="6193"/>
                  <a:pt x="1362" y="6131"/>
                </a:cubicBezTo>
                <a:cubicBezTo>
                  <a:pt x="1341" y="5971"/>
                  <a:pt x="1353" y="5851"/>
                  <a:pt x="1396" y="5772"/>
                </a:cubicBezTo>
                <a:cubicBezTo>
                  <a:pt x="1438" y="5696"/>
                  <a:pt x="1511" y="5658"/>
                  <a:pt x="1612" y="5660"/>
                </a:cubicBezTo>
                <a:cubicBezTo>
                  <a:pt x="1638" y="5661"/>
                  <a:pt x="1663" y="5665"/>
                  <a:pt x="1688" y="5668"/>
                </a:cubicBezTo>
                <a:lnTo>
                  <a:pt x="1688" y="5624"/>
                </a:lnTo>
                <a:cubicBezTo>
                  <a:pt x="1663" y="5621"/>
                  <a:pt x="1638" y="5617"/>
                  <a:pt x="1612" y="5616"/>
                </a:cubicBezTo>
                <a:close/>
                <a:moveTo>
                  <a:pt x="19912" y="6820"/>
                </a:moveTo>
                <a:lnTo>
                  <a:pt x="19912" y="6871"/>
                </a:lnTo>
                <a:cubicBezTo>
                  <a:pt x="19989" y="6931"/>
                  <a:pt x="20064" y="6994"/>
                  <a:pt x="20136" y="7066"/>
                </a:cubicBezTo>
                <a:cubicBezTo>
                  <a:pt x="20157" y="7086"/>
                  <a:pt x="20180" y="7103"/>
                  <a:pt x="20201" y="7120"/>
                </a:cubicBezTo>
                <a:cubicBezTo>
                  <a:pt x="20223" y="7138"/>
                  <a:pt x="20244" y="7155"/>
                  <a:pt x="20264" y="7175"/>
                </a:cubicBezTo>
                <a:cubicBezTo>
                  <a:pt x="20632" y="7543"/>
                  <a:pt x="21029" y="7548"/>
                  <a:pt x="21512" y="7192"/>
                </a:cubicBezTo>
                <a:cubicBezTo>
                  <a:pt x="21532" y="7178"/>
                  <a:pt x="21553" y="7159"/>
                  <a:pt x="21572" y="7141"/>
                </a:cubicBezTo>
                <a:cubicBezTo>
                  <a:pt x="21581" y="7132"/>
                  <a:pt x="21591" y="7126"/>
                  <a:pt x="21600" y="7118"/>
                </a:cubicBezTo>
                <a:lnTo>
                  <a:pt x="21600" y="7064"/>
                </a:lnTo>
                <a:cubicBezTo>
                  <a:pt x="21585" y="7076"/>
                  <a:pt x="21570" y="7089"/>
                  <a:pt x="21556" y="7102"/>
                </a:cubicBezTo>
                <a:cubicBezTo>
                  <a:pt x="21537" y="7121"/>
                  <a:pt x="21518" y="7138"/>
                  <a:pt x="21499" y="7152"/>
                </a:cubicBezTo>
                <a:cubicBezTo>
                  <a:pt x="21026" y="7500"/>
                  <a:pt x="20639" y="7495"/>
                  <a:pt x="20280" y="7137"/>
                </a:cubicBezTo>
                <a:cubicBezTo>
                  <a:pt x="20259" y="7116"/>
                  <a:pt x="20236" y="7098"/>
                  <a:pt x="20215" y="7081"/>
                </a:cubicBezTo>
                <a:cubicBezTo>
                  <a:pt x="20194" y="7064"/>
                  <a:pt x="20172" y="7046"/>
                  <a:pt x="20153" y="7027"/>
                </a:cubicBezTo>
                <a:cubicBezTo>
                  <a:pt x="20075" y="6950"/>
                  <a:pt x="19994" y="6883"/>
                  <a:pt x="19912" y="6820"/>
                </a:cubicBezTo>
                <a:close/>
                <a:moveTo>
                  <a:pt x="19912" y="6953"/>
                </a:moveTo>
                <a:lnTo>
                  <a:pt x="19912" y="7004"/>
                </a:lnTo>
                <a:cubicBezTo>
                  <a:pt x="19983" y="7061"/>
                  <a:pt x="20055" y="7121"/>
                  <a:pt x="20128" y="7190"/>
                </a:cubicBezTo>
                <a:cubicBezTo>
                  <a:pt x="20339" y="7386"/>
                  <a:pt x="20565" y="7574"/>
                  <a:pt x="20823" y="7574"/>
                </a:cubicBezTo>
                <a:cubicBezTo>
                  <a:pt x="20868" y="7574"/>
                  <a:pt x="20915" y="7568"/>
                  <a:pt x="20963" y="7556"/>
                </a:cubicBezTo>
                <a:cubicBezTo>
                  <a:pt x="21197" y="7493"/>
                  <a:pt x="21410" y="7382"/>
                  <a:pt x="21600" y="7226"/>
                </a:cubicBezTo>
                <a:lnTo>
                  <a:pt x="21600" y="7172"/>
                </a:lnTo>
                <a:cubicBezTo>
                  <a:pt x="21409" y="7333"/>
                  <a:pt x="21194" y="7449"/>
                  <a:pt x="20958" y="7512"/>
                </a:cubicBezTo>
                <a:cubicBezTo>
                  <a:pt x="20651" y="7594"/>
                  <a:pt x="20387" y="7379"/>
                  <a:pt x="20144" y="7152"/>
                </a:cubicBezTo>
                <a:cubicBezTo>
                  <a:pt x="20065" y="7078"/>
                  <a:pt x="19988" y="7013"/>
                  <a:pt x="19912" y="6953"/>
                </a:cubicBezTo>
                <a:close/>
                <a:moveTo>
                  <a:pt x="19912" y="7562"/>
                </a:moveTo>
                <a:lnTo>
                  <a:pt x="19912" y="7613"/>
                </a:lnTo>
                <a:cubicBezTo>
                  <a:pt x="19925" y="7624"/>
                  <a:pt x="19937" y="7634"/>
                  <a:pt x="19949" y="7646"/>
                </a:cubicBezTo>
                <a:cubicBezTo>
                  <a:pt x="20294" y="7987"/>
                  <a:pt x="20672" y="8188"/>
                  <a:pt x="21074" y="8244"/>
                </a:cubicBezTo>
                <a:cubicBezTo>
                  <a:pt x="21252" y="8268"/>
                  <a:pt x="21428" y="8331"/>
                  <a:pt x="21600" y="8431"/>
                </a:cubicBezTo>
                <a:lnTo>
                  <a:pt x="21600" y="8384"/>
                </a:lnTo>
                <a:cubicBezTo>
                  <a:pt x="21429" y="8286"/>
                  <a:pt x="21254" y="8223"/>
                  <a:pt x="21077" y="8199"/>
                </a:cubicBezTo>
                <a:cubicBezTo>
                  <a:pt x="20680" y="8144"/>
                  <a:pt x="20306" y="7945"/>
                  <a:pt x="19965" y="7608"/>
                </a:cubicBezTo>
                <a:cubicBezTo>
                  <a:pt x="19948" y="7590"/>
                  <a:pt x="19930" y="7577"/>
                  <a:pt x="19912" y="7562"/>
                </a:cubicBezTo>
                <a:close/>
                <a:moveTo>
                  <a:pt x="1688" y="7986"/>
                </a:moveTo>
                <a:cubicBezTo>
                  <a:pt x="1542" y="8147"/>
                  <a:pt x="1388" y="8278"/>
                  <a:pt x="1246" y="8390"/>
                </a:cubicBezTo>
                <a:cubicBezTo>
                  <a:pt x="980" y="8598"/>
                  <a:pt x="720" y="8836"/>
                  <a:pt x="469" y="9066"/>
                </a:cubicBezTo>
                <a:lnTo>
                  <a:pt x="347" y="9178"/>
                </a:lnTo>
                <a:cubicBezTo>
                  <a:pt x="242" y="9275"/>
                  <a:pt x="125" y="9352"/>
                  <a:pt x="0" y="9409"/>
                </a:cubicBezTo>
                <a:lnTo>
                  <a:pt x="0" y="9456"/>
                </a:lnTo>
                <a:cubicBezTo>
                  <a:pt x="130" y="9397"/>
                  <a:pt x="252" y="9318"/>
                  <a:pt x="363" y="9217"/>
                </a:cubicBezTo>
                <a:lnTo>
                  <a:pt x="484" y="9104"/>
                </a:lnTo>
                <a:cubicBezTo>
                  <a:pt x="735" y="8875"/>
                  <a:pt x="995" y="8638"/>
                  <a:pt x="1260" y="8430"/>
                </a:cubicBezTo>
                <a:cubicBezTo>
                  <a:pt x="1398" y="8322"/>
                  <a:pt x="1546" y="8195"/>
                  <a:pt x="1688" y="8042"/>
                </a:cubicBezTo>
                <a:lnTo>
                  <a:pt x="1688" y="7986"/>
                </a:lnTo>
                <a:close/>
                <a:moveTo>
                  <a:pt x="19912" y="8158"/>
                </a:moveTo>
                <a:lnTo>
                  <a:pt x="19912" y="8206"/>
                </a:lnTo>
                <a:cubicBezTo>
                  <a:pt x="19998" y="8244"/>
                  <a:pt x="20085" y="8290"/>
                  <a:pt x="20176" y="8352"/>
                </a:cubicBezTo>
                <a:cubicBezTo>
                  <a:pt x="20343" y="8466"/>
                  <a:pt x="20512" y="8550"/>
                  <a:pt x="20678" y="8602"/>
                </a:cubicBezTo>
                <a:cubicBezTo>
                  <a:pt x="20943" y="8686"/>
                  <a:pt x="21189" y="8862"/>
                  <a:pt x="21426" y="9033"/>
                </a:cubicBezTo>
                <a:cubicBezTo>
                  <a:pt x="21483" y="9074"/>
                  <a:pt x="21542" y="9114"/>
                  <a:pt x="21600" y="9154"/>
                </a:cubicBezTo>
                <a:lnTo>
                  <a:pt x="21600" y="9104"/>
                </a:lnTo>
                <a:cubicBezTo>
                  <a:pt x="21546" y="9066"/>
                  <a:pt x="21491" y="9030"/>
                  <a:pt x="21438" y="8992"/>
                </a:cubicBezTo>
                <a:cubicBezTo>
                  <a:pt x="21200" y="8821"/>
                  <a:pt x="20953" y="8643"/>
                  <a:pt x="20685" y="8559"/>
                </a:cubicBezTo>
                <a:cubicBezTo>
                  <a:pt x="20520" y="8507"/>
                  <a:pt x="20354" y="8423"/>
                  <a:pt x="20189" y="8311"/>
                </a:cubicBezTo>
                <a:cubicBezTo>
                  <a:pt x="20093" y="8246"/>
                  <a:pt x="20002" y="8197"/>
                  <a:pt x="19912" y="8158"/>
                </a:cubicBezTo>
                <a:close/>
                <a:moveTo>
                  <a:pt x="1688" y="8437"/>
                </a:moveTo>
                <a:cubicBezTo>
                  <a:pt x="1450" y="8596"/>
                  <a:pt x="1202" y="8778"/>
                  <a:pt x="931" y="8998"/>
                </a:cubicBezTo>
                <a:cubicBezTo>
                  <a:pt x="846" y="9066"/>
                  <a:pt x="760" y="9140"/>
                  <a:pt x="678" y="9211"/>
                </a:cubicBezTo>
                <a:cubicBezTo>
                  <a:pt x="462" y="9397"/>
                  <a:pt x="241" y="9586"/>
                  <a:pt x="0" y="9708"/>
                </a:cubicBezTo>
                <a:lnTo>
                  <a:pt x="0" y="9756"/>
                </a:lnTo>
                <a:cubicBezTo>
                  <a:pt x="247" y="9633"/>
                  <a:pt x="473" y="9439"/>
                  <a:pt x="693" y="9249"/>
                </a:cubicBezTo>
                <a:cubicBezTo>
                  <a:pt x="775" y="9179"/>
                  <a:pt x="860" y="9106"/>
                  <a:pt x="944" y="9038"/>
                </a:cubicBezTo>
                <a:cubicBezTo>
                  <a:pt x="1211" y="8823"/>
                  <a:pt x="1454" y="8643"/>
                  <a:pt x="1688" y="8486"/>
                </a:cubicBezTo>
                <a:lnTo>
                  <a:pt x="1688" y="8437"/>
                </a:lnTo>
                <a:close/>
                <a:moveTo>
                  <a:pt x="1688" y="8811"/>
                </a:moveTo>
                <a:cubicBezTo>
                  <a:pt x="1565" y="8884"/>
                  <a:pt x="1445" y="8960"/>
                  <a:pt x="1332" y="9036"/>
                </a:cubicBezTo>
                <a:cubicBezTo>
                  <a:pt x="1079" y="9207"/>
                  <a:pt x="837" y="9422"/>
                  <a:pt x="603" y="9629"/>
                </a:cubicBezTo>
                <a:cubicBezTo>
                  <a:pt x="546" y="9679"/>
                  <a:pt x="490" y="9728"/>
                  <a:pt x="433" y="9778"/>
                </a:cubicBezTo>
                <a:cubicBezTo>
                  <a:pt x="282" y="9909"/>
                  <a:pt x="139" y="10005"/>
                  <a:pt x="0" y="10071"/>
                </a:cubicBezTo>
                <a:lnTo>
                  <a:pt x="0" y="10118"/>
                </a:lnTo>
                <a:cubicBezTo>
                  <a:pt x="144" y="10052"/>
                  <a:pt x="291" y="9954"/>
                  <a:pt x="448" y="9818"/>
                </a:cubicBezTo>
                <a:cubicBezTo>
                  <a:pt x="504" y="9768"/>
                  <a:pt x="560" y="9717"/>
                  <a:pt x="617" y="9667"/>
                </a:cubicBezTo>
                <a:cubicBezTo>
                  <a:pt x="851" y="9460"/>
                  <a:pt x="1094" y="9247"/>
                  <a:pt x="1345" y="9077"/>
                </a:cubicBezTo>
                <a:cubicBezTo>
                  <a:pt x="1454" y="9003"/>
                  <a:pt x="1569" y="8930"/>
                  <a:pt x="1688" y="8859"/>
                </a:cubicBezTo>
                <a:lnTo>
                  <a:pt x="1688" y="8811"/>
                </a:lnTo>
                <a:close/>
                <a:moveTo>
                  <a:pt x="19912" y="8822"/>
                </a:moveTo>
                <a:lnTo>
                  <a:pt x="19912" y="8868"/>
                </a:lnTo>
                <a:cubicBezTo>
                  <a:pt x="20325" y="8987"/>
                  <a:pt x="20786" y="9170"/>
                  <a:pt x="21213" y="9577"/>
                </a:cubicBezTo>
                <a:cubicBezTo>
                  <a:pt x="21242" y="9604"/>
                  <a:pt x="21271" y="9633"/>
                  <a:pt x="21299" y="9661"/>
                </a:cubicBezTo>
                <a:cubicBezTo>
                  <a:pt x="21376" y="9738"/>
                  <a:pt x="21455" y="9816"/>
                  <a:pt x="21540" y="9875"/>
                </a:cubicBezTo>
                <a:cubicBezTo>
                  <a:pt x="21559" y="9888"/>
                  <a:pt x="21579" y="9900"/>
                  <a:pt x="21600" y="9911"/>
                </a:cubicBezTo>
                <a:lnTo>
                  <a:pt x="21600" y="9866"/>
                </a:lnTo>
                <a:cubicBezTo>
                  <a:pt x="21584" y="9857"/>
                  <a:pt x="21568" y="9846"/>
                  <a:pt x="21552" y="9835"/>
                </a:cubicBezTo>
                <a:cubicBezTo>
                  <a:pt x="21468" y="9778"/>
                  <a:pt x="21391" y="9700"/>
                  <a:pt x="21316" y="9624"/>
                </a:cubicBezTo>
                <a:cubicBezTo>
                  <a:pt x="21287" y="9596"/>
                  <a:pt x="21258" y="9567"/>
                  <a:pt x="21229" y="9539"/>
                </a:cubicBezTo>
                <a:cubicBezTo>
                  <a:pt x="20796" y="9127"/>
                  <a:pt x="20329" y="8942"/>
                  <a:pt x="19912" y="8822"/>
                </a:cubicBezTo>
                <a:close/>
                <a:moveTo>
                  <a:pt x="1688" y="9154"/>
                </a:moveTo>
                <a:cubicBezTo>
                  <a:pt x="1276" y="9400"/>
                  <a:pt x="898" y="9721"/>
                  <a:pt x="545" y="10042"/>
                </a:cubicBezTo>
                <a:cubicBezTo>
                  <a:pt x="518" y="10066"/>
                  <a:pt x="491" y="10091"/>
                  <a:pt x="464" y="10116"/>
                </a:cubicBezTo>
                <a:cubicBezTo>
                  <a:pt x="316" y="10252"/>
                  <a:pt x="165" y="10390"/>
                  <a:pt x="0" y="10482"/>
                </a:cubicBezTo>
                <a:lnTo>
                  <a:pt x="0" y="10532"/>
                </a:lnTo>
                <a:cubicBezTo>
                  <a:pt x="171" y="10438"/>
                  <a:pt x="327" y="10294"/>
                  <a:pt x="479" y="10154"/>
                </a:cubicBezTo>
                <a:cubicBezTo>
                  <a:pt x="506" y="10130"/>
                  <a:pt x="533" y="10105"/>
                  <a:pt x="560" y="10080"/>
                </a:cubicBezTo>
                <a:cubicBezTo>
                  <a:pt x="909" y="9763"/>
                  <a:pt x="1282" y="9446"/>
                  <a:pt x="1688" y="9202"/>
                </a:cubicBezTo>
                <a:lnTo>
                  <a:pt x="1688" y="9154"/>
                </a:lnTo>
                <a:close/>
                <a:moveTo>
                  <a:pt x="1688" y="9440"/>
                </a:moveTo>
                <a:cubicBezTo>
                  <a:pt x="1596" y="9494"/>
                  <a:pt x="1507" y="9550"/>
                  <a:pt x="1421" y="9612"/>
                </a:cubicBezTo>
                <a:cubicBezTo>
                  <a:pt x="913" y="9978"/>
                  <a:pt x="448" y="10470"/>
                  <a:pt x="0" y="10961"/>
                </a:cubicBezTo>
                <a:lnTo>
                  <a:pt x="0" y="11017"/>
                </a:lnTo>
                <a:cubicBezTo>
                  <a:pt x="453" y="10521"/>
                  <a:pt x="921" y="10023"/>
                  <a:pt x="1434" y="9653"/>
                </a:cubicBezTo>
                <a:cubicBezTo>
                  <a:pt x="1516" y="9594"/>
                  <a:pt x="1601" y="9541"/>
                  <a:pt x="1688" y="9489"/>
                </a:cubicBezTo>
                <a:lnTo>
                  <a:pt x="1688" y="9440"/>
                </a:lnTo>
                <a:close/>
                <a:moveTo>
                  <a:pt x="1688" y="9571"/>
                </a:moveTo>
                <a:cubicBezTo>
                  <a:pt x="1507" y="9680"/>
                  <a:pt x="1332" y="9801"/>
                  <a:pt x="1165" y="9941"/>
                </a:cubicBezTo>
                <a:cubicBezTo>
                  <a:pt x="833" y="10219"/>
                  <a:pt x="518" y="10551"/>
                  <a:pt x="213" y="10872"/>
                </a:cubicBezTo>
                <a:cubicBezTo>
                  <a:pt x="147" y="10942"/>
                  <a:pt x="81" y="11012"/>
                  <a:pt x="15" y="11081"/>
                </a:cubicBezTo>
                <a:cubicBezTo>
                  <a:pt x="10" y="11086"/>
                  <a:pt x="5" y="11092"/>
                  <a:pt x="0" y="11098"/>
                </a:cubicBezTo>
                <a:lnTo>
                  <a:pt x="0" y="11154"/>
                </a:lnTo>
                <a:cubicBezTo>
                  <a:pt x="11" y="11141"/>
                  <a:pt x="22" y="11129"/>
                  <a:pt x="33" y="11118"/>
                </a:cubicBezTo>
                <a:cubicBezTo>
                  <a:pt x="99" y="11049"/>
                  <a:pt x="164" y="10979"/>
                  <a:pt x="230" y="10909"/>
                </a:cubicBezTo>
                <a:cubicBezTo>
                  <a:pt x="535" y="10589"/>
                  <a:pt x="849" y="10257"/>
                  <a:pt x="1179" y="9980"/>
                </a:cubicBezTo>
                <a:cubicBezTo>
                  <a:pt x="1342" y="9844"/>
                  <a:pt x="1512" y="9725"/>
                  <a:pt x="1688" y="9619"/>
                </a:cubicBezTo>
                <a:lnTo>
                  <a:pt x="1688" y="9571"/>
                </a:lnTo>
                <a:close/>
                <a:moveTo>
                  <a:pt x="19912" y="9651"/>
                </a:moveTo>
                <a:lnTo>
                  <a:pt x="19912" y="9698"/>
                </a:lnTo>
                <a:cubicBezTo>
                  <a:pt x="20260" y="9706"/>
                  <a:pt x="20578" y="9878"/>
                  <a:pt x="20861" y="10217"/>
                </a:cubicBezTo>
                <a:cubicBezTo>
                  <a:pt x="21076" y="10474"/>
                  <a:pt x="21314" y="10717"/>
                  <a:pt x="21600" y="10816"/>
                </a:cubicBezTo>
                <a:lnTo>
                  <a:pt x="21600" y="10769"/>
                </a:lnTo>
                <a:cubicBezTo>
                  <a:pt x="21323" y="10671"/>
                  <a:pt x="21091" y="10434"/>
                  <a:pt x="20880" y="10183"/>
                </a:cubicBezTo>
                <a:cubicBezTo>
                  <a:pt x="20591" y="9838"/>
                  <a:pt x="20267" y="9659"/>
                  <a:pt x="19913" y="9651"/>
                </a:cubicBezTo>
                <a:cubicBezTo>
                  <a:pt x="19913" y="9651"/>
                  <a:pt x="19913" y="9651"/>
                  <a:pt x="19912" y="9651"/>
                </a:cubicBezTo>
                <a:close/>
                <a:moveTo>
                  <a:pt x="1688" y="9750"/>
                </a:moveTo>
                <a:cubicBezTo>
                  <a:pt x="1526" y="9851"/>
                  <a:pt x="1368" y="9964"/>
                  <a:pt x="1215" y="10092"/>
                </a:cubicBezTo>
                <a:cubicBezTo>
                  <a:pt x="769" y="10466"/>
                  <a:pt x="473" y="10832"/>
                  <a:pt x="255" y="11279"/>
                </a:cubicBezTo>
                <a:cubicBezTo>
                  <a:pt x="42" y="11713"/>
                  <a:pt x="36" y="12238"/>
                  <a:pt x="238" y="12619"/>
                </a:cubicBezTo>
                <a:cubicBezTo>
                  <a:pt x="402" y="12927"/>
                  <a:pt x="605" y="13149"/>
                  <a:pt x="842" y="13278"/>
                </a:cubicBezTo>
                <a:cubicBezTo>
                  <a:pt x="996" y="13363"/>
                  <a:pt x="1159" y="13415"/>
                  <a:pt x="1316" y="13466"/>
                </a:cubicBezTo>
                <a:cubicBezTo>
                  <a:pt x="1439" y="13505"/>
                  <a:pt x="1565" y="13550"/>
                  <a:pt x="1688" y="13606"/>
                </a:cubicBezTo>
                <a:lnTo>
                  <a:pt x="1688" y="13560"/>
                </a:lnTo>
                <a:cubicBezTo>
                  <a:pt x="1566" y="13505"/>
                  <a:pt x="1443" y="13461"/>
                  <a:pt x="1322" y="13422"/>
                </a:cubicBezTo>
                <a:cubicBezTo>
                  <a:pt x="1166" y="13372"/>
                  <a:pt x="1004" y="13319"/>
                  <a:pt x="851" y="13236"/>
                </a:cubicBezTo>
                <a:cubicBezTo>
                  <a:pt x="620" y="13109"/>
                  <a:pt x="421" y="12893"/>
                  <a:pt x="261" y="12591"/>
                </a:cubicBezTo>
                <a:cubicBezTo>
                  <a:pt x="165" y="12411"/>
                  <a:pt x="116" y="12195"/>
                  <a:pt x="119" y="11966"/>
                </a:cubicBezTo>
                <a:cubicBezTo>
                  <a:pt x="123" y="11739"/>
                  <a:pt x="178" y="11510"/>
                  <a:pt x="278" y="11305"/>
                </a:cubicBezTo>
                <a:cubicBezTo>
                  <a:pt x="494" y="10864"/>
                  <a:pt x="787" y="10503"/>
                  <a:pt x="1228" y="10132"/>
                </a:cubicBezTo>
                <a:cubicBezTo>
                  <a:pt x="1378" y="10007"/>
                  <a:pt x="1531" y="9897"/>
                  <a:pt x="1688" y="9799"/>
                </a:cubicBezTo>
                <a:lnTo>
                  <a:pt x="1688" y="9750"/>
                </a:lnTo>
                <a:close/>
                <a:moveTo>
                  <a:pt x="1688" y="10071"/>
                </a:moveTo>
                <a:cubicBezTo>
                  <a:pt x="1356" y="10287"/>
                  <a:pt x="1028" y="10597"/>
                  <a:pt x="752" y="11068"/>
                </a:cubicBezTo>
                <a:cubicBezTo>
                  <a:pt x="527" y="11453"/>
                  <a:pt x="468" y="11825"/>
                  <a:pt x="573" y="12208"/>
                </a:cubicBezTo>
                <a:cubicBezTo>
                  <a:pt x="654" y="12506"/>
                  <a:pt x="807" y="12734"/>
                  <a:pt x="1027" y="12887"/>
                </a:cubicBezTo>
                <a:cubicBezTo>
                  <a:pt x="1170" y="12986"/>
                  <a:pt x="1313" y="13048"/>
                  <a:pt x="1452" y="13070"/>
                </a:cubicBezTo>
                <a:cubicBezTo>
                  <a:pt x="1532" y="13083"/>
                  <a:pt x="1610" y="13103"/>
                  <a:pt x="1688" y="13128"/>
                </a:cubicBezTo>
                <a:lnTo>
                  <a:pt x="1688" y="13082"/>
                </a:lnTo>
                <a:cubicBezTo>
                  <a:pt x="1611" y="13058"/>
                  <a:pt x="1534" y="13037"/>
                  <a:pt x="1455" y="13025"/>
                </a:cubicBezTo>
                <a:cubicBezTo>
                  <a:pt x="1320" y="13004"/>
                  <a:pt x="1180" y="12945"/>
                  <a:pt x="1040" y="12848"/>
                </a:cubicBezTo>
                <a:cubicBezTo>
                  <a:pt x="827" y="12699"/>
                  <a:pt x="679" y="12479"/>
                  <a:pt x="601" y="12192"/>
                </a:cubicBezTo>
                <a:cubicBezTo>
                  <a:pt x="500" y="11822"/>
                  <a:pt x="555" y="11474"/>
                  <a:pt x="775" y="11098"/>
                </a:cubicBezTo>
                <a:cubicBezTo>
                  <a:pt x="958" y="10785"/>
                  <a:pt x="1221" y="10425"/>
                  <a:pt x="1688" y="10121"/>
                </a:cubicBezTo>
                <a:lnTo>
                  <a:pt x="1688" y="10071"/>
                </a:lnTo>
                <a:close/>
                <a:moveTo>
                  <a:pt x="19912" y="10245"/>
                </a:moveTo>
                <a:lnTo>
                  <a:pt x="19912" y="10294"/>
                </a:lnTo>
                <a:cubicBezTo>
                  <a:pt x="20211" y="10335"/>
                  <a:pt x="20499" y="10459"/>
                  <a:pt x="20769" y="10764"/>
                </a:cubicBezTo>
                <a:cubicBezTo>
                  <a:pt x="21016" y="11044"/>
                  <a:pt x="21301" y="11219"/>
                  <a:pt x="21600" y="11278"/>
                </a:cubicBezTo>
                <a:lnTo>
                  <a:pt x="21600" y="11232"/>
                </a:lnTo>
                <a:cubicBezTo>
                  <a:pt x="21308" y="11173"/>
                  <a:pt x="21030" y="11002"/>
                  <a:pt x="20788" y="10728"/>
                </a:cubicBezTo>
                <a:cubicBezTo>
                  <a:pt x="20511" y="10414"/>
                  <a:pt x="20217" y="10285"/>
                  <a:pt x="19912" y="10245"/>
                </a:cubicBezTo>
                <a:close/>
                <a:moveTo>
                  <a:pt x="1688" y="10472"/>
                </a:moveTo>
                <a:cubicBezTo>
                  <a:pt x="1486" y="10616"/>
                  <a:pt x="1292" y="10798"/>
                  <a:pt x="1130" y="11068"/>
                </a:cubicBezTo>
                <a:cubicBezTo>
                  <a:pt x="892" y="11465"/>
                  <a:pt x="862" y="11909"/>
                  <a:pt x="1049" y="12256"/>
                </a:cubicBezTo>
                <a:cubicBezTo>
                  <a:pt x="1150" y="12444"/>
                  <a:pt x="1300" y="12570"/>
                  <a:pt x="1510" y="12642"/>
                </a:cubicBezTo>
                <a:cubicBezTo>
                  <a:pt x="1570" y="12663"/>
                  <a:pt x="1628" y="12685"/>
                  <a:pt x="1688" y="12706"/>
                </a:cubicBezTo>
                <a:lnTo>
                  <a:pt x="1688" y="12660"/>
                </a:lnTo>
                <a:cubicBezTo>
                  <a:pt x="1630" y="12639"/>
                  <a:pt x="1575" y="12618"/>
                  <a:pt x="1516" y="12598"/>
                </a:cubicBezTo>
                <a:cubicBezTo>
                  <a:pt x="1311" y="12527"/>
                  <a:pt x="1169" y="12409"/>
                  <a:pt x="1072" y="12228"/>
                </a:cubicBezTo>
                <a:cubicBezTo>
                  <a:pt x="895" y="11899"/>
                  <a:pt x="925" y="11477"/>
                  <a:pt x="1152" y="11098"/>
                </a:cubicBezTo>
                <a:cubicBezTo>
                  <a:pt x="1307" y="10840"/>
                  <a:pt x="1494" y="10665"/>
                  <a:pt x="1688" y="10524"/>
                </a:cubicBezTo>
                <a:lnTo>
                  <a:pt x="1688" y="10472"/>
                </a:lnTo>
                <a:close/>
                <a:moveTo>
                  <a:pt x="19912" y="10928"/>
                </a:moveTo>
                <a:lnTo>
                  <a:pt x="19912" y="10974"/>
                </a:lnTo>
                <a:cubicBezTo>
                  <a:pt x="20184" y="11057"/>
                  <a:pt x="20452" y="11178"/>
                  <a:pt x="20714" y="11338"/>
                </a:cubicBezTo>
                <a:cubicBezTo>
                  <a:pt x="20971" y="11493"/>
                  <a:pt x="21252" y="11620"/>
                  <a:pt x="21600" y="11744"/>
                </a:cubicBezTo>
                <a:lnTo>
                  <a:pt x="21600" y="11699"/>
                </a:lnTo>
                <a:cubicBezTo>
                  <a:pt x="21257" y="11576"/>
                  <a:pt x="20979" y="11449"/>
                  <a:pt x="20725" y="11296"/>
                </a:cubicBezTo>
                <a:cubicBezTo>
                  <a:pt x="20459" y="11134"/>
                  <a:pt x="20188" y="11012"/>
                  <a:pt x="19912" y="10928"/>
                </a:cubicBezTo>
                <a:close/>
                <a:moveTo>
                  <a:pt x="20486" y="11841"/>
                </a:moveTo>
                <a:cubicBezTo>
                  <a:pt x="20335" y="11836"/>
                  <a:pt x="20190" y="11855"/>
                  <a:pt x="20047" y="11899"/>
                </a:cubicBezTo>
                <a:cubicBezTo>
                  <a:pt x="19993" y="11915"/>
                  <a:pt x="19949" y="11943"/>
                  <a:pt x="19912" y="11976"/>
                </a:cubicBezTo>
                <a:lnTo>
                  <a:pt x="19912" y="12030"/>
                </a:lnTo>
                <a:cubicBezTo>
                  <a:pt x="19948" y="11991"/>
                  <a:pt x="19994" y="11961"/>
                  <a:pt x="20053" y="11942"/>
                </a:cubicBezTo>
                <a:cubicBezTo>
                  <a:pt x="20177" y="11904"/>
                  <a:pt x="20304" y="11885"/>
                  <a:pt x="20435" y="11885"/>
                </a:cubicBezTo>
                <a:cubicBezTo>
                  <a:pt x="20698" y="11885"/>
                  <a:pt x="20978" y="11962"/>
                  <a:pt x="21292" y="12119"/>
                </a:cubicBezTo>
                <a:cubicBezTo>
                  <a:pt x="21396" y="12171"/>
                  <a:pt x="21499" y="12231"/>
                  <a:pt x="21600" y="12288"/>
                </a:cubicBezTo>
                <a:lnTo>
                  <a:pt x="21600" y="12240"/>
                </a:lnTo>
                <a:cubicBezTo>
                  <a:pt x="21502" y="12185"/>
                  <a:pt x="21402" y="12127"/>
                  <a:pt x="21301" y="12077"/>
                </a:cubicBezTo>
                <a:cubicBezTo>
                  <a:pt x="21004" y="11928"/>
                  <a:pt x="20737" y="11850"/>
                  <a:pt x="20486" y="11841"/>
                </a:cubicBezTo>
                <a:close/>
                <a:moveTo>
                  <a:pt x="20456" y="11941"/>
                </a:moveTo>
                <a:cubicBezTo>
                  <a:pt x="20400" y="11940"/>
                  <a:pt x="20344" y="11941"/>
                  <a:pt x="20286" y="11947"/>
                </a:cubicBezTo>
                <a:cubicBezTo>
                  <a:pt x="20215" y="11954"/>
                  <a:pt x="20133" y="11964"/>
                  <a:pt x="20053" y="11998"/>
                </a:cubicBezTo>
                <a:cubicBezTo>
                  <a:pt x="19989" y="12025"/>
                  <a:pt x="19944" y="12064"/>
                  <a:pt x="19912" y="12113"/>
                </a:cubicBezTo>
                <a:lnTo>
                  <a:pt x="19912" y="12182"/>
                </a:lnTo>
                <a:cubicBezTo>
                  <a:pt x="19937" y="12120"/>
                  <a:pt x="19985" y="12074"/>
                  <a:pt x="20061" y="12041"/>
                </a:cubicBezTo>
                <a:cubicBezTo>
                  <a:pt x="20137" y="12009"/>
                  <a:pt x="20215" y="11999"/>
                  <a:pt x="20288" y="11992"/>
                </a:cubicBezTo>
                <a:cubicBezTo>
                  <a:pt x="20741" y="11947"/>
                  <a:pt x="21156" y="12147"/>
                  <a:pt x="21575" y="12376"/>
                </a:cubicBezTo>
                <a:cubicBezTo>
                  <a:pt x="21584" y="12381"/>
                  <a:pt x="21592" y="12386"/>
                  <a:pt x="21600" y="12391"/>
                </a:cubicBezTo>
                <a:lnTo>
                  <a:pt x="21600" y="12343"/>
                </a:lnTo>
                <a:cubicBezTo>
                  <a:pt x="21595" y="12340"/>
                  <a:pt x="21590" y="12336"/>
                  <a:pt x="21585" y="12334"/>
                </a:cubicBezTo>
                <a:cubicBezTo>
                  <a:pt x="21215" y="12132"/>
                  <a:pt x="20849" y="11953"/>
                  <a:pt x="20456" y="11941"/>
                </a:cubicBezTo>
                <a:close/>
                <a:moveTo>
                  <a:pt x="19912" y="12457"/>
                </a:moveTo>
                <a:lnTo>
                  <a:pt x="19912" y="12596"/>
                </a:lnTo>
                <a:cubicBezTo>
                  <a:pt x="19987" y="12910"/>
                  <a:pt x="20104" y="13189"/>
                  <a:pt x="20262" y="13426"/>
                </a:cubicBezTo>
                <a:cubicBezTo>
                  <a:pt x="20376" y="13599"/>
                  <a:pt x="20532" y="13692"/>
                  <a:pt x="20722" y="13704"/>
                </a:cubicBezTo>
                <a:cubicBezTo>
                  <a:pt x="21018" y="13723"/>
                  <a:pt x="21296" y="13653"/>
                  <a:pt x="21571" y="13491"/>
                </a:cubicBezTo>
                <a:cubicBezTo>
                  <a:pt x="21578" y="13486"/>
                  <a:pt x="21586" y="13482"/>
                  <a:pt x="21593" y="13477"/>
                </a:cubicBezTo>
                <a:cubicBezTo>
                  <a:pt x="21596" y="13475"/>
                  <a:pt x="21598" y="13474"/>
                  <a:pt x="21600" y="13473"/>
                </a:cubicBezTo>
                <a:lnTo>
                  <a:pt x="21600" y="13426"/>
                </a:lnTo>
                <a:cubicBezTo>
                  <a:pt x="21594" y="13429"/>
                  <a:pt x="21588" y="13432"/>
                  <a:pt x="21582" y="13436"/>
                </a:cubicBezTo>
                <a:cubicBezTo>
                  <a:pt x="21574" y="13440"/>
                  <a:pt x="21567" y="13445"/>
                  <a:pt x="21560" y="13449"/>
                </a:cubicBezTo>
                <a:cubicBezTo>
                  <a:pt x="21289" y="13609"/>
                  <a:pt x="21015" y="13678"/>
                  <a:pt x="20724" y="13660"/>
                </a:cubicBezTo>
                <a:cubicBezTo>
                  <a:pt x="20540" y="13648"/>
                  <a:pt x="20392" y="13559"/>
                  <a:pt x="20282" y="13394"/>
                </a:cubicBezTo>
                <a:cubicBezTo>
                  <a:pt x="20107" y="13131"/>
                  <a:pt x="19983" y="12815"/>
                  <a:pt x="19912" y="12457"/>
                </a:cubicBezTo>
                <a:close/>
                <a:moveTo>
                  <a:pt x="19912" y="12742"/>
                </a:moveTo>
                <a:lnTo>
                  <a:pt x="19912" y="12836"/>
                </a:lnTo>
                <a:cubicBezTo>
                  <a:pt x="19967" y="12997"/>
                  <a:pt x="20030" y="13148"/>
                  <a:pt x="20091" y="13281"/>
                </a:cubicBezTo>
                <a:cubicBezTo>
                  <a:pt x="20251" y="13629"/>
                  <a:pt x="20471" y="13798"/>
                  <a:pt x="20785" y="13813"/>
                </a:cubicBezTo>
                <a:cubicBezTo>
                  <a:pt x="20803" y="13814"/>
                  <a:pt x="20821" y="13815"/>
                  <a:pt x="20839" y="13815"/>
                </a:cubicBezTo>
                <a:cubicBezTo>
                  <a:pt x="21108" y="13815"/>
                  <a:pt x="21356" y="13714"/>
                  <a:pt x="21600" y="13588"/>
                </a:cubicBezTo>
                <a:lnTo>
                  <a:pt x="21600" y="13541"/>
                </a:lnTo>
                <a:cubicBezTo>
                  <a:pt x="21339" y="13677"/>
                  <a:pt x="21075" y="13781"/>
                  <a:pt x="20786" y="13768"/>
                </a:cubicBezTo>
                <a:cubicBezTo>
                  <a:pt x="20482" y="13753"/>
                  <a:pt x="20269" y="13590"/>
                  <a:pt x="20116" y="13255"/>
                </a:cubicBezTo>
                <a:cubicBezTo>
                  <a:pt x="20043" y="13096"/>
                  <a:pt x="19970" y="12927"/>
                  <a:pt x="19912" y="12742"/>
                </a:cubicBezTo>
                <a:close/>
                <a:moveTo>
                  <a:pt x="0" y="13034"/>
                </a:moveTo>
                <a:lnTo>
                  <a:pt x="0" y="13088"/>
                </a:lnTo>
                <a:cubicBezTo>
                  <a:pt x="390" y="13466"/>
                  <a:pt x="826" y="13649"/>
                  <a:pt x="1164" y="13766"/>
                </a:cubicBezTo>
                <a:cubicBezTo>
                  <a:pt x="1264" y="13800"/>
                  <a:pt x="1361" y="13848"/>
                  <a:pt x="1443" y="13890"/>
                </a:cubicBezTo>
                <a:cubicBezTo>
                  <a:pt x="1537" y="13939"/>
                  <a:pt x="1618" y="14011"/>
                  <a:pt x="1688" y="14098"/>
                </a:cubicBezTo>
                <a:lnTo>
                  <a:pt x="1688" y="14042"/>
                </a:lnTo>
                <a:cubicBezTo>
                  <a:pt x="1619" y="13962"/>
                  <a:pt x="1542" y="13894"/>
                  <a:pt x="1452" y="13848"/>
                </a:cubicBezTo>
                <a:cubicBezTo>
                  <a:pt x="1370" y="13805"/>
                  <a:pt x="1272" y="13757"/>
                  <a:pt x="1171" y="13722"/>
                </a:cubicBezTo>
                <a:cubicBezTo>
                  <a:pt x="830" y="13605"/>
                  <a:pt x="390" y="13420"/>
                  <a:pt x="0" y="13034"/>
                </a:cubicBezTo>
                <a:close/>
                <a:moveTo>
                  <a:pt x="0" y="13139"/>
                </a:moveTo>
                <a:lnTo>
                  <a:pt x="0" y="13189"/>
                </a:lnTo>
                <a:cubicBezTo>
                  <a:pt x="165" y="13329"/>
                  <a:pt x="333" y="13466"/>
                  <a:pt x="512" y="13571"/>
                </a:cubicBezTo>
                <a:cubicBezTo>
                  <a:pt x="674" y="13667"/>
                  <a:pt x="844" y="13732"/>
                  <a:pt x="1009" y="13794"/>
                </a:cubicBezTo>
                <a:cubicBezTo>
                  <a:pt x="1151" y="13848"/>
                  <a:pt x="1298" y="13903"/>
                  <a:pt x="1438" y="13978"/>
                </a:cubicBezTo>
                <a:cubicBezTo>
                  <a:pt x="1540" y="14032"/>
                  <a:pt x="1622" y="14108"/>
                  <a:pt x="1688" y="14205"/>
                </a:cubicBezTo>
                <a:lnTo>
                  <a:pt x="1688" y="14144"/>
                </a:lnTo>
                <a:cubicBezTo>
                  <a:pt x="1623" y="14057"/>
                  <a:pt x="1544" y="13986"/>
                  <a:pt x="1447" y="13935"/>
                </a:cubicBezTo>
                <a:cubicBezTo>
                  <a:pt x="1306" y="13860"/>
                  <a:pt x="1159" y="13804"/>
                  <a:pt x="1016" y="13751"/>
                </a:cubicBezTo>
                <a:cubicBezTo>
                  <a:pt x="852" y="13689"/>
                  <a:pt x="683" y="13625"/>
                  <a:pt x="522" y="13530"/>
                </a:cubicBezTo>
                <a:cubicBezTo>
                  <a:pt x="341" y="13423"/>
                  <a:pt x="168" y="13282"/>
                  <a:pt x="0" y="13139"/>
                </a:cubicBezTo>
                <a:close/>
                <a:moveTo>
                  <a:pt x="0" y="13864"/>
                </a:moveTo>
                <a:lnTo>
                  <a:pt x="0" y="13910"/>
                </a:lnTo>
                <a:cubicBezTo>
                  <a:pt x="54" y="13924"/>
                  <a:pt x="109" y="13940"/>
                  <a:pt x="163" y="13953"/>
                </a:cubicBezTo>
                <a:cubicBezTo>
                  <a:pt x="397" y="14013"/>
                  <a:pt x="640" y="14073"/>
                  <a:pt x="872" y="14174"/>
                </a:cubicBezTo>
                <a:lnTo>
                  <a:pt x="907" y="14190"/>
                </a:lnTo>
                <a:cubicBezTo>
                  <a:pt x="1110" y="14277"/>
                  <a:pt x="1319" y="14368"/>
                  <a:pt x="1443" y="14671"/>
                </a:cubicBezTo>
                <a:cubicBezTo>
                  <a:pt x="1522" y="14865"/>
                  <a:pt x="1541" y="15078"/>
                  <a:pt x="1556" y="15318"/>
                </a:cubicBezTo>
                <a:cubicBezTo>
                  <a:pt x="1563" y="15412"/>
                  <a:pt x="1569" y="15507"/>
                  <a:pt x="1575" y="15602"/>
                </a:cubicBezTo>
                <a:cubicBezTo>
                  <a:pt x="1587" y="15812"/>
                  <a:pt x="1599" y="16030"/>
                  <a:pt x="1619" y="16242"/>
                </a:cubicBezTo>
                <a:cubicBezTo>
                  <a:pt x="1631" y="16380"/>
                  <a:pt x="1655" y="16513"/>
                  <a:pt x="1688" y="16642"/>
                </a:cubicBezTo>
                <a:lnTo>
                  <a:pt x="1688" y="16499"/>
                </a:lnTo>
                <a:cubicBezTo>
                  <a:pt x="1671" y="16413"/>
                  <a:pt x="1657" y="16325"/>
                  <a:pt x="1648" y="16236"/>
                </a:cubicBezTo>
                <a:cubicBezTo>
                  <a:pt x="1629" y="16024"/>
                  <a:pt x="1616" y="15808"/>
                  <a:pt x="1603" y="15598"/>
                </a:cubicBezTo>
                <a:cubicBezTo>
                  <a:pt x="1598" y="15503"/>
                  <a:pt x="1593" y="15408"/>
                  <a:pt x="1586" y="15313"/>
                </a:cubicBezTo>
                <a:cubicBezTo>
                  <a:pt x="1570" y="15068"/>
                  <a:pt x="1550" y="14849"/>
                  <a:pt x="1468" y="14647"/>
                </a:cubicBezTo>
                <a:cubicBezTo>
                  <a:pt x="1339" y="14329"/>
                  <a:pt x="1123" y="14237"/>
                  <a:pt x="915" y="14148"/>
                </a:cubicBezTo>
                <a:lnTo>
                  <a:pt x="880" y="14132"/>
                </a:lnTo>
                <a:cubicBezTo>
                  <a:pt x="646" y="14031"/>
                  <a:pt x="402" y="13969"/>
                  <a:pt x="167" y="13909"/>
                </a:cubicBezTo>
                <a:cubicBezTo>
                  <a:pt x="112" y="13895"/>
                  <a:pt x="56" y="13879"/>
                  <a:pt x="0" y="13864"/>
                </a:cubicBezTo>
                <a:close/>
                <a:moveTo>
                  <a:pt x="0" y="14006"/>
                </a:moveTo>
                <a:lnTo>
                  <a:pt x="0" y="14051"/>
                </a:lnTo>
                <a:cubicBezTo>
                  <a:pt x="18" y="14057"/>
                  <a:pt x="37" y="14062"/>
                  <a:pt x="55" y="14066"/>
                </a:cubicBezTo>
                <a:cubicBezTo>
                  <a:pt x="70" y="14070"/>
                  <a:pt x="85" y="14073"/>
                  <a:pt x="99" y="14078"/>
                </a:cubicBezTo>
                <a:cubicBezTo>
                  <a:pt x="154" y="14092"/>
                  <a:pt x="208" y="14107"/>
                  <a:pt x="263" y="14121"/>
                </a:cubicBezTo>
                <a:cubicBezTo>
                  <a:pt x="562" y="14199"/>
                  <a:pt x="871" y="14280"/>
                  <a:pt x="1156" y="14472"/>
                </a:cubicBezTo>
                <a:cubicBezTo>
                  <a:pt x="1325" y="14585"/>
                  <a:pt x="1425" y="14784"/>
                  <a:pt x="1461" y="15078"/>
                </a:cubicBezTo>
                <a:cubicBezTo>
                  <a:pt x="1492" y="15330"/>
                  <a:pt x="1504" y="15591"/>
                  <a:pt x="1517" y="15842"/>
                </a:cubicBezTo>
                <a:lnTo>
                  <a:pt x="1521" y="15934"/>
                </a:lnTo>
                <a:cubicBezTo>
                  <a:pt x="1540" y="16321"/>
                  <a:pt x="1596" y="16640"/>
                  <a:pt x="1688" y="16916"/>
                </a:cubicBezTo>
                <a:lnTo>
                  <a:pt x="1688" y="16814"/>
                </a:lnTo>
                <a:cubicBezTo>
                  <a:pt x="1613" y="16562"/>
                  <a:pt x="1568" y="16273"/>
                  <a:pt x="1551" y="15931"/>
                </a:cubicBezTo>
                <a:lnTo>
                  <a:pt x="1547" y="15840"/>
                </a:lnTo>
                <a:cubicBezTo>
                  <a:pt x="1534" y="15587"/>
                  <a:pt x="1521" y="15324"/>
                  <a:pt x="1490" y="15069"/>
                </a:cubicBezTo>
                <a:cubicBezTo>
                  <a:pt x="1452" y="14759"/>
                  <a:pt x="1347" y="14551"/>
                  <a:pt x="1169" y="14431"/>
                </a:cubicBezTo>
                <a:cubicBezTo>
                  <a:pt x="880" y="14236"/>
                  <a:pt x="568" y="14155"/>
                  <a:pt x="267" y="14076"/>
                </a:cubicBezTo>
                <a:cubicBezTo>
                  <a:pt x="213" y="14062"/>
                  <a:pt x="159" y="14049"/>
                  <a:pt x="105" y="14034"/>
                </a:cubicBezTo>
                <a:cubicBezTo>
                  <a:pt x="90" y="14030"/>
                  <a:pt x="75" y="14025"/>
                  <a:pt x="60" y="14021"/>
                </a:cubicBezTo>
                <a:cubicBezTo>
                  <a:pt x="39" y="14016"/>
                  <a:pt x="20" y="14011"/>
                  <a:pt x="0" y="14006"/>
                </a:cubicBezTo>
                <a:close/>
                <a:moveTo>
                  <a:pt x="21600" y="14086"/>
                </a:moveTo>
                <a:cubicBezTo>
                  <a:pt x="21417" y="14149"/>
                  <a:pt x="21232" y="14199"/>
                  <a:pt x="21051" y="14247"/>
                </a:cubicBezTo>
                <a:cubicBezTo>
                  <a:pt x="20900" y="14287"/>
                  <a:pt x="20745" y="14327"/>
                  <a:pt x="20593" y="14376"/>
                </a:cubicBezTo>
                <a:cubicBezTo>
                  <a:pt x="20520" y="14399"/>
                  <a:pt x="20447" y="14425"/>
                  <a:pt x="20374" y="14450"/>
                </a:cubicBezTo>
                <a:cubicBezTo>
                  <a:pt x="20297" y="14477"/>
                  <a:pt x="20217" y="14504"/>
                  <a:pt x="20138" y="14529"/>
                </a:cubicBezTo>
                <a:cubicBezTo>
                  <a:pt x="20027" y="14565"/>
                  <a:pt x="19961" y="14561"/>
                  <a:pt x="19912" y="14501"/>
                </a:cubicBezTo>
                <a:lnTo>
                  <a:pt x="19912" y="14554"/>
                </a:lnTo>
                <a:cubicBezTo>
                  <a:pt x="19942" y="14582"/>
                  <a:pt x="19975" y="14597"/>
                  <a:pt x="20018" y="14598"/>
                </a:cubicBezTo>
                <a:cubicBezTo>
                  <a:pt x="20054" y="14598"/>
                  <a:pt x="20095" y="14590"/>
                  <a:pt x="20144" y="14574"/>
                </a:cubicBezTo>
                <a:cubicBezTo>
                  <a:pt x="20223" y="14549"/>
                  <a:pt x="20303" y="14520"/>
                  <a:pt x="20381" y="14494"/>
                </a:cubicBezTo>
                <a:cubicBezTo>
                  <a:pt x="20454" y="14469"/>
                  <a:pt x="20527" y="14445"/>
                  <a:pt x="20600" y="14421"/>
                </a:cubicBezTo>
                <a:cubicBezTo>
                  <a:pt x="20751" y="14373"/>
                  <a:pt x="20906" y="14331"/>
                  <a:pt x="21056" y="14291"/>
                </a:cubicBezTo>
                <a:cubicBezTo>
                  <a:pt x="21235" y="14244"/>
                  <a:pt x="21419" y="14195"/>
                  <a:pt x="21600" y="14132"/>
                </a:cubicBezTo>
                <a:lnTo>
                  <a:pt x="21600" y="14086"/>
                </a:lnTo>
                <a:close/>
                <a:moveTo>
                  <a:pt x="251" y="14512"/>
                </a:moveTo>
                <a:cubicBezTo>
                  <a:pt x="179" y="14513"/>
                  <a:pt x="107" y="14520"/>
                  <a:pt x="36" y="14528"/>
                </a:cubicBezTo>
                <a:cubicBezTo>
                  <a:pt x="24" y="14529"/>
                  <a:pt x="12" y="14529"/>
                  <a:pt x="0" y="14530"/>
                </a:cubicBezTo>
                <a:lnTo>
                  <a:pt x="0" y="14574"/>
                </a:lnTo>
                <a:cubicBezTo>
                  <a:pt x="13" y="14573"/>
                  <a:pt x="26" y="14573"/>
                  <a:pt x="38" y="14571"/>
                </a:cubicBezTo>
                <a:cubicBezTo>
                  <a:pt x="108" y="14564"/>
                  <a:pt x="179" y="14558"/>
                  <a:pt x="251" y="14556"/>
                </a:cubicBezTo>
                <a:cubicBezTo>
                  <a:pt x="323" y="14555"/>
                  <a:pt x="396" y="14559"/>
                  <a:pt x="468" y="14576"/>
                </a:cubicBezTo>
                <a:cubicBezTo>
                  <a:pt x="1035" y="14704"/>
                  <a:pt x="1209" y="14959"/>
                  <a:pt x="1279" y="15759"/>
                </a:cubicBezTo>
                <a:cubicBezTo>
                  <a:pt x="1342" y="16481"/>
                  <a:pt x="1475" y="17060"/>
                  <a:pt x="1688" y="17552"/>
                </a:cubicBezTo>
                <a:lnTo>
                  <a:pt x="1688" y="17470"/>
                </a:lnTo>
                <a:cubicBezTo>
                  <a:pt x="1492" y="16996"/>
                  <a:pt x="1369" y="16439"/>
                  <a:pt x="1309" y="15752"/>
                </a:cubicBezTo>
                <a:cubicBezTo>
                  <a:pt x="1236" y="14926"/>
                  <a:pt x="1056" y="14664"/>
                  <a:pt x="472" y="14532"/>
                </a:cubicBezTo>
                <a:cubicBezTo>
                  <a:pt x="398" y="14515"/>
                  <a:pt x="324" y="14510"/>
                  <a:pt x="251" y="14512"/>
                </a:cubicBezTo>
                <a:close/>
                <a:moveTo>
                  <a:pt x="21600" y="14532"/>
                </a:moveTo>
                <a:cubicBezTo>
                  <a:pt x="21507" y="14552"/>
                  <a:pt x="21414" y="14572"/>
                  <a:pt x="21321" y="14591"/>
                </a:cubicBezTo>
                <a:cubicBezTo>
                  <a:pt x="20678" y="14720"/>
                  <a:pt x="20205" y="15215"/>
                  <a:pt x="19912" y="16061"/>
                </a:cubicBezTo>
                <a:lnTo>
                  <a:pt x="19912" y="16162"/>
                </a:lnTo>
                <a:cubicBezTo>
                  <a:pt x="20200" y="15270"/>
                  <a:pt x="20663" y="14769"/>
                  <a:pt x="21326" y="14636"/>
                </a:cubicBezTo>
                <a:cubicBezTo>
                  <a:pt x="21417" y="14617"/>
                  <a:pt x="21509" y="14598"/>
                  <a:pt x="21600" y="14578"/>
                </a:cubicBezTo>
                <a:lnTo>
                  <a:pt x="21600" y="14532"/>
                </a:lnTo>
                <a:close/>
                <a:moveTo>
                  <a:pt x="261" y="14581"/>
                </a:moveTo>
                <a:cubicBezTo>
                  <a:pt x="174" y="14574"/>
                  <a:pt x="87" y="14580"/>
                  <a:pt x="0" y="14612"/>
                </a:cubicBezTo>
                <a:lnTo>
                  <a:pt x="0" y="14658"/>
                </a:lnTo>
                <a:cubicBezTo>
                  <a:pt x="2" y="14657"/>
                  <a:pt x="4" y="14657"/>
                  <a:pt x="6" y="14656"/>
                </a:cubicBezTo>
                <a:cubicBezTo>
                  <a:pt x="176" y="14593"/>
                  <a:pt x="347" y="14635"/>
                  <a:pt x="513" y="14674"/>
                </a:cubicBezTo>
                <a:lnTo>
                  <a:pt x="536" y="14679"/>
                </a:lnTo>
                <a:cubicBezTo>
                  <a:pt x="970" y="14782"/>
                  <a:pt x="1120" y="15007"/>
                  <a:pt x="1206" y="15682"/>
                </a:cubicBezTo>
                <a:cubicBezTo>
                  <a:pt x="1216" y="15762"/>
                  <a:pt x="1225" y="15846"/>
                  <a:pt x="1233" y="15942"/>
                </a:cubicBezTo>
                <a:cubicBezTo>
                  <a:pt x="1293" y="16646"/>
                  <a:pt x="1443" y="17223"/>
                  <a:pt x="1688" y="17704"/>
                </a:cubicBezTo>
                <a:lnTo>
                  <a:pt x="1688" y="17631"/>
                </a:lnTo>
                <a:cubicBezTo>
                  <a:pt x="1460" y="17165"/>
                  <a:pt x="1320" y="16611"/>
                  <a:pt x="1262" y="15938"/>
                </a:cubicBezTo>
                <a:cubicBezTo>
                  <a:pt x="1253" y="15840"/>
                  <a:pt x="1245" y="15754"/>
                  <a:pt x="1235" y="15674"/>
                </a:cubicBezTo>
                <a:cubicBezTo>
                  <a:pt x="1147" y="14984"/>
                  <a:pt x="985" y="14740"/>
                  <a:pt x="540" y="14634"/>
                </a:cubicBezTo>
                <a:lnTo>
                  <a:pt x="517" y="14629"/>
                </a:lnTo>
                <a:cubicBezTo>
                  <a:pt x="433" y="14609"/>
                  <a:pt x="347" y="14588"/>
                  <a:pt x="261" y="14581"/>
                </a:cubicBezTo>
                <a:close/>
                <a:moveTo>
                  <a:pt x="21600" y="14932"/>
                </a:moveTo>
                <a:cubicBezTo>
                  <a:pt x="21278" y="15001"/>
                  <a:pt x="20954" y="15100"/>
                  <a:pt x="20673" y="15409"/>
                </a:cubicBezTo>
                <a:cubicBezTo>
                  <a:pt x="20317" y="15800"/>
                  <a:pt x="19936" y="16813"/>
                  <a:pt x="20145" y="17696"/>
                </a:cubicBezTo>
                <a:cubicBezTo>
                  <a:pt x="20239" y="18094"/>
                  <a:pt x="20329" y="18523"/>
                  <a:pt x="20294" y="18985"/>
                </a:cubicBezTo>
                <a:cubicBezTo>
                  <a:pt x="20293" y="19006"/>
                  <a:pt x="20292" y="19027"/>
                  <a:pt x="20293" y="19048"/>
                </a:cubicBezTo>
                <a:cubicBezTo>
                  <a:pt x="20293" y="19064"/>
                  <a:pt x="20293" y="19079"/>
                  <a:pt x="20293" y="19096"/>
                </a:cubicBezTo>
                <a:cubicBezTo>
                  <a:pt x="20277" y="19399"/>
                  <a:pt x="20213" y="19601"/>
                  <a:pt x="20108" y="19679"/>
                </a:cubicBezTo>
                <a:cubicBezTo>
                  <a:pt x="20003" y="19756"/>
                  <a:pt x="19860" y="19708"/>
                  <a:pt x="19696" y="19541"/>
                </a:cubicBezTo>
                <a:cubicBezTo>
                  <a:pt x="19591" y="19434"/>
                  <a:pt x="19497" y="19302"/>
                  <a:pt x="19407" y="19175"/>
                </a:cubicBezTo>
                <a:cubicBezTo>
                  <a:pt x="19360" y="19109"/>
                  <a:pt x="19312" y="19044"/>
                  <a:pt x="19263" y="18980"/>
                </a:cubicBezTo>
                <a:lnTo>
                  <a:pt x="19216" y="18980"/>
                </a:lnTo>
                <a:cubicBezTo>
                  <a:pt x="19275" y="19054"/>
                  <a:pt x="19332" y="19131"/>
                  <a:pt x="19387" y="19208"/>
                </a:cubicBezTo>
                <a:cubicBezTo>
                  <a:pt x="19478" y="19337"/>
                  <a:pt x="19573" y="19469"/>
                  <a:pt x="19679" y="19578"/>
                </a:cubicBezTo>
                <a:cubicBezTo>
                  <a:pt x="19798" y="19698"/>
                  <a:pt x="19906" y="19759"/>
                  <a:pt x="19999" y="19759"/>
                </a:cubicBezTo>
                <a:cubicBezTo>
                  <a:pt x="20043" y="19759"/>
                  <a:pt x="20084" y="19745"/>
                  <a:pt x="20120" y="19718"/>
                </a:cubicBezTo>
                <a:cubicBezTo>
                  <a:pt x="20236" y="19633"/>
                  <a:pt x="20306" y="19420"/>
                  <a:pt x="20322" y="19100"/>
                </a:cubicBezTo>
                <a:cubicBezTo>
                  <a:pt x="20323" y="19082"/>
                  <a:pt x="20322" y="19064"/>
                  <a:pt x="20322" y="19046"/>
                </a:cubicBezTo>
                <a:cubicBezTo>
                  <a:pt x="20322" y="19026"/>
                  <a:pt x="20322" y="19007"/>
                  <a:pt x="20323" y="18989"/>
                </a:cubicBezTo>
                <a:cubicBezTo>
                  <a:pt x="20358" y="18517"/>
                  <a:pt x="20268" y="18084"/>
                  <a:pt x="20173" y="17681"/>
                </a:cubicBezTo>
                <a:cubicBezTo>
                  <a:pt x="19969" y="16818"/>
                  <a:pt x="20342" y="15828"/>
                  <a:pt x="20690" y="15444"/>
                </a:cubicBezTo>
                <a:cubicBezTo>
                  <a:pt x="20964" y="15143"/>
                  <a:pt x="21282" y="15045"/>
                  <a:pt x="21600" y="14977"/>
                </a:cubicBezTo>
                <a:lnTo>
                  <a:pt x="21600" y="14932"/>
                </a:lnTo>
                <a:close/>
                <a:moveTo>
                  <a:pt x="183" y="15168"/>
                </a:moveTo>
                <a:cubicBezTo>
                  <a:pt x="146" y="15167"/>
                  <a:pt x="108" y="15176"/>
                  <a:pt x="71" y="15183"/>
                </a:cubicBezTo>
                <a:cubicBezTo>
                  <a:pt x="47" y="15188"/>
                  <a:pt x="23" y="15192"/>
                  <a:pt x="0" y="15194"/>
                </a:cubicBezTo>
                <a:lnTo>
                  <a:pt x="0" y="15239"/>
                </a:lnTo>
                <a:cubicBezTo>
                  <a:pt x="25" y="15237"/>
                  <a:pt x="50" y="15232"/>
                  <a:pt x="74" y="15227"/>
                </a:cubicBezTo>
                <a:cubicBezTo>
                  <a:pt x="112" y="15219"/>
                  <a:pt x="147" y="15211"/>
                  <a:pt x="182" y="15213"/>
                </a:cubicBezTo>
                <a:cubicBezTo>
                  <a:pt x="630" y="15230"/>
                  <a:pt x="843" y="15483"/>
                  <a:pt x="941" y="16114"/>
                </a:cubicBezTo>
                <a:cubicBezTo>
                  <a:pt x="1076" y="16975"/>
                  <a:pt x="1287" y="17695"/>
                  <a:pt x="1587" y="18313"/>
                </a:cubicBezTo>
                <a:cubicBezTo>
                  <a:pt x="1623" y="18388"/>
                  <a:pt x="1656" y="18467"/>
                  <a:pt x="1688" y="18546"/>
                </a:cubicBezTo>
                <a:lnTo>
                  <a:pt x="1688" y="18461"/>
                </a:lnTo>
                <a:cubicBezTo>
                  <a:pt x="1663" y="18402"/>
                  <a:pt x="1638" y="18343"/>
                  <a:pt x="1611" y="18286"/>
                </a:cubicBezTo>
                <a:cubicBezTo>
                  <a:pt x="1313" y="17672"/>
                  <a:pt x="1104" y="16958"/>
                  <a:pt x="970" y="16103"/>
                </a:cubicBezTo>
                <a:cubicBezTo>
                  <a:pt x="869" y="15456"/>
                  <a:pt x="641" y="15185"/>
                  <a:pt x="183" y="15168"/>
                </a:cubicBezTo>
                <a:close/>
                <a:moveTo>
                  <a:pt x="21600" y="15312"/>
                </a:moveTo>
                <a:cubicBezTo>
                  <a:pt x="21481" y="15332"/>
                  <a:pt x="21367" y="15378"/>
                  <a:pt x="21268" y="15426"/>
                </a:cubicBezTo>
                <a:cubicBezTo>
                  <a:pt x="20954" y="15576"/>
                  <a:pt x="20729" y="15827"/>
                  <a:pt x="20580" y="16191"/>
                </a:cubicBezTo>
                <a:cubicBezTo>
                  <a:pt x="20390" y="16655"/>
                  <a:pt x="20353" y="17157"/>
                  <a:pt x="20465" y="17723"/>
                </a:cubicBezTo>
                <a:cubicBezTo>
                  <a:pt x="20627" y="18545"/>
                  <a:pt x="20590" y="19370"/>
                  <a:pt x="20539" y="19998"/>
                </a:cubicBezTo>
                <a:cubicBezTo>
                  <a:pt x="20514" y="20314"/>
                  <a:pt x="20454" y="20506"/>
                  <a:pt x="20355" y="20582"/>
                </a:cubicBezTo>
                <a:cubicBezTo>
                  <a:pt x="20255" y="20658"/>
                  <a:pt x="20117" y="20617"/>
                  <a:pt x="19932" y="20458"/>
                </a:cubicBezTo>
                <a:cubicBezTo>
                  <a:pt x="19923" y="20450"/>
                  <a:pt x="19914" y="20441"/>
                  <a:pt x="19905" y="20432"/>
                </a:cubicBezTo>
                <a:cubicBezTo>
                  <a:pt x="19898" y="20425"/>
                  <a:pt x="19890" y="20418"/>
                  <a:pt x="19882" y="20411"/>
                </a:cubicBezTo>
                <a:cubicBezTo>
                  <a:pt x="19687" y="20237"/>
                  <a:pt x="19519" y="20004"/>
                  <a:pt x="19356" y="19779"/>
                </a:cubicBezTo>
                <a:cubicBezTo>
                  <a:pt x="19268" y="19658"/>
                  <a:pt x="19178" y="19534"/>
                  <a:pt x="19084" y="19420"/>
                </a:cubicBezTo>
                <a:cubicBezTo>
                  <a:pt x="18950" y="19255"/>
                  <a:pt x="18805" y="19094"/>
                  <a:pt x="18641" y="18980"/>
                </a:cubicBezTo>
                <a:lnTo>
                  <a:pt x="18560" y="18980"/>
                </a:lnTo>
                <a:cubicBezTo>
                  <a:pt x="18750" y="19092"/>
                  <a:pt x="18914" y="19270"/>
                  <a:pt x="19065" y="19454"/>
                </a:cubicBezTo>
                <a:cubicBezTo>
                  <a:pt x="19158" y="19568"/>
                  <a:pt x="19249" y="19693"/>
                  <a:pt x="19336" y="19812"/>
                </a:cubicBezTo>
                <a:cubicBezTo>
                  <a:pt x="19500" y="20039"/>
                  <a:pt x="19670" y="20273"/>
                  <a:pt x="19868" y="20449"/>
                </a:cubicBezTo>
                <a:cubicBezTo>
                  <a:pt x="19875" y="20456"/>
                  <a:pt x="19882" y="20464"/>
                  <a:pt x="19889" y="20471"/>
                </a:cubicBezTo>
                <a:cubicBezTo>
                  <a:pt x="19898" y="20480"/>
                  <a:pt x="19908" y="20489"/>
                  <a:pt x="19917" y="20497"/>
                </a:cubicBezTo>
                <a:cubicBezTo>
                  <a:pt x="20112" y="20664"/>
                  <a:pt x="20259" y="20705"/>
                  <a:pt x="20368" y="20621"/>
                </a:cubicBezTo>
                <a:cubicBezTo>
                  <a:pt x="20476" y="20538"/>
                  <a:pt x="20541" y="20336"/>
                  <a:pt x="20568" y="20003"/>
                </a:cubicBezTo>
                <a:cubicBezTo>
                  <a:pt x="20619" y="19371"/>
                  <a:pt x="20658" y="18539"/>
                  <a:pt x="20494" y="17709"/>
                </a:cubicBezTo>
                <a:cubicBezTo>
                  <a:pt x="20384" y="17156"/>
                  <a:pt x="20420" y="16668"/>
                  <a:pt x="20605" y="16215"/>
                </a:cubicBezTo>
                <a:cubicBezTo>
                  <a:pt x="20750" y="15860"/>
                  <a:pt x="20970" y="15617"/>
                  <a:pt x="21277" y="15469"/>
                </a:cubicBezTo>
                <a:cubicBezTo>
                  <a:pt x="21374" y="15423"/>
                  <a:pt x="21484" y="15376"/>
                  <a:pt x="21600" y="15356"/>
                </a:cubicBezTo>
                <a:lnTo>
                  <a:pt x="21600" y="15312"/>
                </a:lnTo>
                <a:close/>
                <a:moveTo>
                  <a:pt x="21600" y="15697"/>
                </a:moveTo>
                <a:cubicBezTo>
                  <a:pt x="21174" y="15824"/>
                  <a:pt x="20910" y="16112"/>
                  <a:pt x="20761" y="16619"/>
                </a:cubicBezTo>
                <a:cubicBezTo>
                  <a:pt x="20646" y="17008"/>
                  <a:pt x="20689" y="17413"/>
                  <a:pt x="20729" y="17805"/>
                </a:cubicBezTo>
                <a:lnTo>
                  <a:pt x="20732" y="17830"/>
                </a:lnTo>
                <a:cubicBezTo>
                  <a:pt x="20737" y="17881"/>
                  <a:pt x="20742" y="17933"/>
                  <a:pt x="20748" y="17984"/>
                </a:cubicBezTo>
                <a:cubicBezTo>
                  <a:pt x="20786" y="18341"/>
                  <a:pt x="20825" y="18710"/>
                  <a:pt x="20809" y="19079"/>
                </a:cubicBezTo>
                <a:cubicBezTo>
                  <a:pt x="20799" y="19313"/>
                  <a:pt x="20811" y="19549"/>
                  <a:pt x="20823" y="19777"/>
                </a:cubicBezTo>
                <a:cubicBezTo>
                  <a:pt x="20834" y="19998"/>
                  <a:pt x="20846" y="20226"/>
                  <a:pt x="20837" y="20451"/>
                </a:cubicBezTo>
                <a:lnTo>
                  <a:pt x="20834" y="20531"/>
                </a:lnTo>
                <a:cubicBezTo>
                  <a:pt x="20827" y="20743"/>
                  <a:pt x="20819" y="20962"/>
                  <a:pt x="20767" y="21163"/>
                </a:cubicBezTo>
                <a:cubicBezTo>
                  <a:pt x="20719" y="21348"/>
                  <a:pt x="20659" y="21459"/>
                  <a:pt x="20583" y="21501"/>
                </a:cubicBezTo>
                <a:cubicBezTo>
                  <a:pt x="20507" y="21543"/>
                  <a:pt x="20416" y="21519"/>
                  <a:pt x="20304" y="21428"/>
                </a:cubicBezTo>
                <a:cubicBezTo>
                  <a:pt x="20077" y="21243"/>
                  <a:pt x="19880" y="20984"/>
                  <a:pt x="19689" y="20732"/>
                </a:cubicBezTo>
                <a:lnTo>
                  <a:pt x="19656" y="20689"/>
                </a:lnTo>
                <a:cubicBezTo>
                  <a:pt x="19545" y="20542"/>
                  <a:pt x="19434" y="20393"/>
                  <a:pt x="19324" y="20245"/>
                </a:cubicBezTo>
                <a:cubicBezTo>
                  <a:pt x="19189" y="20064"/>
                  <a:pt x="19049" y="19877"/>
                  <a:pt x="18910" y="19696"/>
                </a:cubicBezTo>
                <a:cubicBezTo>
                  <a:pt x="18665" y="19376"/>
                  <a:pt x="18369" y="19181"/>
                  <a:pt x="18031" y="19114"/>
                </a:cubicBezTo>
                <a:lnTo>
                  <a:pt x="18020" y="19111"/>
                </a:lnTo>
                <a:cubicBezTo>
                  <a:pt x="17681" y="19043"/>
                  <a:pt x="17331" y="18974"/>
                  <a:pt x="16983" y="19074"/>
                </a:cubicBezTo>
                <a:cubicBezTo>
                  <a:pt x="16725" y="19148"/>
                  <a:pt x="16583" y="19465"/>
                  <a:pt x="16621" y="19881"/>
                </a:cubicBezTo>
                <a:cubicBezTo>
                  <a:pt x="16659" y="20291"/>
                  <a:pt x="16791" y="20641"/>
                  <a:pt x="16918" y="20979"/>
                </a:cubicBezTo>
                <a:cubicBezTo>
                  <a:pt x="16946" y="21053"/>
                  <a:pt x="16974" y="21127"/>
                  <a:pt x="17001" y="21202"/>
                </a:cubicBezTo>
                <a:cubicBezTo>
                  <a:pt x="17053" y="21346"/>
                  <a:pt x="17094" y="21475"/>
                  <a:pt x="17131" y="21600"/>
                </a:cubicBezTo>
                <a:lnTo>
                  <a:pt x="17164" y="21600"/>
                </a:lnTo>
                <a:cubicBezTo>
                  <a:pt x="17125" y="21469"/>
                  <a:pt x="17082" y="21332"/>
                  <a:pt x="17027" y="21180"/>
                </a:cubicBezTo>
                <a:cubicBezTo>
                  <a:pt x="17000" y="21105"/>
                  <a:pt x="16972" y="21030"/>
                  <a:pt x="16944" y="20956"/>
                </a:cubicBezTo>
                <a:cubicBezTo>
                  <a:pt x="16818" y="20621"/>
                  <a:pt x="16688" y="20277"/>
                  <a:pt x="16651" y="19876"/>
                </a:cubicBezTo>
                <a:cubicBezTo>
                  <a:pt x="16614" y="19479"/>
                  <a:pt x="16743" y="19188"/>
                  <a:pt x="16988" y="19118"/>
                </a:cubicBezTo>
                <a:cubicBezTo>
                  <a:pt x="17332" y="19019"/>
                  <a:pt x="17679" y="19088"/>
                  <a:pt x="18016" y="19156"/>
                </a:cubicBezTo>
                <a:lnTo>
                  <a:pt x="18028" y="19158"/>
                </a:lnTo>
                <a:cubicBezTo>
                  <a:pt x="18360" y="19224"/>
                  <a:pt x="18650" y="19416"/>
                  <a:pt x="18891" y="19731"/>
                </a:cubicBezTo>
                <a:cubicBezTo>
                  <a:pt x="19030" y="19912"/>
                  <a:pt x="19169" y="20099"/>
                  <a:pt x="19304" y="20279"/>
                </a:cubicBezTo>
                <a:cubicBezTo>
                  <a:pt x="19415" y="20427"/>
                  <a:pt x="19526" y="20575"/>
                  <a:pt x="19637" y="20721"/>
                </a:cubicBezTo>
                <a:lnTo>
                  <a:pt x="19670" y="20765"/>
                </a:lnTo>
                <a:cubicBezTo>
                  <a:pt x="19862" y="21018"/>
                  <a:pt x="20061" y="21281"/>
                  <a:pt x="20291" y="21468"/>
                </a:cubicBezTo>
                <a:cubicBezTo>
                  <a:pt x="20411" y="21565"/>
                  <a:pt x="20510" y="21589"/>
                  <a:pt x="20593" y="21542"/>
                </a:cubicBezTo>
                <a:cubicBezTo>
                  <a:pt x="20678" y="21495"/>
                  <a:pt x="20744" y="21378"/>
                  <a:pt x="20795" y="21180"/>
                </a:cubicBezTo>
                <a:cubicBezTo>
                  <a:pt x="20848" y="20972"/>
                  <a:pt x="20856" y="20749"/>
                  <a:pt x="20863" y="20534"/>
                </a:cubicBezTo>
                <a:lnTo>
                  <a:pt x="20866" y="20453"/>
                </a:lnTo>
                <a:cubicBezTo>
                  <a:pt x="20875" y="20226"/>
                  <a:pt x="20863" y="19997"/>
                  <a:pt x="20852" y="19774"/>
                </a:cubicBezTo>
                <a:cubicBezTo>
                  <a:pt x="20840" y="19548"/>
                  <a:pt x="20828" y="19313"/>
                  <a:pt x="20838" y="19082"/>
                </a:cubicBezTo>
                <a:cubicBezTo>
                  <a:pt x="20854" y="18708"/>
                  <a:pt x="20815" y="18336"/>
                  <a:pt x="20777" y="17976"/>
                </a:cubicBezTo>
                <a:cubicBezTo>
                  <a:pt x="20771" y="17925"/>
                  <a:pt x="20766" y="17874"/>
                  <a:pt x="20760" y="17823"/>
                </a:cubicBezTo>
                <a:lnTo>
                  <a:pt x="20758" y="17798"/>
                </a:lnTo>
                <a:cubicBezTo>
                  <a:pt x="20718" y="17413"/>
                  <a:pt x="20677" y="17016"/>
                  <a:pt x="20788" y="16638"/>
                </a:cubicBezTo>
                <a:cubicBezTo>
                  <a:pt x="20933" y="16148"/>
                  <a:pt x="21187" y="15866"/>
                  <a:pt x="21600" y="15741"/>
                </a:cubicBezTo>
                <a:lnTo>
                  <a:pt x="21600" y="15697"/>
                </a:lnTo>
                <a:close/>
                <a:moveTo>
                  <a:pt x="0" y="16088"/>
                </a:moveTo>
                <a:lnTo>
                  <a:pt x="0" y="16133"/>
                </a:lnTo>
                <a:cubicBezTo>
                  <a:pt x="341" y="16269"/>
                  <a:pt x="510" y="16697"/>
                  <a:pt x="639" y="17151"/>
                </a:cubicBezTo>
                <a:cubicBezTo>
                  <a:pt x="1037" y="18552"/>
                  <a:pt x="1529" y="19845"/>
                  <a:pt x="2102" y="20992"/>
                </a:cubicBezTo>
                <a:cubicBezTo>
                  <a:pt x="2177" y="21143"/>
                  <a:pt x="2263" y="21285"/>
                  <a:pt x="2346" y="21422"/>
                </a:cubicBezTo>
                <a:cubicBezTo>
                  <a:pt x="2382" y="21480"/>
                  <a:pt x="2418" y="21540"/>
                  <a:pt x="2453" y="21600"/>
                </a:cubicBezTo>
                <a:lnTo>
                  <a:pt x="2492" y="21600"/>
                </a:lnTo>
                <a:cubicBezTo>
                  <a:pt x="2451" y="21529"/>
                  <a:pt x="2409" y="21460"/>
                  <a:pt x="2368" y="21392"/>
                </a:cubicBezTo>
                <a:cubicBezTo>
                  <a:pt x="2285" y="21256"/>
                  <a:pt x="2200" y="21114"/>
                  <a:pt x="2125" y="20965"/>
                </a:cubicBezTo>
                <a:cubicBezTo>
                  <a:pt x="1553" y="19820"/>
                  <a:pt x="1063" y="18531"/>
                  <a:pt x="666" y="17133"/>
                </a:cubicBezTo>
                <a:cubicBezTo>
                  <a:pt x="539" y="16687"/>
                  <a:pt x="360" y="16228"/>
                  <a:pt x="0" y="16088"/>
                </a:cubicBezTo>
                <a:close/>
                <a:moveTo>
                  <a:pt x="21600" y="16124"/>
                </a:moveTo>
                <a:cubicBezTo>
                  <a:pt x="21131" y="16370"/>
                  <a:pt x="20935" y="16874"/>
                  <a:pt x="20987" y="17692"/>
                </a:cubicBezTo>
                <a:cubicBezTo>
                  <a:pt x="20992" y="17783"/>
                  <a:pt x="20999" y="17873"/>
                  <a:pt x="21005" y="17964"/>
                </a:cubicBezTo>
                <a:cubicBezTo>
                  <a:pt x="21023" y="18235"/>
                  <a:pt x="21042" y="18516"/>
                  <a:pt x="21048" y="18792"/>
                </a:cubicBezTo>
                <a:cubicBezTo>
                  <a:pt x="21062" y="19400"/>
                  <a:pt x="21115" y="20012"/>
                  <a:pt x="21166" y="20602"/>
                </a:cubicBezTo>
                <a:lnTo>
                  <a:pt x="21184" y="20816"/>
                </a:lnTo>
                <a:cubicBezTo>
                  <a:pt x="21189" y="20875"/>
                  <a:pt x="21195" y="20934"/>
                  <a:pt x="21201" y="20994"/>
                </a:cubicBezTo>
                <a:cubicBezTo>
                  <a:pt x="21221" y="21193"/>
                  <a:pt x="21240" y="21397"/>
                  <a:pt x="21231" y="21600"/>
                </a:cubicBezTo>
                <a:lnTo>
                  <a:pt x="21260" y="21600"/>
                </a:lnTo>
                <a:cubicBezTo>
                  <a:pt x="21268" y="21393"/>
                  <a:pt x="21250" y="21188"/>
                  <a:pt x="21230" y="20987"/>
                </a:cubicBezTo>
                <a:cubicBezTo>
                  <a:pt x="21224" y="20928"/>
                  <a:pt x="21219" y="20870"/>
                  <a:pt x="21214" y="20811"/>
                </a:cubicBezTo>
                <a:lnTo>
                  <a:pt x="21195" y="20596"/>
                </a:lnTo>
                <a:cubicBezTo>
                  <a:pt x="21144" y="20006"/>
                  <a:pt x="21091" y="19396"/>
                  <a:pt x="21078" y="18789"/>
                </a:cubicBezTo>
                <a:cubicBezTo>
                  <a:pt x="21071" y="18512"/>
                  <a:pt x="21053" y="18232"/>
                  <a:pt x="21034" y="17960"/>
                </a:cubicBezTo>
                <a:cubicBezTo>
                  <a:pt x="21028" y="17869"/>
                  <a:pt x="21022" y="17778"/>
                  <a:pt x="21016" y="17688"/>
                </a:cubicBezTo>
                <a:cubicBezTo>
                  <a:pt x="20966" y="16889"/>
                  <a:pt x="21148" y="16412"/>
                  <a:pt x="21600" y="16171"/>
                </a:cubicBezTo>
                <a:lnTo>
                  <a:pt x="21600" y="16124"/>
                </a:lnTo>
                <a:close/>
                <a:moveTo>
                  <a:pt x="0" y="16585"/>
                </a:moveTo>
                <a:lnTo>
                  <a:pt x="0" y="16636"/>
                </a:lnTo>
                <a:cubicBezTo>
                  <a:pt x="139" y="16746"/>
                  <a:pt x="251" y="16922"/>
                  <a:pt x="334" y="17165"/>
                </a:cubicBezTo>
                <a:cubicBezTo>
                  <a:pt x="484" y="17605"/>
                  <a:pt x="637" y="18086"/>
                  <a:pt x="816" y="18678"/>
                </a:cubicBezTo>
                <a:cubicBezTo>
                  <a:pt x="986" y="19240"/>
                  <a:pt x="1196" y="19801"/>
                  <a:pt x="1459" y="20392"/>
                </a:cubicBezTo>
                <a:cubicBezTo>
                  <a:pt x="1568" y="20638"/>
                  <a:pt x="1692" y="20872"/>
                  <a:pt x="1812" y="21099"/>
                </a:cubicBezTo>
                <a:cubicBezTo>
                  <a:pt x="1897" y="21262"/>
                  <a:pt x="1984" y="21428"/>
                  <a:pt x="2068" y="21600"/>
                </a:cubicBezTo>
                <a:lnTo>
                  <a:pt x="2104" y="21600"/>
                </a:lnTo>
                <a:cubicBezTo>
                  <a:pt x="2017" y="21419"/>
                  <a:pt x="1925" y="21243"/>
                  <a:pt x="1835" y="21072"/>
                </a:cubicBezTo>
                <a:cubicBezTo>
                  <a:pt x="1716" y="20845"/>
                  <a:pt x="1592" y="20610"/>
                  <a:pt x="1484" y="20366"/>
                </a:cubicBezTo>
                <a:cubicBezTo>
                  <a:pt x="1222" y="19777"/>
                  <a:pt x="1013" y="19219"/>
                  <a:pt x="843" y="18659"/>
                </a:cubicBezTo>
                <a:cubicBezTo>
                  <a:pt x="664" y="18067"/>
                  <a:pt x="510" y="17585"/>
                  <a:pt x="360" y="17144"/>
                </a:cubicBezTo>
                <a:cubicBezTo>
                  <a:pt x="272" y="16885"/>
                  <a:pt x="151" y="16698"/>
                  <a:pt x="0" y="16585"/>
                </a:cubicBezTo>
                <a:close/>
                <a:moveTo>
                  <a:pt x="21600" y="16683"/>
                </a:moveTo>
                <a:cubicBezTo>
                  <a:pt x="21359" y="16927"/>
                  <a:pt x="21251" y="17307"/>
                  <a:pt x="21272" y="17845"/>
                </a:cubicBezTo>
                <a:cubicBezTo>
                  <a:pt x="21290" y="18328"/>
                  <a:pt x="21317" y="18897"/>
                  <a:pt x="21378" y="19454"/>
                </a:cubicBezTo>
                <a:cubicBezTo>
                  <a:pt x="21420" y="19842"/>
                  <a:pt x="21476" y="20288"/>
                  <a:pt x="21600" y="20703"/>
                </a:cubicBezTo>
                <a:lnTo>
                  <a:pt x="21600" y="20591"/>
                </a:lnTo>
                <a:cubicBezTo>
                  <a:pt x="21496" y="20208"/>
                  <a:pt x="21445" y="19802"/>
                  <a:pt x="21407" y="19446"/>
                </a:cubicBezTo>
                <a:cubicBezTo>
                  <a:pt x="21346" y="18892"/>
                  <a:pt x="21320" y="18324"/>
                  <a:pt x="21301" y="17842"/>
                </a:cubicBezTo>
                <a:cubicBezTo>
                  <a:pt x="21282" y="17334"/>
                  <a:pt x="21380" y="16973"/>
                  <a:pt x="21600" y="16738"/>
                </a:cubicBezTo>
                <a:lnTo>
                  <a:pt x="21600" y="16683"/>
                </a:lnTo>
                <a:close/>
                <a:moveTo>
                  <a:pt x="21600" y="17128"/>
                </a:moveTo>
                <a:cubicBezTo>
                  <a:pt x="21546" y="17234"/>
                  <a:pt x="21514" y="17358"/>
                  <a:pt x="21491" y="17477"/>
                </a:cubicBezTo>
                <a:cubicBezTo>
                  <a:pt x="21396" y="17955"/>
                  <a:pt x="21454" y="18435"/>
                  <a:pt x="21504" y="18859"/>
                </a:cubicBezTo>
                <a:lnTo>
                  <a:pt x="21515" y="18958"/>
                </a:lnTo>
                <a:cubicBezTo>
                  <a:pt x="21537" y="19147"/>
                  <a:pt x="21560" y="19341"/>
                  <a:pt x="21600" y="19526"/>
                </a:cubicBezTo>
                <a:lnTo>
                  <a:pt x="21600" y="19355"/>
                </a:lnTo>
                <a:cubicBezTo>
                  <a:pt x="21578" y="19221"/>
                  <a:pt x="21560" y="19085"/>
                  <a:pt x="21545" y="18951"/>
                </a:cubicBezTo>
                <a:lnTo>
                  <a:pt x="21533" y="18852"/>
                </a:lnTo>
                <a:cubicBezTo>
                  <a:pt x="21483" y="18433"/>
                  <a:pt x="21427" y="17957"/>
                  <a:pt x="21519" y="17489"/>
                </a:cubicBezTo>
                <a:cubicBezTo>
                  <a:pt x="21538" y="17394"/>
                  <a:pt x="21563" y="17294"/>
                  <a:pt x="21600" y="17204"/>
                </a:cubicBezTo>
                <a:lnTo>
                  <a:pt x="21600" y="17128"/>
                </a:lnTo>
                <a:close/>
                <a:moveTo>
                  <a:pt x="0" y="18257"/>
                </a:moveTo>
                <a:lnTo>
                  <a:pt x="0" y="18343"/>
                </a:lnTo>
                <a:cubicBezTo>
                  <a:pt x="164" y="18779"/>
                  <a:pt x="234" y="19236"/>
                  <a:pt x="205" y="19710"/>
                </a:cubicBezTo>
                <a:cubicBezTo>
                  <a:pt x="193" y="19908"/>
                  <a:pt x="145" y="20145"/>
                  <a:pt x="0" y="20294"/>
                </a:cubicBezTo>
                <a:lnTo>
                  <a:pt x="0" y="20344"/>
                </a:lnTo>
                <a:cubicBezTo>
                  <a:pt x="135" y="20216"/>
                  <a:pt x="218" y="20001"/>
                  <a:pt x="235" y="19714"/>
                </a:cubicBezTo>
                <a:cubicBezTo>
                  <a:pt x="265" y="19208"/>
                  <a:pt x="185" y="18719"/>
                  <a:pt x="0" y="18257"/>
                </a:cubicBezTo>
                <a:close/>
                <a:moveTo>
                  <a:pt x="1837" y="18980"/>
                </a:moveTo>
                <a:cubicBezTo>
                  <a:pt x="1864" y="19069"/>
                  <a:pt x="1889" y="19158"/>
                  <a:pt x="1914" y="19245"/>
                </a:cubicBezTo>
                <a:cubicBezTo>
                  <a:pt x="2142" y="20072"/>
                  <a:pt x="2472" y="20660"/>
                  <a:pt x="2923" y="21042"/>
                </a:cubicBezTo>
                <a:lnTo>
                  <a:pt x="2943" y="21059"/>
                </a:lnTo>
                <a:cubicBezTo>
                  <a:pt x="3121" y="21210"/>
                  <a:pt x="3304" y="21366"/>
                  <a:pt x="3444" y="21600"/>
                </a:cubicBezTo>
                <a:lnTo>
                  <a:pt x="3484" y="21600"/>
                </a:lnTo>
                <a:cubicBezTo>
                  <a:pt x="3339" y="21344"/>
                  <a:pt x="3145" y="21180"/>
                  <a:pt x="2958" y="21021"/>
                </a:cubicBezTo>
                <a:lnTo>
                  <a:pt x="2937" y="21003"/>
                </a:lnTo>
                <a:cubicBezTo>
                  <a:pt x="2493" y="20626"/>
                  <a:pt x="2167" y="20044"/>
                  <a:pt x="1941" y="19227"/>
                </a:cubicBezTo>
                <a:cubicBezTo>
                  <a:pt x="1918" y="19145"/>
                  <a:pt x="1894" y="19063"/>
                  <a:pt x="1870" y="18980"/>
                </a:cubicBezTo>
                <a:lnTo>
                  <a:pt x="1837" y="18980"/>
                </a:lnTo>
                <a:close/>
                <a:moveTo>
                  <a:pt x="2155" y="18980"/>
                </a:moveTo>
                <a:cubicBezTo>
                  <a:pt x="2226" y="19290"/>
                  <a:pt x="2310" y="19556"/>
                  <a:pt x="2412" y="19789"/>
                </a:cubicBezTo>
                <a:cubicBezTo>
                  <a:pt x="2621" y="20267"/>
                  <a:pt x="2939" y="20500"/>
                  <a:pt x="3248" y="20699"/>
                </a:cubicBezTo>
                <a:cubicBezTo>
                  <a:pt x="3535" y="20884"/>
                  <a:pt x="3821" y="21125"/>
                  <a:pt x="3987" y="21600"/>
                </a:cubicBezTo>
                <a:lnTo>
                  <a:pt x="4020" y="21600"/>
                </a:lnTo>
                <a:cubicBezTo>
                  <a:pt x="3851" y="21097"/>
                  <a:pt x="3542" y="20841"/>
                  <a:pt x="3260" y="20659"/>
                </a:cubicBezTo>
                <a:cubicBezTo>
                  <a:pt x="2955" y="20462"/>
                  <a:pt x="2641" y="20232"/>
                  <a:pt x="2436" y="19765"/>
                </a:cubicBezTo>
                <a:cubicBezTo>
                  <a:pt x="2337" y="19539"/>
                  <a:pt x="2255" y="19279"/>
                  <a:pt x="2186" y="18980"/>
                </a:cubicBezTo>
                <a:lnTo>
                  <a:pt x="2155" y="18980"/>
                </a:lnTo>
                <a:close/>
                <a:moveTo>
                  <a:pt x="2224" y="18980"/>
                </a:moveTo>
                <a:cubicBezTo>
                  <a:pt x="2230" y="19007"/>
                  <a:pt x="2237" y="19035"/>
                  <a:pt x="2243" y="19061"/>
                </a:cubicBezTo>
                <a:cubicBezTo>
                  <a:pt x="2404" y="19806"/>
                  <a:pt x="2739" y="20323"/>
                  <a:pt x="3237" y="20599"/>
                </a:cubicBezTo>
                <a:cubicBezTo>
                  <a:pt x="3617" y="20810"/>
                  <a:pt x="3889" y="21140"/>
                  <a:pt x="4064" y="21600"/>
                </a:cubicBezTo>
                <a:lnTo>
                  <a:pt x="4097" y="21600"/>
                </a:lnTo>
                <a:cubicBezTo>
                  <a:pt x="3919" y="21119"/>
                  <a:pt x="3640" y="20775"/>
                  <a:pt x="3247" y="20557"/>
                </a:cubicBezTo>
                <a:cubicBezTo>
                  <a:pt x="2758" y="20286"/>
                  <a:pt x="2430" y="19778"/>
                  <a:pt x="2271" y="19048"/>
                </a:cubicBezTo>
                <a:cubicBezTo>
                  <a:pt x="2267" y="19026"/>
                  <a:pt x="2261" y="19002"/>
                  <a:pt x="2256" y="18980"/>
                </a:cubicBezTo>
                <a:lnTo>
                  <a:pt x="2224" y="18980"/>
                </a:lnTo>
                <a:close/>
                <a:moveTo>
                  <a:pt x="2496" y="18980"/>
                </a:moveTo>
                <a:cubicBezTo>
                  <a:pt x="2570" y="19277"/>
                  <a:pt x="2667" y="19576"/>
                  <a:pt x="2849" y="19802"/>
                </a:cubicBezTo>
                <a:cubicBezTo>
                  <a:pt x="3177" y="20208"/>
                  <a:pt x="3555" y="20195"/>
                  <a:pt x="3946" y="20144"/>
                </a:cubicBezTo>
                <a:cubicBezTo>
                  <a:pt x="4176" y="20114"/>
                  <a:pt x="4241" y="20144"/>
                  <a:pt x="4299" y="20490"/>
                </a:cubicBezTo>
                <a:cubicBezTo>
                  <a:pt x="4328" y="20661"/>
                  <a:pt x="4362" y="20833"/>
                  <a:pt x="4395" y="20999"/>
                </a:cubicBezTo>
                <a:cubicBezTo>
                  <a:pt x="4433" y="21195"/>
                  <a:pt x="4473" y="21397"/>
                  <a:pt x="4506" y="21600"/>
                </a:cubicBezTo>
                <a:lnTo>
                  <a:pt x="4536" y="21600"/>
                </a:lnTo>
                <a:cubicBezTo>
                  <a:pt x="4504" y="21393"/>
                  <a:pt x="4463" y="21186"/>
                  <a:pt x="4423" y="20986"/>
                </a:cubicBezTo>
                <a:cubicBezTo>
                  <a:pt x="4390" y="20820"/>
                  <a:pt x="4356" y="20648"/>
                  <a:pt x="4327" y="20478"/>
                </a:cubicBezTo>
                <a:cubicBezTo>
                  <a:pt x="4265" y="20110"/>
                  <a:pt x="4190" y="20066"/>
                  <a:pt x="3943" y="20099"/>
                </a:cubicBezTo>
                <a:cubicBezTo>
                  <a:pt x="3559" y="20149"/>
                  <a:pt x="3188" y="20163"/>
                  <a:pt x="2868" y="19768"/>
                </a:cubicBezTo>
                <a:cubicBezTo>
                  <a:pt x="2694" y="19552"/>
                  <a:pt x="2600" y="19266"/>
                  <a:pt x="2528" y="18980"/>
                </a:cubicBezTo>
                <a:lnTo>
                  <a:pt x="2496" y="18980"/>
                </a:lnTo>
                <a:close/>
                <a:moveTo>
                  <a:pt x="2574" y="18980"/>
                </a:moveTo>
                <a:cubicBezTo>
                  <a:pt x="2609" y="19111"/>
                  <a:pt x="2648" y="19232"/>
                  <a:pt x="2693" y="19343"/>
                </a:cubicBezTo>
                <a:cubicBezTo>
                  <a:pt x="2860" y="19750"/>
                  <a:pt x="3121" y="19979"/>
                  <a:pt x="3471" y="20024"/>
                </a:cubicBezTo>
                <a:cubicBezTo>
                  <a:pt x="3670" y="20049"/>
                  <a:pt x="3832" y="20041"/>
                  <a:pt x="3984" y="19998"/>
                </a:cubicBezTo>
                <a:cubicBezTo>
                  <a:pt x="4200" y="19936"/>
                  <a:pt x="4295" y="20033"/>
                  <a:pt x="4359" y="20382"/>
                </a:cubicBezTo>
                <a:cubicBezTo>
                  <a:pt x="4424" y="20730"/>
                  <a:pt x="4487" y="21085"/>
                  <a:pt x="4548" y="21429"/>
                </a:cubicBezTo>
                <a:cubicBezTo>
                  <a:pt x="4558" y="21486"/>
                  <a:pt x="4568" y="21543"/>
                  <a:pt x="4578" y="21600"/>
                </a:cubicBezTo>
                <a:lnTo>
                  <a:pt x="4609" y="21600"/>
                </a:lnTo>
                <a:cubicBezTo>
                  <a:pt x="4598" y="21539"/>
                  <a:pt x="4587" y="21478"/>
                  <a:pt x="4577" y="21417"/>
                </a:cubicBezTo>
                <a:cubicBezTo>
                  <a:pt x="4516" y="21073"/>
                  <a:pt x="4452" y="20718"/>
                  <a:pt x="4388" y="20370"/>
                </a:cubicBezTo>
                <a:cubicBezTo>
                  <a:pt x="4318" y="19997"/>
                  <a:pt x="4211" y="19887"/>
                  <a:pt x="3978" y="19954"/>
                </a:cubicBezTo>
                <a:cubicBezTo>
                  <a:pt x="3830" y="19996"/>
                  <a:pt x="3670" y="20005"/>
                  <a:pt x="3473" y="19980"/>
                </a:cubicBezTo>
                <a:cubicBezTo>
                  <a:pt x="3129" y="19936"/>
                  <a:pt x="2882" y="19720"/>
                  <a:pt x="2719" y="19320"/>
                </a:cubicBezTo>
                <a:cubicBezTo>
                  <a:pt x="2676" y="19216"/>
                  <a:pt x="2639" y="19103"/>
                  <a:pt x="2606" y="18980"/>
                </a:cubicBezTo>
                <a:lnTo>
                  <a:pt x="2574" y="18980"/>
                </a:lnTo>
                <a:close/>
                <a:moveTo>
                  <a:pt x="3130" y="18980"/>
                </a:moveTo>
                <a:cubicBezTo>
                  <a:pt x="3181" y="19044"/>
                  <a:pt x="3245" y="19091"/>
                  <a:pt x="3330" y="19098"/>
                </a:cubicBezTo>
                <a:cubicBezTo>
                  <a:pt x="3338" y="19099"/>
                  <a:pt x="3345" y="19100"/>
                  <a:pt x="3353" y="19100"/>
                </a:cubicBezTo>
                <a:cubicBezTo>
                  <a:pt x="3435" y="19100"/>
                  <a:pt x="3509" y="19060"/>
                  <a:pt x="3576" y="18980"/>
                </a:cubicBezTo>
                <a:lnTo>
                  <a:pt x="3525" y="18980"/>
                </a:lnTo>
                <a:cubicBezTo>
                  <a:pt x="3466" y="19036"/>
                  <a:pt x="3402" y="19061"/>
                  <a:pt x="3332" y="19054"/>
                </a:cubicBezTo>
                <a:cubicBezTo>
                  <a:pt x="3273" y="19049"/>
                  <a:pt x="3222" y="19025"/>
                  <a:pt x="3177" y="18980"/>
                </a:cubicBezTo>
                <a:lnTo>
                  <a:pt x="3130" y="18980"/>
                </a:lnTo>
                <a:close/>
                <a:moveTo>
                  <a:pt x="3257" y="18980"/>
                </a:moveTo>
                <a:cubicBezTo>
                  <a:pt x="3283" y="18994"/>
                  <a:pt x="3312" y="19004"/>
                  <a:pt x="3344" y="19007"/>
                </a:cubicBezTo>
                <a:cubicBezTo>
                  <a:pt x="3381" y="19010"/>
                  <a:pt x="3418" y="19000"/>
                  <a:pt x="3453" y="18980"/>
                </a:cubicBezTo>
                <a:lnTo>
                  <a:pt x="3257" y="18980"/>
                </a:lnTo>
                <a:close/>
                <a:moveTo>
                  <a:pt x="4321" y="18980"/>
                </a:moveTo>
                <a:cubicBezTo>
                  <a:pt x="4325" y="19023"/>
                  <a:pt x="4328" y="19066"/>
                  <a:pt x="4332" y="19108"/>
                </a:cubicBezTo>
                <a:cubicBezTo>
                  <a:pt x="4336" y="19145"/>
                  <a:pt x="4339" y="19182"/>
                  <a:pt x="4342" y="19219"/>
                </a:cubicBezTo>
                <a:cubicBezTo>
                  <a:pt x="4355" y="19361"/>
                  <a:pt x="4388" y="19460"/>
                  <a:pt x="4441" y="19512"/>
                </a:cubicBezTo>
                <a:cubicBezTo>
                  <a:pt x="4492" y="19562"/>
                  <a:pt x="4561" y="19567"/>
                  <a:pt x="4647" y="19528"/>
                </a:cubicBezTo>
                <a:cubicBezTo>
                  <a:pt x="5283" y="19239"/>
                  <a:pt x="5775" y="19623"/>
                  <a:pt x="6317" y="20286"/>
                </a:cubicBezTo>
                <a:cubicBezTo>
                  <a:pt x="6502" y="20513"/>
                  <a:pt x="6565" y="20825"/>
                  <a:pt x="6515" y="21270"/>
                </a:cubicBezTo>
                <a:cubicBezTo>
                  <a:pt x="6503" y="21380"/>
                  <a:pt x="6490" y="21490"/>
                  <a:pt x="6477" y="21600"/>
                </a:cubicBezTo>
                <a:lnTo>
                  <a:pt x="6507" y="21600"/>
                </a:lnTo>
                <a:cubicBezTo>
                  <a:pt x="6520" y="21492"/>
                  <a:pt x="6533" y="21384"/>
                  <a:pt x="6545" y="21277"/>
                </a:cubicBezTo>
                <a:cubicBezTo>
                  <a:pt x="6596" y="20821"/>
                  <a:pt x="6527" y="20486"/>
                  <a:pt x="6335" y="20251"/>
                </a:cubicBezTo>
                <a:cubicBezTo>
                  <a:pt x="5859" y="19669"/>
                  <a:pt x="5325" y="19174"/>
                  <a:pt x="4638" y="19486"/>
                </a:cubicBezTo>
                <a:cubicBezTo>
                  <a:pt x="4561" y="19521"/>
                  <a:pt x="4500" y="19516"/>
                  <a:pt x="4457" y="19473"/>
                </a:cubicBezTo>
                <a:cubicBezTo>
                  <a:pt x="4412" y="19429"/>
                  <a:pt x="4384" y="19342"/>
                  <a:pt x="4372" y="19213"/>
                </a:cubicBezTo>
                <a:cubicBezTo>
                  <a:pt x="4369" y="19176"/>
                  <a:pt x="4365" y="19138"/>
                  <a:pt x="4361" y="19101"/>
                </a:cubicBezTo>
                <a:cubicBezTo>
                  <a:pt x="4358" y="19061"/>
                  <a:pt x="4355" y="19020"/>
                  <a:pt x="4351" y="18980"/>
                </a:cubicBezTo>
                <a:lnTo>
                  <a:pt x="4321" y="18980"/>
                </a:lnTo>
                <a:close/>
                <a:moveTo>
                  <a:pt x="6066" y="18980"/>
                </a:moveTo>
                <a:cubicBezTo>
                  <a:pt x="6253" y="19102"/>
                  <a:pt x="6438" y="19164"/>
                  <a:pt x="6624" y="19164"/>
                </a:cubicBezTo>
                <a:cubicBezTo>
                  <a:pt x="6773" y="19164"/>
                  <a:pt x="6923" y="19126"/>
                  <a:pt x="7076" y="19049"/>
                </a:cubicBezTo>
                <a:cubicBezTo>
                  <a:pt x="7129" y="19023"/>
                  <a:pt x="7184" y="19002"/>
                  <a:pt x="7239" y="18980"/>
                </a:cubicBezTo>
                <a:lnTo>
                  <a:pt x="7130" y="18980"/>
                </a:lnTo>
                <a:cubicBezTo>
                  <a:pt x="7109" y="18990"/>
                  <a:pt x="7088" y="18997"/>
                  <a:pt x="7067" y="19007"/>
                </a:cubicBezTo>
                <a:cubicBezTo>
                  <a:pt x="6754" y="19163"/>
                  <a:pt x="6452" y="19155"/>
                  <a:pt x="6144" y="18980"/>
                </a:cubicBezTo>
                <a:lnTo>
                  <a:pt x="6066" y="18980"/>
                </a:lnTo>
                <a:close/>
                <a:moveTo>
                  <a:pt x="8519" y="18980"/>
                </a:moveTo>
                <a:cubicBezTo>
                  <a:pt x="8315" y="19220"/>
                  <a:pt x="8105" y="19467"/>
                  <a:pt x="7893" y="19701"/>
                </a:cubicBezTo>
                <a:cubicBezTo>
                  <a:pt x="7666" y="19951"/>
                  <a:pt x="7582" y="20238"/>
                  <a:pt x="7637" y="20576"/>
                </a:cubicBezTo>
                <a:cubicBezTo>
                  <a:pt x="7687" y="20886"/>
                  <a:pt x="7741" y="21201"/>
                  <a:pt x="7793" y="21504"/>
                </a:cubicBezTo>
                <a:cubicBezTo>
                  <a:pt x="7798" y="21536"/>
                  <a:pt x="7804" y="21568"/>
                  <a:pt x="7809" y="21600"/>
                </a:cubicBezTo>
                <a:lnTo>
                  <a:pt x="7840" y="21600"/>
                </a:lnTo>
                <a:cubicBezTo>
                  <a:pt x="7834" y="21564"/>
                  <a:pt x="7828" y="21529"/>
                  <a:pt x="7822" y="21493"/>
                </a:cubicBezTo>
                <a:cubicBezTo>
                  <a:pt x="7769" y="21190"/>
                  <a:pt x="7716" y="20876"/>
                  <a:pt x="7665" y="20567"/>
                </a:cubicBezTo>
                <a:cubicBezTo>
                  <a:pt x="7613" y="20244"/>
                  <a:pt x="7691" y="19980"/>
                  <a:pt x="7910" y="19738"/>
                </a:cubicBezTo>
                <a:cubicBezTo>
                  <a:pt x="8126" y="19498"/>
                  <a:pt x="8342" y="19246"/>
                  <a:pt x="8549" y="19001"/>
                </a:cubicBezTo>
                <a:cubicBezTo>
                  <a:pt x="8555" y="18994"/>
                  <a:pt x="8562" y="18987"/>
                  <a:pt x="8568" y="18980"/>
                </a:cubicBezTo>
                <a:lnTo>
                  <a:pt x="8519" y="18980"/>
                </a:lnTo>
                <a:close/>
                <a:moveTo>
                  <a:pt x="8894" y="18980"/>
                </a:moveTo>
                <a:cubicBezTo>
                  <a:pt x="8745" y="19154"/>
                  <a:pt x="8608" y="19351"/>
                  <a:pt x="8479" y="19541"/>
                </a:cubicBezTo>
                <a:cubicBezTo>
                  <a:pt x="8165" y="20003"/>
                  <a:pt x="8053" y="20514"/>
                  <a:pt x="8139" y="21101"/>
                </a:cubicBezTo>
                <a:cubicBezTo>
                  <a:pt x="8148" y="21164"/>
                  <a:pt x="8159" y="21226"/>
                  <a:pt x="8170" y="21289"/>
                </a:cubicBezTo>
                <a:cubicBezTo>
                  <a:pt x="8186" y="21391"/>
                  <a:pt x="8202" y="21495"/>
                  <a:pt x="8214" y="21600"/>
                </a:cubicBezTo>
                <a:lnTo>
                  <a:pt x="8243" y="21600"/>
                </a:lnTo>
                <a:cubicBezTo>
                  <a:pt x="8231" y="21491"/>
                  <a:pt x="8215" y="21385"/>
                  <a:pt x="8198" y="21280"/>
                </a:cubicBezTo>
                <a:cubicBezTo>
                  <a:pt x="8187" y="21217"/>
                  <a:pt x="8177" y="21152"/>
                  <a:pt x="8168" y="21089"/>
                </a:cubicBezTo>
                <a:cubicBezTo>
                  <a:pt x="8083" y="20511"/>
                  <a:pt x="8188" y="20030"/>
                  <a:pt x="8499" y="19573"/>
                </a:cubicBezTo>
                <a:cubicBezTo>
                  <a:pt x="8642" y="19362"/>
                  <a:pt x="8786" y="19159"/>
                  <a:pt x="8946" y="18980"/>
                </a:cubicBezTo>
                <a:lnTo>
                  <a:pt x="8894" y="18980"/>
                </a:lnTo>
                <a:close/>
                <a:moveTo>
                  <a:pt x="9019" y="18980"/>
                </a:moveTo>
                <a:cubicBezTo>
                  <a:pt x="8911" y="19086"/>
                  <a:pt x="8804" y="19214"/>
                  <a:pt x="8697" y="19371"/>
                </a:cubicBezTo>
                <a:cubicBezTo>
                  <a:pt x="8601" y="19511"/>
                  <a:pt x="8509" y="19656"/>
                  <a:pt x="8440" y="19766"/>
                </a:cubicBezTo>
                <a:cubicBezTo>
                  <a:pt x="8199" y="20151"/>
                  <a:pt x="8134" y="20617"/>
                  <a:pt x="8233" y="21233"/>
                </a:cubicBezTo>
                <a:cubicBezTo>
                  <a:pt x="8247" y="21322"/>
                  <a:pt x="8259" y="21414"/>
                  <a:pt x="8272" y="21502"/>
                </a:cubicBezTo>
                <a:cubicBezTo>
                  <a:pt x="8276" y="21535"/>
                  <a:pt x="8280" y="21568"/>
                  <a:pt x="8285" y="21600"/>
                </a:cubicBezTo>
                <a:lnTo>
                  <a:pt x="8316" y="21600"/>
                </a:lnTo>
                <a:cubicBezTo>
                  <a:pt x="8311" y="21564"/>
                  <a:pt x="8306" y="21529"/>
                  <a:pt x="8301" y="21493"/>
                </a:cubicBezTo>
                <a:cubicBezTo>
                  <a:pt x="8289" y="21404"/>
                  <a:pt x="8276" y="21313"/>
                  <a:pt x="8262" y="21224"/>
                </a:cubicBezTo>
                <a:cubicBezTo>
                  <a:pt x="8165" y="20624"/>
                  <a:pt x="8229" y="20171"/>
                  <a:pt x="8462" y="19798"/>
                </a:cubicBezTo>
                <a:cubicBezTo>
                  <a:pt x="8531" y="19687"/>
                  <a:pt x="8622" y="19543"/>
                  <a:pt x="8718" y="19404"/>
                </a:cubicBezTo>
                <a:cubicBezTo>
                  <a:pt x="8837" y="19229"/>
                  <a:pt x="8957" y="19090"/>
                  <a:pt x="9077" y="18980"/>
                </a:cubicBezTo>
                <a:lnTo>
                  <a:pt x="9019" y="18980"/>
                </a:lnTo>
                <a:close/>
                <a:moveTo>
                  <a:pt x="10671" y="18980"/>
                </a:moveTo>
                <a:cubicBezTo>
                  <a:pt x="10448" y="19211"/>
                  <a:pt x="10203" y="19265"/>
                  <a:pt x="9924" y="19141"/>
                </a:cubicBezTo>
                <a:cubicBezTo>
                  <a:pt x="9608" y="19000"/>
                  <a:pt x="9305" y="19056"/>
                  <a:pt x="9048" y="19302"/>
                </a:cubicBezTo>
                <a:cubicBezTo>
                  <a:pt x="8767" y="19572"/>
                  <a:pt x="8558" y="20057"/>
                  <a:pt x="8504" y="20569"/>
                </a:cubicBezTo>
                <a:cubicBezTo>
                  <a:pt x="8486" y="20743"/>
                  <a:pt x="8509" y="20912"/>
                  <a:pt x="8530" y="21076"/>
                </a:cubicBezTo>
                <a:cubicBezTo>
                  <a:pt x="8537" y="21127"/>
                  <a:pt x="8544" y="21181"/>
                  <a:pt x="8549" y="21233"/>
                </a:cubicBezTo>
                <a:cubicBezTo>
                  <a:pt x="8559" y="21327"/>
                  <a:pt x="8576" y="21420"/>
                  <a:pt x="8593" y="21509"/>
                </a:cubicBezTo>
                <a:cubicBezTo>
                  <a:pt x="8598" y="21539"/>
                  <a:pt x="8602" y="21570"/>
                  <a:pt x="8608" y="21600"/>
                </a:cubicBezTo>
                <a:lnTo>
                  <a:pt x="8638" y="21600"/>
                </a:lnTo>
                <a:cubicBezTo>
                  <a:pt x="8632" y="21566"/>
                  <a:pt x="8627" y="21531"/>
                  <a:pt x="8621" y="21498"/>
                </a:cubicBezTo>
                <a:cubicBezTo>
                  <a:pt x="8605" y="21409"/>
                  <a:pt x="8589" y="21318"/>
                  <a:pt x="8579" y="21226"/>
                </a:cubicBezTo>
                <a:cubicBezTo>
                  <a:pt x="8573" y="21173"/>
                  <a:pt x="8566" y="21118"/>
                  <a:pt x="8559" y="21066"/>
                </a:cubicBezTo>
                <a:cubicBezTo>
                  <a:pt x="8538" y="20907"/>
                  <a:pt x="8516" y="20742"/>
                  <a:pt x="8534" y="20576"/>
                </a:cubicBezTo>
                <a:cubicBezTo>
                  <a:pt x="8587" y="20077"/>
                  <a:pt x="8790" y="19603"/>
                  <a:pt x="9064" y="19341"/>
                </a:cubicBezTo>
                <a:cubicBezTo>
                  <a:pt x="9314" y="19101"/>
                  <a:pt x="9609" y="19046"/>
                  <a:pt x="9916" y="19183"/>
                </a:cubicBezTo>
                <a:cubicBezTo>
                  <a:pt x="10218" y="19318"/>
                  <a:pt x="10482" y="19250"/>
                  <a:pt x="10721" y="18980"/>
                </a:cubicBezTo>
                <a:lnTo>
                  <a:pt x="10671" y="18980"/>
                </a:lnTo>
                <a:close/>
                <a:moveTo>
                  <a:pt x="12356" y="18980"/>
                </a:moveTo>
                <a:cubicBezTo>
                  <a:pt x="12393" y="19009"/>
                  <a:pt x="12429" y="19038"/>
                  <a:pt x="12466" y="19066"/>
                </a:cubicBezTo>
                <a:cubicBezTo>
                  <a:pt x="12742" y="19276"/>
                  <a:pt x="13021" y="19299"/>
                  <a:pt x="13295" y="19136"/>
                </a:cubicBezTo>
                <a:cubicBezTo>
                  <a:pt x="13400" y="19073"/>
                  <a:pt x="13503" y="19021"/>
                  <a:pt x="13602" y="18980"/>
                </a:cubicBezTo>
                <a:lnTo>
                  <a:pt x="13501" y="18980"/>
                </a:lnTo>
                <a:cubicBezTo>
                  <a:pt x="13430" y="19014"/>
                  <a:pt x="13358" y="19050"/>
                  <a:pt x="13284" y="19094"/>
                </a:cubicBezTo>
                <a:cubicBezTo>
                  <a:pt x="13015" y="19255"/>
                  <a:pt x="12752" y="19232"/>
                  <a:pt x="12479" y="19026"/>
                </a:cubicBezTo>
                <a:cubicBezTo>
                  <a:pt x="12459" y="19011"/>
                  <a:pt x="12440" y="18995"/>
                  <a:pt x="12420" y="18980"/>
                </a:cubicBezTo>
                <a:lnTo>
                  <a:pt x="12356" y="18980"/>
                </a:lnTo>
                <a:close/>
                <a:moveTo>
                  <a:pt x="14706" y="18980"/>
                </a:moveTo>
                <a:cubicBezTo>
                  <a:pt x="15027" y="19110"/>
                  <a:pt x="15257" y="19318"/>
                  <a:pt x="15431" y="19635"/>
                </a:cubicBezTo>
                <a:cubicBezTo>
                  <a:pt x="15811" y="20330"/>
                  <a:pt x="16069" y="20961"/>
                  <a:pt x="16234" y="21600"/>
                </a:cubicBezTo>
                <a:lnTo>
                  <a:pt x="16266" y="21600"/>
                </a:lnTo>
                <a:cubicBezTo>
                  <a:pt x="16101" y="20951"/>
                  <a:pt x="15839" y="20310"/>
                  <a:pt x="15454" y="19606"/>
                </a:cubicBezTo>
                <a:cubicBezTo>
                  <a:pt x="15295" y="19316"/>
                  <a:pt x="15090" y="19114"/>
                  <a:pt x="14815" y="18980"/>
                </a:cubicBezTo>
                <a:lnTo>
                  <a:pt x="14706" y="18980"/>
                </a:lnTo>
                <a:close/>
                <a:moveTo>
                  <a:pt x="15266" y="18980"/>
                </a:moveTo>
                <a:cubicBezTo>
                  <a:pt x="15326" y="19038"/>
                  <a:pt x="15383" y="19104"/>
                  <a:pt x="15436" y="19183"/>
                </a:cubicBezTo>
                <a:cubicBezTo>
                  <a:pt x="15555" y="19363"/>
                  <a:pt x="15639" y="19584"/>
                  <a:pt x="15720" y="19796"/>
                </a:cubicBezTo>
                <a:cubicBezTo>
                  <a:pt x="15747" y="19864"/>
                  <a:pt x="15774" y="19934"/>
                  <a:pt x="15802" y="20002"/>
                </a:cubicBezTo>
                <a:cubicBezTo>
                  <a:pt x="16027" y="20553"/>
                  <a:pt x="16227" y="21056"/>
                  <a:pt x="16395" y="21600"/>
                </a:cubicBezTo>
                <a:lnTo>
                  <a:pt x="16428" y="21600"/>
                </a:lnTo>
                <a:cubicBezTo>
                  <a:pt x="16258" y="21046"/>
                  <a:pt x="16056" y="20536"/>
                  <a:pt x="15827" y="19977"/>
                </a:cubicBezTo>
                <a:cubicBezTo>
                  <a:pt x="15799" y="19910"/>
                  <a:pt x="15772" y="19840"/>
                  <a:pt x="15746" y="19773"/>
                </a:cubicBezTo>
                <a:cubicBezTo>
                  <a:pt x="15664" y="19558"/>
                  <a:pt x="15578" y="19336"/>
                  <a:pt x="15456" y="19152"/>
                </a:cubicBezTo>
                <a:cubicBezTo>
                  <a:pt x="15413" y="19087"/>
                  <a:pt x="15367" y="19031"/>
                  <a:pt x="15319" y="18980"/>
                </a:cubicBezTo>
                <a:lnTo>
                  <a:pt x="15266" y="18980"/>
                </a:lnTo>
                <a:close/>
                <a:moveTo>
                  <a:pt x="15396" y="18980"/>
                </a:moveTo>
                <a:cubicBezTo>
                  <a:pt x="15469" y="19070"/>
                  <a:pt x="15533" y="19179"/>
                  <a:pt x="15586" y="19304"/>
                </a:cubicBezTo>
                <a:lnTo>
                  <a:pt x="15642" y="19436"/>
                </a:lnTo>
                <a:cubicBezTo>
                  <a:pt x="15933" y="20126"/>
                  <a:pt x="16232" y="20839"/>
                  <a:pt x="16459" y="21600"/>
                </a:cubicBezTo>
                <a:lnTo>
                  <a:pt x="16491" y="21600"/>
                </a:lnTo>
                <a:cubicBezTo>
                  <a:pt x="16263" y="20829"/>
                  <a:pt x="15961" y="20110"/>
                  <a:pt x="15667" y="19413"/>
                </a:cubicBezTo>
                <a:lnTo>
                  <a:pt x="15611" y="19279"/>
                </a:lnTo>
                <a:cubicBezTo>
                  <a:pt x="15564" y="19166"/>
                  <a:pt x="15507" y="19066"/>
                  <a:pt x="15443" y="18980"/>
                </a:cubicBezTo>
                <a:lnTo>
                  <a:pt x="15396" y="18980"/>
                </a:lnTo>
                <a:close/>
                <a:moveTo>
                  <a:pt x="15865" y="18980"/>
                </a:moveTo>
                <a:cubicBezTo>
                  <a:pt x="16002" y="19674"/>
                  <a:pt x="16231" y="20307"/>
                  <a:pt x="16453" y="20920"/>
                </a:cubicBezTo>
                <a:cubicBezTo>
                  <a:pt x="16534" y="21142"/>
                  <a:pt x="16616" y="21371"/>
                  <a:pt x="16694" y="21600"/>
                </a:cubicBezTo>
                <a:lnTo>
                  <a:pt x="16727" y="21600"/>
                </a:lnTo>
                <a:cubicBezTo>
                  <a:pt x="16647" y="21363"/>
                  <a:pt x="16562" y="21127"/>
                  <a:pt x="16479" y="20898"/>
                </a:cubicBezTo>
                <a:cubicBezTo>
                  <a:pt x="16258" y="20291"/>
                  <a:pt x="16032" y="19664"/>
                  <a:pt x="15895" y="18980"/>
                </a:cubicBezTo>
                <a:lnTo>
                  <a:pt x="15865" y="18980"/>
                </a:lnTo>
                <a:close/>
                <a:moveTo>
                  <a:pt x="16321" y="18980"/>
                </a:moveTo>
                <a:cubicBezTo>
                  <a:pt x="16286" y="19117"/>
                  <a:pt x="16271" y="19281"/>
                  <a:pt x="16278" y="19468"/>
                </a:cubicBezTo>
                <a:cubicBezTo>
                  <a:pt x="16286" y="19704"/>
                  <a:pt x="16332" y="19941"/>
                  <a:pt x="16418" y="20196"/>
                </a:cubicBezTo>
                <a:cubicBezTo>
                  <a:pt x="16557" y="20604"/>
                  <a:pt x="16701" y="21017"/>
                  <a:pt x="16839" y="21417"/>
                </a:cubicBezTo>
                <a:cubicBezTo>
                  <a:pt x="16861" y="21478"/>
                  <a:pt x="16882" y="21539"/>
                  <a:pt x="16903" y="21600"/>
                </a:cubicBezTo>
                <a:lnTo>
                  <a:pt x="16937" y="21600"/>
                </a:lnTo>
                <a:cubicBezTo>
                  <a:pt x="16913" y="21532"/>
                  <a:pt x="16889" y="21463"/>
                  <a:pt x="16866" y="21395"/>
                </a:cubicBezTo>
                <a:cubicBezTo>
                  <a:pt x="16727" y="20996"/>
                  <a:pt x="16583" y="20584"/>
                  <a:pt x="16444" y="20176"/>
                </a:cubicBezTo>
                <a:cubicBezTo>
                  <a:pt x="16360" y="19927"/>
                  <a:pt x="16314" y="19694"/>
                  <a:pt x="16307" y="19465"/>
                </a:cubicBezTo>
                <a:cubicBezTo>
                  <a:pt x="16300" y="19277"/>
                  <a:pt x="16316" y="19113"/>
                  <a:pt x="16352" y="18980"/>
                </a:cubicBezTo>
                <a:lnTo>
                  <a:pt x="16321" y="18980"/>
                </a:lnTo>
                <a:close/>
                <a:moveTo>
                  <a:pt x="17771" y="19459"/>
                </a:moveTo>
                <a:cubicBezTo>
                  <a:pt x="17645" y="19457"/>
                  <a:pt x="17516" y="19477"/>
                  <a:pt x="17384" y="19519"/>
                </a:cubicBezTo>
                <a:cubicBezTo>
                  <a:pt x="17235" y="19565"/>
                  <a:pt x="17131" y="19658"/>
                  <a:pt x="17075" y="19795"/>
                </a:cubicBezTo>
                <a:cubicBezTo>
                  <a:pt x="17018" y="19936"/>
                  <a:pt x="17011" y="20129"/>
                  <a:pt x="17053" y="20367"/>
                </a:cubicBezTo>
                <a:cubicBezTo>
                  <a:pt x="17091" y="20584"/>
                  <a:pt x="17155" y="20788"/>
                  <a:pt x="17217" y="20986"/>
                </a:cubicBezTo>
                <a:cubicBezTo>
                  <a:pt x="17228" y="21019"/>
                  <a:pt x="17237" y="21052"/>
                  <a:pt x="17248" y="21086"/>
                </a:cubicBezTo>
                <a:lnTo>
                  <a:pt x="17269" y="21157"/>
                </a:lnTo>
                <a:cubicBezTo>
                  <a:pt x="17314" y="21300"/>
                  <a:pt x="17358" y="21447"/>
                  <a:pt x="17389" y="21600"/>
                </a:cubicBezTo>
                <a:lnTo>
                  <a:pt x="17420" y="21600"/>
                </a:lnTo>
                <a:cubicBezTo>
                  <a:pt x="17389" y="21439"/>
                  <a:pt x="17343" y="21286"/>
                  <a:pt x="17297" y="21138"/>
                </a:cubicBezTo>
                <a:lnTo>
                  <a:pt x="17275" y="21068"/>
                </a:lnTo>
                <a:cubicBezTo>
                  <a:pt x="17264" y="21034"/>
                  <a:pt x="17254" y="21000"/>
                  <a:pt x="17243" y="20966"/>
                </a:cubicBezTo>
                <a:cubicBezTo>
                  <a:pt x="17182" y="20770"/>
                  <a:pt x="17119" y="20567"/>
                  <a:pt x="17081" y="20354"/>
                </a:cubicBezTo>
                <a:cubicBezTo>
                  <a:pt x="17041" y="20129"/>
                  <a:pt x="17048" y="19948"/>
                  <a:pt x="17101" y="19818"/>
                </a:cubicBezTo>
                <a:cubicBezTo>
                  <a:pt x="17152" y="19692"/>
                  <a:pt x="17249" y="19606"/>
                  <a:pt x="17389" y="19562"/>
                </a:cubicBezTo>
                <a:cubicBezTo>
                  <a:pt x="17519" y="19522"/>
                  <a:pt x="17647" y="19503"/>
                  <a:pt x="17771" y="19505"/>
                </a:cubicBezTo>
                <a:cubicBezTo>
                  <a:pt x="18143" y="19511"/>
                  <a:pt x="18487" y="19709"/>
                  <a:pt x="18798" y="20096"/>
                </a:cubicBezTo>
                <a:cubicBezTo>
                  <a:pt x="19192" y="20588"/>
                  <a:pt x="19497" y="21007"/>
                  <a:pt x="19757" y="21417"/>
                </a:cubicBezTo>
                <a:cubicBezTo>
                  <a:pt x="19794" y="21475"/>
                  <a:pt x="19830" y="21536"/>
                  <a:pt x="19866" y="21600"/>
                </a:cubicBezTo>
                <a:lnTo>
                  <a:pt x="19904" y="21600"/>
                </a:lnTo>
                <a:cubicBezTo>
                  <a:pt x="19864" y="21525"/>
                  <a:pt x="19821" y="21453"/>
                  <a:pt x="19779" y="21386"/>
                </a:cubicBezTo>
                <a:cubicBezTo>
                  <a:pt x="19518" y="20975"/>
                  <a:pt x="19212" y="20555"/>
                  <a:pt x="18817" y="20062"/>
                </a:cubicBezTo>
                <a:cubicBezTo>
                  <a:pt x="18501" y="19668"/>
                  <a:pt x="18150" y="19466"/>
                  <a:pt x="17771" y="19459"/>
                </a:cubicBezTo>
                <a:close/>
                <a:moveTo>
                  <a:pt x="14135" y="19508"/>
                </a:moveTo>
                <a:cubicBezTo>
                  <a:pt x="13922" y="19533"/>
                  <a:pt x="13711" y="19663"/>
                  <a:pt x="13506" y="19895"/>
                </a:cubicBezTo>
                <a:cubicBezTo>
                  <a:pt x="13134" y="20316"/>
                  <a:pt x="12910" y="20889"/>
                  <a:pt x="12836" y="21600"/>
                </a:cubicBezTo>
                <a:lnTo>
                  <a:pt x="12866" y="21600"/>
                </a:lnTo>
                <a:cubicBezTo>
                  <a:pt x="12940" y="20905"/>
                  <a:pt x="13159" y="20344"/>
                  <a:pt x="13523" y="19932"/>
                </a:cubicBezTo>
                <a:cubicBezTo>
                  <a:pt x="13723" y="19705"/>
                  <a:pt x="13930" y="19579"/>
                  <a:pt x="14137" y="19554"/>
                </a:cubicBezTo>
                <a:cubicBezTo>
                  <a:pt x="14344" y="19529"/>
                  <a:pt x="14552" y="19605"/>
                  <a:pt x="14754" y="19782"/>
                </a:cubicBezTo>
                <a:cubicBezTo>
                  <a:pt x="15263" y="20229"/>
                  <a:pt x="15589" y="20840"/>
                  <a:pt x="15726" y="21600"/>
                </a:cubicBezTo>
                <a:lnTo>
                  <a:pt x="15757" y="21600"/>
                </a:lnTo>
                <a:cubicBezTo>
                  <a:pt x="15619" y="20823"/>
                  <a:pt x="15287" y="20198"/>
                  <a:pt x="14768" y="19743"/>
                </a:cubicBezTo>
                <a:cubicBezTo>
                  <a:pt x="14560" y="19561"/>
                  <a:pt x="14347" y="19482"/>
                  <a:pt x="14135" y="19508"/>
                </a:cubicBezTo>
                <a:close/>
                <a:moveTo>
                  <a:pt x="14251" y="19985"/>
                </a:moveTo>
                <a:cubicBezTo>
                  <a:pt x="14046" y="19989"/>
                  <a:pt x="13839" y="20116"/>
                  <a:pt x="13678" y="20353"/>
                </a:cubicBezTo>
                <a:cubicBezTo>
                  <a:pt x="13454" y="20682"/>
                  <a:pt x="13328" y="21093"/>
                  <a:pt x="13290" y="21600"/>
                </a:cubicBezTo>
                <a:lnTo>
                  <a:pt x="13324" y="21600"/>
                </a:lnTo>
                <a:cubicBezTo>
                  <a:pt x="13362" y="21108"/>
                  <a:pt x="13481" y="20704"/>
                  <a:pt x="13698" y="20385"/>
                </a:cubicBezTo>
                <a:cubicBezTo>
                  <a:pt x="13854" y="20156"/>
                  <a:pt x="14053" y="20035"/>
                  <a:pt x="14251" y="20031"/>
                </a:cubicBezTo>
                <a:cubicBezTo>
                  <a:pt x="14370" y="20028"/>
                  <a:pt x="14487" y="20069"/>
                  <a:pt x="14595" y="20154"/>
                </a:cubicBezTo>
                <a:cubicBezTo>
                  <a:pt x="15053" y="20515"/>
                  <a:pt x="15322" y="20990"/>
                  <a:pt x="15420" y="21600"/>
                </a:cubicBezTo>
                <a:lnTo>
                  <a:pt x="15450" y="21600"/>
                </a:lnTo>
                <a:cubicBezTo>
                  <a:pt x="15352" y="20971"/>
                  <a:pt x="15078" y="20482"/>
                  <a:pt x="14610" y="20112"/>
                </a:cubicBezTo>
                <a:cubicBezTo>
                  <a:pt x="14497" y="20024"/>
                  <a:pt x="14375" y="19982"/>
                  <a:pt x="14251" y="19985"/>
                </a:cubicBezTo>
                <a:close/>
                <a:moveTo>
                  <a:pt x="17923" y="20012"/>
                </a:moveTo>
                <a:cubicBezTo>
                  <a:pt x="17840" y="20009"/>
                  <a:pt x="17755" y="20039"/>
                  <a:pt x="17671" y="20101"/>
                </a:cubicBezTo>
                <a:cubicBezTo>
                  <a:pt x="17542" y="20197"/>
                  <a:pt x="17489" y="20358"/>
                  <a:pt x="17512" y="20581"/>
                </a:cubicBezTo>
                <a:cubicBezTo>
                  <a:pt x="17534" y="20793"/>
                  <a:pt x="17574" y="21002"/>
                  <a:pt x="17612" y="21204"/>
                </a:cubicBezTo>
                <a:cubicBezTo>
                  <a:pt x="17634" y="21324"/>
                  <a:pt x="17659" y="21448"/>
                  <a:pt x="17678" y="21570"/>
                </a:cubicBezTo>
                <a:cubicBezTo>
                  <a:pt x="17680" y="21581"/>
                  <a:pt x="17680" y="21590"/>
                  <a:pt x="17681" y="21600"/>
                </a:cubicBezTo>
                <a:lnTo>
                  <a:pt x="17712" y="21600"/>
                </a:lnTo>
                <a:cubicBezTo>
                  <a:pt x="17710" y="21586"/>
                  <a:pt x="17709" y="21572"/>
                  <a:pt x="17707" y="21559"/>
                </a:cubicBezTo>
                <a:cubicBezTo>
                  <a:pt x="17687" y="21436"/>
                  <a:pt x="17663" y="21311"/>
                  <a:pt x="17641" y="21192"/>
                </a:cubicBezTo>
                <a:cubicBezTo>
                  <a:pt x="17603" y="20991"/>
                  <a:pt x="17563" y="20784"/>
                  <a:pt x="17542" y="20574"/>
                </a:cubicBezTo>
                <a:cubicBezTo>
                  <a:pt x="17521" y="20373"/>
                  <a:pt x="17569" y="20227"/>
                  <a:pt x="17684" y="20141"/>
                </a:cubicBezTo>
                <a:cubicBezTo>
                  <a:pt x="17791" y="20062"/>
                  <a:pt x="17897" y="20038"/>
                  <a:pt x="18001" y="20070"/>
                </a:cubicBezTo>
                <a:cubicBezTo>
                  <a:pt x="18226" y="20139"/>
                  <a:pt x="18387" y="20235"/>
                  <a:pt x="18523" y="20381"/>
                </a:cubicBezTo>
                <a:cubicBezTo>
                  <a:pt x="18841" y="20720"/>
                  <a:pt x="19170" y="21104"/>
                  <a:pt x="19444" y="21600"/>
                </a:cubicBezTo>
                <a:lnTo>
                  <a:pt x="19483" y="21600"/>
                </a:lnTo>
                <a:cubicBezTo>
                  <a:pt x="19204" y="21085"/>
                  <a:pt x="18866" y="20692"/>
                  <a:pt x="18540" y="20344"/>
                </a:cubicBezTo>
                <a:cubicBezTo>
                  <a:pt x="18400" y="20195"/>
                  <a:pt x="18236" y="20097"/>
                  <a:pt x="18007" y="20026"/>
                </a:cubicBezTo>
                <a:cubicBezTo>
                  <a:pt x="17979" y="20018"/>
                  <a:pt x="17951" y="20013"/>
                  <a:pt x="17923" y="20012"/>
                </a:cubicBezTo>
                <a:close/>
                <a:moveTo>
                  <a:pt x="14184" y="20090"/>
                </a:moveTo>
                <a:cubicBezTo>
                  <a:pt x="13894" y="20112"/>
                  <a:pt x="13623" y="20407"/>
                  <a:pt x="13470" y="20902"/>
                </a:cubicBezTo>
                <a:cubicBezTo>
                  <a:pt x="13402" y="21123"/>
                  <a:pt x="13355" y="21358"/>
                  <a:pt x="13328" y="21600"/>
                </a:cubicBezTo>
                <a:lnTo>
                  <a:pt x="13359" y="21600"/>
                </a:lnTo>
                <a:cubicBezTo>
                  <a:pt x="13385" y="21365"/>
                  <a:pt x="13430" y="21137"/>
                  <a:pt x="13497" y="20921"/>
                </a:cubicBezTo>
                <a:cubicBezTo>
                  <a:pt x="13645" y="20443"/>
                  <a:pt x="13906" y="20158"/>
                  <a:pt x="14185" y="20136"/>
                </a:cubicBezTo>
                <a:cubicBezTo>
                  <a:pt x="14278" y="20128"/>
                  <a:pt x="14374" y="20151"/>
                  <a:pt x="14467" y="20204"/>
                </a:cubicBezTo>
                <a:cubicBezTo>
                  <a:pt x="14902" y="20454"/>
                  <a:pt x="15189" y="20912"/>
                  <a:pt x="15323" y="21563"/>
                </a:cubicBezTo>
                <a:cubicBezTo>
                  <a:pt x="15325" y="21575"/>
                  <a:pt x="15327" y="21588"/>
                  <a:pt x="15329" y="21600"/>
                </a:cubicBezTo>
                <a:lnTo>
                  <a:pt x="15360" y="21600"/>
                </a:lnTo>
                <a:cubicBezTo>
                  <a:pt x="15357" y="21583"/>
                  <a:pt x="15354" y="21566"/>
                  <a:pt x="15351" y="21549"/>
                </a:cubicBezTo>
                <a:cubicBezTo>
                  <a:pt x="15214" y="20884"/>
                  <a:pt x="14920" y="20417"/>
                  <a:pt x="14477" y="20162"/>
                </a:cubicBezTo>
                <a:cubicBezTo>
                  <a:pt x="14380" y="20106"/>
                  <a:pt x="14281" y="20083"/>
                  <a:pt x="14184" y="20090"/>
                </a:cubicBezTo>
                <a:close/>
                <a:moveTo>
                  <a:pt x="5515" y="20337"/>
                </a:moveTo>
                <a:cubicBezTo>
                  <a:pt x="5482" y="20340"/>
                  <a:pt x="5448" y="20350"/>
                  <a:pt x="5413" y="20367"/>
                </a:cubicBezTo>
                <a:cubicBezTo>
                  <a:pt x="5304" y="20419"/>
                  <a:pt x="5229" y="20561"/>
                  <a:pt x="5194" y="20778"/>
                </a:cubicBezTo>
                <a:cubicBezTo>
                  <a:pt x="5148" y="21058"/>
                  <a:pt x="5174" y="21333"/>
                  <a:pt x="5200" y="21600"/>
                </a:cubicBezTo>
                <a:lnTo>
                  <a:pt x="5230" y="21600"/>
                </a:lnTo>
                <a:cubicBezTo>
                  <a:pt x="5230" y="21599"/>
                  <a:pt x="5230" y="21598"/>
                  <a:pt x="5229" y="21598"/>
                </a:cubicBezTo>
                <a:cubicBezTo>
                  <a:pt x="5204" y="21334"/>
                  <a:pt x="5177" y="21060"/>
                  <a:pt x="5221" y="20787"/>
                </a:cubicBezTo>
                <a:cubicBezTo>
                  <a:pt x="5244" y="20647"/>
                  <a:pt x="5298" y="20469"/>
                  <a:pt x="5421" y="20409"/>
                </a:cubicBezTo>
                <a:cubicBezTo>
                  <a:pt x="5454" y="20394"/>
                  <a:pt x="5485" y="20385"/>
                  <a:pt x="5516" y="20382"/>
                </a:cubicBezTo>
                <a:cubicBezTo>
                  <a:pt x="5609" y="20372"/>
                  <a:pt x="5695" y="20418"/>
                  <a:pt x="5774" y="20518"/>
                </a:cubicBezTo>
                <a:cubicBezTo>
                  <a:pt x="6021" y="20829"/>
                  <a:pt x="5997" y="21211"/>
                  <a:pt x="5935" y="21578"/>
                </a:cubicBezTo>
                <a:cubicBezTo>
                  <a:pt x="5933" y="21586"/>
                  <a:pt x="5931" y="21593"/>
                  <a:pt x="5930" y="21600"/>
                </a:cubicBezTo>
                <a:lnTo>
                  <a:pt x="5961" y="21600"/>
                </a:lnTo>
                <a:cubicBezTo>
                  <a:pt x="5962" y="21597"/>
                  <a:pt x="5963" y="21594"/>
                  <a:pt x="5964" y="21591"/>
                </a:cubicBezTo>
                <a:cubicBezTo>
                  <a:pt x="6025" y="21227"/>
                  <a:pt x="6053" y="20810"/>
                  <a:pt x="5793" y="20482"/>
                </a:cubicBezTo>
                <a:cubicBezTo>
                  <a:pt x="5708" y="20374"/>
                  <a:pt x="5615" y="20326"/>
                  <a:pt x="5515" y="20337"/>
                </a:cubicBezTo>
                <a:close/>
                <a:moveTo>
                  <a:pt x="5524" y="20469"/>
                </a:moveTo>
                <a:cubicBezTo>
                  <a:pt x="5484" y="20469"/>
                  <a:pt x="5446" y="20482"/>
                  <a:pt x="5410" y="20508"/>
                </a:cubicBezTo>
                <a:cubicBezTo>
                  <a:pt x="5335" y="20563"/>
                  <a:pt x="5279" y="20669"/>
                  <a:pt x="5257" y="20802"/>
                </a:cubicBezTo>
                <a:cubicBezTo>
                  <a:pt x="5225" y="20985"/>
                  <a:pt x="5218" y="21166"/>
                  <a:pt x="5233" y="21356"/>
                </a:cubicBezTo>
                <a:cubicBezTo>
                  <a:pt x="5236" y="21396"/>
                  <a:pt x="5242" y="21438"/>
                  <a:pt x="5247" y="21478"/>
                </a:cubicBezTo>
                <a:cubicBezTo>
                  <a:pt x="5252" y="21520"/>
                  <a:pt x="5255" y="21560"/>
                  <a:pt x="5258" y="21600"/>
                </a:cubicBezTo>
                <a:lnTo>
                  <a:pt x="5288" y="21600"/>
                </a:lnTo>
                <a:cubicBezTo>
                  <a:pt x="5285" y="21556"/>
                  <a:pt x="5281" y="21513"/>
                  <a:pt x="5276" y="21470"/>
                </a:cubicBezTo>
                <a:cubicBezTo>
                  <a:pt x="5270" y="21429"/>
                  <a:pt x="5265" y="21391"/>
                  <a:pt x="5262" y="21352"/>
                </a:cubicBezTo>
                <a:cubicBezTo>
                  <a:pt x="5247" y="21168"/>
                  <a:pt x="5255" y="20992"/>
                  <a:pt x="5285" y="20814"/>
                </a:cubicBezTo>
                <a:cubicBezTo>
                  <a:pt x="5306" y="20695"/>
                  <a:pt x="5357" y="20598"/>
                  <a:pt x="5424" y="20549"/>
                </a:cubicBezTo>
                <a:cubicBezTo>
                  <a:pt x="5456" y="20525"/>
                  <a:pt x="5490" y="20513"/>
                  <a:pt x="5524" y="20513"/>
                </a:cubicBezTo>
                <a:cubicBezTo>
                  <a:pt x="5559" y="20513"/>
                  <a:pt x="5594" y="20525"/>
                  <a:pt x="5629" y="20549"/>
                </a:cubicBezTo>
                <a:cubicBezTo>
                  <a:pt x="5756" y="20635"/>
                  <a:pt x="5839" y="20775"/>
                  <a:pt x="5875" y="20965"/>
                </a:cubicBezTo>
                <a:cubicBezTo>
                  <a:pt x="5917" y="21187"/>
                  <a:pt x="5887" y="21408"/>
                  <a:pt x="5853" y="21600"/>
                </a:cubicBezTo>
                <a:lnTo>
                  <a:pt x="5883" y="21600"/>
                </a:lnTo>
                <a:cubicBezTo>
                  <a:pt x="5917" y="21404"/>
                  <a:pt x="5947" y="21181"/>
                  <a:pt x="5903" y="20952"/>
                </a:cubicBezTo>
                <a:cubicBezTo>
                  <a:pt x="5865" y="20753"/>
                  <a:pt x="5775" y="20599"/>
                  <a:pt x="5642" y="20508"/>
                </a:cubicBezTo>
                <a:cubicBezTo>
                  <a:pt x="5603" y="20482"/>
                  <a:pt x="5563" y="20469"/>
                  <a:pt x="5524" y="20469"/>
                </a:cubicBezTo>
                <a:close/>
                <a:moveTo>
                  <a:pt x="18143" y="20556"/>
                </a:moveTo>
                <a:cubicBezTo>
                  <a:pt x="18087" y="20562"/>
                  <a:pt x="18036" y="20588"/>
                  <a:pt x="17994" y="20634"/>
                </a:cubicBezTo>
                <a:cubicBezTo>
                  <a:pt x="17911" y="20725"/>
                  <a:pt x="17866" y="20886"/>
                  <a:pt x="17864" y="21102"/>
                </a:cubicBezTo>
                <a:cubicBezTo>
                  <a:pt x="17862" y="21268"/>
                  <a:pt x="17862" y="21436"/>
                  <a:pt x="17863" y="21600"/>
                </a:cubicBezTo>
                <a:lnTo>
                  <a:pt x="17892" y="21600"/>
                </a:lnTo>
                <a:cubicBezTo>
                  <a:pt x="17892" y="21436"/>
                  <a:pt x="17892" y="21268"/>
                  <a:pt x="17893" y="21102"/>
                </a:cubicBezTo>
                <a:cubicBezTo>
                  <a:pt x="17895" y="20901"/>
                  <a:pt x="17937" y="20752"/>
                  <a:pt x="18012" y="20669"/>
                </a:cubicBezTo>
                <a:cubicBezTo>
                  <a:pt x="18050" y="20628"/>
                  <a:pt x="18096" y="20606"/>
                  <a:pt x="18148" y="20601"/>
                </a:cubicBezTo>
                <a:cubicBezTo>
                  <a:pt x="18200" y="20596"/>
                  <a:pt x="18257" y="20608"/>
                  <a:pt x="18321" y="20639"/>
                </a:cubicBezTo>
                <a:cubicBezTo>
                  <a:pt x="18591" y="20772"/>
                  <a:pt x="18808" y="21039"/>
                  <a:pt x="19044" y="21348"/>
                </a:cubicBezTo>
                <a:cubicBezTo>
                  <a:pt x="19103" y="21426"/>
                  <a:pt x="19159" y="21511"/>
                  <a:pt x="19211" y="21600"/>
                </a:cubicBezTo>
                <a:lnTo>
                  <a:pt x="19249" y="21600"/>
                </a:lnTo>
                <a:cubicBezTo>
                  <a:pt x="19192" y="21498"/>
                  <a:pt x="19130" y="21402"/>
                  <a:pt x="19063" y="21314"/>
                </a:cubicBezTo>
                <a:cubicBezTo>
                  <a:pt x="18825" y="21001"/>
                  <a:pt x="18606" y="20732"/>
                  <a:pt x="18330" y="20597"/>
                </a:cubicBezTo>
                <a:cubicBezTo>
                  <a:pt x="18263" y="20564"/>
                  <a:pt x="18200" y="20549"/>
                  <a:pt x="18143" y="20556"/>
                </a:cubicBezTo>
                <a:close/>
                <a:moveTo>
                  <a:pt x="14327" y="20556"/>
                </a:moveTo>
                <a:cubicBezTo>
                  <a:pt x="14175" y="20539"/>
                  <a:pt x="14020" y="20623"/>
                  <a:pt x="13894" y="20802"/>
                </a:cubicBezTo>
                <a:cubicBezTo>
                  <a:pt x="13738" y="21022"/>
                  <a:pt x="13679" y="21286"/>
                  <a:pt x="13660" y="21600"/>
                </a:cubicBezTo>
                <a:lnTo>
                  <a:pt x="13691" y="21600"/>
                </a:lnTo>
                <a:cubicBezTo>
                  <a:pt x="13710" y="21299"/>
                  <a:pt x="13766" y="21044"/>
                  <a:pt x="13914" y="20835"/>
                </a:cubicBezTo>
                <a:cubicBezTo>
                  <a:pt x="14034" y="20665"/>
                  <a:pt x="14180" y="20586"/>
                  <a:pt x="14324" y="20602"/>
                </a:cubicBezTo>
                <a:cubicBezTo>
                  <a:pt x="14410" y="20612"/>
                  <a:pt x="14496" y="20656"/>
                  <a:pt x="14574" y="20735"/>
                </a:cubicBezTo>
                <a:cubicBezTo>
                  <a:pt x="14807" y="20970"/>
                  <a:pt x="14958" y="21256"/>
                  <a:pt x="15035" y="21600"/>
                </a:cubicBezTo>
                <a:lnTo>
                  <a:pt x="15067" y="21600"/>
                </a:lnTo>
                <a:cubicBezTo>
                  <a:pt x="14988" y="21241"/>
                  <a:pt x="14829" y="20938"/>
                  <a:pt x="14591" y="20697"/>
                </a:cubicBezTo>
                <a:cubicBezTo>
                  <a:pt x="14508" y="20613"/>
                  <a:pt x="14418" y="20566"/>
                  <a:pt x="14327" y="20556"/>
                </a:cubicBezTo>
                <a:close/>
                <a:moveTo>
                  <a:pt x="14268" y="20668"/>
                </a:moveTo>
                <a:cubicBezTo>
                  <a:pt x="14230" y="20669"/>
                  <a:pt x="14192" y="20677"/>
                  <a:pt x="14154" y="20692"/>
                </a:cubicBezTo>
                <a:cubicBezTo>
                  <a:pt x="13996" y="20759"/>
                  <a:pt x="13866" y="20958"/>
                  <a:pt x="13785" y="21254"/>
                </a:cubicBezTo>
                <a:cubicBezTo>
                  <a:pt x="13754" y="21365"/>
                  <a:pt x="13742" y="21484"/>
                  <a:pt x="13730" y="21600"/>
                </a:cubicBezTo>
                <a:lnTo>
                  <a:pt x="13761" y="21600"/>
                </a:lnTo>
                <a:cubicBezTo>
                  <a:pt x="13772" y="21489"/>
                  <a:pt x="13783" y="21374"/>
                  <a:pt x="13812" y="21270"/>
                </a:cubicBezTo>
                <a:cubicBezTo>
                  <a:pt x="13889" y="20987"/>
                  <a:pt x="14013" y="20798"/>
                  <a:pt x="14162" y="20735"/>
                </a:cubicBezTo>
                <a:cubicBezTo>
                  <a:pt x="14197" y="20720"/>
                  <a:pt x="14234" y="20714"/>
                  <a:pt x="14270" y="20713"/>
                </a:cubicBezTo>
                <a:cubicBezTo>
                  <a:pt x="14378" y="20712"/>
                  <a:pt x="14490" y="20774"/>
                  <a:pt x="14600" y="20897"/>
                </a:cubicBezTo>
                <a:cubicBezTo>
                  <a:pt x="14787" y="21107"/>
                  <a:pt x="14908" y="21337"/>
                  <a:pt x="14967" y="21600"/>
                </a:cubicBezTo>
                <a:lnTo>
                  <a:pt x="14997" y="21600"/>
                </a:lnTo>
                <a:cubicBezTo>
                  <a:pt x="14937" y="21322"/>
                  <a:pt x="14813" y="21079"/>
                  <a:pt x="14618" y="20859"/>
                </a:cubicBezTo>
                <a:cubicBezTo>
                  <a:pt x="14503" y="20730"/>
                  <a:pt x="14384" y="20666"/>
                  <a:pt x="14268" y="20668"/>
                </a:cubicBezTo>
                <a:close/>
                <a:moveTo>
                  <a:pt x="11083" y="20689"/>
                </a:moveTo>
                <a:cubicBezTo>
                  <a:pt x="11034" y="20696"/>
                  <a:pt x="10993" y="20718"/>
                  <a:pt x="10960" y="20757"/>
                </a:cubicBezTo>
                <a:cubicBezTo>
                  <a:pt x="10891" y="20837"/>
                  <a:pt x="10855" y="20983"/>
                  <a:pt x="10853" y="21194"/>
                </a:cubicBezTo>
                <a:cubicBezTo>
                  <a:pt x="10851" y="21329"/>
                  <a:pt x="10852" y="21466"/>
                  <a:pt x="10852" y="21600"/>
                </a:cubicBezTo>
                <a:lnTo>
                  <a:pt x="10882" y="21600"/>
                </a:lnTo>
                <a:cubicBezTo>
                  <a:pt x="10881" y="21466"/>
                  <a:pt x="10881" y="21330"/>
                  <a:pt x="10883" y="21195"/>
                </a:cubicBezTo>
                <a:cubicBezTo>
                  <a:pt x="10885" y="20999"/>
                  <a:pt x="10917" y="20863"/>
                  <a:pt x="10978" y="20792"/>
                </a:cubicBezTo>
                <a:cubicBezTo>
                  <a:pt x="11008" y="20758"/>
                  <a:pt x="11045" y="20738"/>
                  <a:pt x="11089" y="20732"/>
                </a:cubicBezTo>
                <a:cubicBezTo>
                  <a:pt x="11133" y="20727"/>
                  <a:pt x="11185" y="20735"/>
                  <a:pt x="11243" y="20758"/>
                </a:cubicBezTo>
                <a:lnTo>
                  <a:pt x="11258" y="20764"/>
                </a:lnTo>
                <a:cubicBezTo>
                  <a:pt x="11434" y="20833"/>
                  <a:pt x="11615" y="20905"/>
                  <a:pt x="11790" y="20989"/>
                </a:cubicBezTo>
                <a:cubicBezTo>
                  <a:pt x="12046" y="21113"/>
                  <a:pt x="12135" y="21263"/>
                  <a:pt x="12126" y="21600"/>
                </a:cubicBezTo>
                <a:lnTo>
                  <a:pt x="12155" y="21600"/>
                </a:lnTo>
                <a:cubicBezTo>
                  <a:pt x="12165" y="21243"/>
                  <a:pt x="12068" y="21076"/>
                  <a:pt x="11798" y="20946"/>
                </a:cubicBezTo>
                <a:cubicBezTo>
                  <a:pt x="11623" y="20861"/>
                  <a:pt x="11441" y="20790"/>
                  <a:pt x="11266" y="20721"/>
                </a:cubicBezTo>
                <a:lnTo>
                  <a:pt x="11250" y="20714"/>
                </a:lnTo>
                <a:cubicBezTo>
                  <a:pt x="11187" y="20690"/>
                  <a:pt x="11131" y="20682"/>
                  <a:pt x="11083" y="20689"/>
                </a:cubicBezTo>
                <a:close/>
                <a:moveTo>
                  <a:pt x="9785" y="20861"/>
                </a:moveTo>
                <a:cubicBezTo>
                  <a:pt x="9768" y="20863"/>
                  <a:pt x="9750" y="20873"/>
                  <a:pt x="9729" y="20894"/>
                </a:cubicBezTo>
                <a:cubicBezTo>
                  <a:pt x="9625" y="20997"/>
                  <a:pt x="9590" y="21120"/>
                  <a:pt x="9623" y="21271"/>
                </a:cubicBezTo>
                <a:cubicBezTo>
                  <a:pt x="9647" y="21380"/>
                  <a:pt x="9670" y="21490"/>
                  <a:pt x="9693" y="21600"/>
                </a:cubicBezTo>
                <a:lnTo>
                  <a:pt x="9724" y="21600"/>
                </a:lnTo>
                <a:cubicBezTo>
                  <a:pt x="9700" y="21486"/>
                  <a:pt x="9677" y="21372"/>
                  <a:pt x="9652" y="21258"/>
                </a:cubicBezTo>
                <a:cubicBezTo>
                  <a:pt x="9623" y="21127"/>
                  <a:pt x="9653" y="21022"/>
                  <a:pt x="9746" y="20931"/>
                </a:cubicBezTo>
                <a:cubicBezTo>
                  <a:pt x="9760" y="20917"/>
                  <a:pt x="9772" y="20909"/>
                  <a:pt x="9784" y="20906"/>
                </a:cubicBezTo>
                <a:cubicBezTo>
                  <a:pt x="9818" y="20898"/>
                  <a:pt x="9844" y="20938"/>
                  <a:pt x="9877" y="20996"/>
                </a:cubicBezTo>
                <a:cubicBezTo>
                  <a:pt x="9886" y="21013"/>
                  <a:pt x="9896" y="21029"/>
                  <a:pt x="9905" y="21043"/>
                </a:cubicBezTo>
                <a:cubicBezTo>
                  <a:pt x="10013" y="21203"/>
                  <a:pt x="10040" y="21394"/>
                  <a:pt x="10046" y="21600"/>
                </a:cubicBezTo>
                <a:lnTo>
                  <a:pt x="10075" y="21600"/>
                </a:lnTo>
                <a:cubicBezTo>
                  <a:pt x="10069" y="21389"/>
                  <a:pt x="10040" y="21182"/>
                  <a:pt x="9926" y="21011"/>
                </a:cubicBezTo>
                <a:cubicBezTo>
                  <a:pt x="9917" y="20998"/>
                  <a:pt x="9908" y="20983"/>
                  <a:pt x="9900" y="20968"/>
                </a:cubicBezTo>
                <a:cubicBezTo>
                  <a:pt x="9872" y="20918"/>
                  <a:pt x="9836" y="20855"/>
                  <a:pt x="9785" y="20861"/>
                </a:cubicBezTo>
                <a:close/>
                <a:moveTo>
                  <a:pt x="18490" y="21537"/>
                </a:moveTo>
                <a:cubicBezTo>
                  <a:pt x="18451" y="21535"/>
                  <a:pt x="18418" y="21555"/>
                  <a:pt x="18383" y="21600"/>
                </a:cubicBezTo>
                <a:lnTo>
                  <a:pt x="18435" y="21600"/>
                </a:lnTo>
                <a:cubicBezTo>
                  <a:pt x="18467" y="21577"/>
                  <a:pt x="18502" y="21579"/>
                  <a:pt x="18544" y="21600"/>
                </a:cubicBezTo>
                <a:lnTo>
                  <a:pt x="18621" y="21600"/>
                </a:lnTo>
                <a:cubicBezTo>
                  <a:pt x="18569" y="21563"/>
                  <a:pt x="18526" y="21539"/>
                  <a:pt x="18490" y="21537"/>
                </a:cubicBezTo>
                <a:close/>
              </a:path>
            </a:pathLst>
          </a:custGeom>
          <a:gradFill>
            <a:gsLst>
              <a:gs pos="0">
                <a:srgbClr val="929292">
                  <a:alpha val="0"/>
                </a:srgbClr>
              </a:gs>
              <a:gs pos="100000">
                <a:srgbClr val="929292">
                  <a:alpha val="25000"/>
                </a:srgbClr>
              </a:gs>
            </a:gsLst>
            <a:lin ang="7199999"/>
          </a:gra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39" name="welcome"/>
          <p:cNvSpPr txBox="1"/>
          <p:nvPr/>
        </p:nvSpPr>
        <p:spPr>
          <a:xfrm>
            <a:off x="4355938" y="1086331"/>
            <a:ext cx="15672124" cy="10947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lnSpc>
                <a:spcPct val="80000"/>
              </a:lnSpc>
              <a:defRPr sz="8000" cap="all" spc="2800">
                <a:latin typeface="+mn-lt"/>
                <a:ea typeface="+mn-ea"/>
                <a:cs typeface="+mn-cs"/>
                <a:sym typeface="Montserrat ExtraBold"/>
              </a:defRPr>
            </a:lvl1pPr>
          </a:lstStyle>
          <a:p>
            <a:r>
              <a:rPr lang="en-US" dirty="0"/>
              <a:t>Findings</a:t>
            </a:r>
            <a:endParaRPr dirty="0"/>
          </a:p>
        </p:txBody>
      </p:sp>
      <p:sp>
        <p:nvSpPr>
          <p:cNvPr id="2" name="Lorem ipsum dolor sit elit, consect loreretur adipiscing nisi aute. dolor sit elit, consect. Lorem ipsum dolor sit elit, consect loreretur adipiscing nisi. Lorem ipsum dolor sit elit, consect loreretur adipiscing nisi aute. Lorem ipsum Lorem ipsum dolor ">
            <a:extLst>
              <a:ext uri="{FF2B5EF4-FFF2-40B4-BE49-F238E27FC236}">
                <a16:creationId xmlns:a16="http://schemas.microsoft.com/office/drawing/2014/main" id="{E474F105-A903-8410-9189-E1BFFE43E044}"/>
              </a:ext>
            </a:extLst>
          </p:cNvPr>
          <p:cNvSpPr txBox="1"/>
          <p:nvPr/>
        </p:nvSpPr>
        <p:spPr>
          <a:xfrm>
            <a:off x="11916697" y="3344957"/>
            <a:ext cx="11946746" cy="8318880"/>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marL="439738"/>
            <a:r>
              <a:rPr lang="en-US" sz="3600" b="1" u="sng" dirty="0"/>
              <a:t>Theme 1 </a:t>
            </a:r>
            <a:r>
              <a:rPr lang="en-US" sz="3600" b="1" dirty="0"/>
              <a:t>- </a:t>
            </a:r>
            <a:r>
              <a:rPr lang="en-US" sz="3600" dirty="0"/>
              <a:t>Continuous Improvement</a:t>
            </a:r>
          </a:p>
          <a:p>
            <a:pPr marL="439738"/>
            <a:r>
              <a:rPr lang="en-US" sz="3600" dirty="0"/>
              <a:t>Core Concept: </a:t>
            </a:r>
          </a:p>
          <a:p>
            <a:pPr marL="439738"/>
            <a:r>
              <a:rPr lang="en-US" sz="3600" dirty="0"/>
              <a:t>Research </a:t>
            </a:r>
            <a:r>
              <a:rPr lang="en-US" sz="3600" dirty="0">
                <a:highlight>
                  <a:srgbClr val="FFFF00"/>
                </a:highlight>
              </a:rPr>
              <a:t>mindset is about solving real-world classroom problems</a:t>
            </a:r>
          </a:p>
          <a:p>
            <a:pPr marL="439738"/>
            <a:r>
              <a:rPr lang="en-US" sz="3600" dirty="0"/>
              <a:t>Practitioner View: </a:t>
            </a:r>
          </a:p>
          <a:p>
            <a:pPr marL="439738"/>
            <a:r>
              <a:rPr lang="en-US" sz="3600" dirty="0"/>
              <a:t>Research is a </a:t>
            </a:r>
            <a:r>
              <a:rPr lang="en-US" sz="3600" dirty="0">
                <a:highlight>
                  <a:srgbClr val="FFFF00"/>
                </a:highlight>
              </a:rPr>
              <a:t>tool for innovation and improving </a:t>
            </a:r>
            <a:r>
              <a:rPr lang="en-US" sz="3600" dirty="0"/>
              <a:t>teaching quality</a:t>
            </a:r>
          </a:p>
          <a:p>
            <a:pPr marL="439738"/>
            <a:r>
              <a:rPr lang="en-US" sz="3600" dirty="0"/>
              <a:t>Driver: </a:t>
            </a:r>
          </a:p>
          <a:p>
            <a:pPr marL="439738"/>
            <a:r>
              <a:rPr lang="en-US" sz="3600" dirty="0">
                <a:highlight>
                  <a:srgbClr val="FFFF00"/>
                </a:highlight>
              </a:rPr>
              <a:t>Curiosity and dedication </a:t>
            </a:r>
            <a:r>
              <a:rPr lang="en-US" sz="3600" dirty="0"/>
              <a:t>to discovering knowledge</a:t>
            </a:r>
          </a:p>
        </p:txBody>
      </p:sp>
      <p:sp>
        <p:nvSpPr>
          <p:cNvPr id="3" name="Lorem ipsum dolor sit elit, consect loreretur adipiscing nisi aute. dolor sit elit, consect. Lorem ipsum dolor sit elit, consect loreretur adipiscing nisi. Lorem ipsum dolor sit elit, consect loreretur adipiscing nisi aute. Lorem ipsum Lorem ipsum dolor ">
            <a:extLst>
              <a:ext uri="{FF2B5EF4-FFF2-40B4-BE49-F238E27FC236}">
                <a16:creationId xmlns:a16="http://schemas.microsoft.com/office/drawing/2014/main" id="{6710F9FE-F452-B2FD-D7D9-D60EC2F79EBC}"/>
              </a:ext>
            </a:extLst>
          </p:cNvPr>
          <p:cNvSpPr txBox="1"/>
          <p:nvPr/>
        </p:nvSpPr>
        <p:spPr>
          <a:xfrm>
            <a:off x="819765" y="3812118"/>
            <a:ext cx="10277167" cy="9149877"/>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marL="439738"/>
            <a:r>
              <a:rPr lang="en-US" sz="3600" b="1" u="sng" dirty="0"/>
              <a:t>Theme 2 </a:t>
            </a:r>
            <a:r>
              <a:rPr lang="en-US" sz="3600" dirty="0"/>
              <a:t>- Systematic &amp; Logical Thinking</a:t>
            </a:r>
          </a:p>
          <a:p>
            <a:pPr marL="439738"/>
            <a:r>
              <a:rPr lang="en-US" sz="3600" dirty="0"/>
              <a:t>Process: </a:t>
            </a:r>
          </a:p>
          <a:p>
            <a:pPr marL="439738"/>
            <a:r>
              <a:rPr lang="en-US" sz="3600" dirty="0">
                <a:highlight>
                  <a:srgbClr val="FFFF00"/>
                </a:highlight>
              </a:rPr>
              <a:t>Moving away </a:t>
            </a:r>
            <a:r>
              <a:rPr lang="en-US" sz="3600" dirty="0"/>
              <a:t>from emotional or formalistic problem-solving</a:t>
            </a:r>
          </a:p>
          <a:p>
            <a:pPr marL="439738"/>
            <a:r>
              <a:rPr lang="en-US" sz="3600" dirty="0"/>
              <a:t>Structure: </a:t>
            </a:r>
          </a:p>
          <a:p>
            <a:pPr marL="439738"/>
            <a:r>
              <a:rPr lang="en-US" sz="3600" dirty="0"/>
              <a:t>Emphasizes </a:t>
            </a:r>
            <a:r>
              <a:rPr lang="en-US" sz="3600" dirty="0">
                <a:highlight>
                  <a:srgbClr val="FFFF00"/>
                </a:highlight>
              </a:rPr>
              <a:t>observation skills and systematic approaches </a:t>
            </a:r>
            <a:r>
              <a:rPr lang="en-US" sz="3600" dirty="0"/>
              <a:t>to adjust methods.</a:t>
            </a:r>
          </a:p>
          <a:p>
            <a:pPr marL="439738"/>
            <a:r>
              <a:rPr lang="en-US" sz="3600" dirty="0"/>
              <a:t>Value: </a:t>
            </a:r>
          </a:p>
          <a:p>
            <a:pPr marL="439738"/>
            <a:r>
              <a:rPr lang="en-US" sz="3600" dirty="0">
                <a:highlight>
                  <a:srgbClr val="FFFF00"/>
                </a:highlight>
              </a:rPr>
              <a:t>Rooted in practical</a:t>
            </a:r>
            <a:r>
              <a:rPr lang="en-US" sz="3600" dirty="0"/>
              <a:t>, evidence-based professional development</a:t>
            </a:r>
          </a:p>
        </p:txBody>
      </p:sp>
    </p:spTree>
    <p:extLst>
      <p:ext uri="{BB962C8B-B14F-4D97-AF65-F5344CB8AC3E}">
        <p14:creationId xmlns:p14="http://schemas.microsoft.com/office/powerpoint/2010/main" val="3506734034"/>
      </p:ext>
    </p:extLst>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iterate>
                                    <p:tmAbs val="0"/>
                                  </p:iterate>
                                  <p:childTnLst>
                                    <p:set>
                                      <p:cBhvr>
                                        <p:cTn id="6" fill="hold"/>
                                        <p:tgtEl>
                                          <p:spTgt spid="837"/>
                                        </p:tgtEl>
                                        <p:attrNameLst>
                                          <p:attrName>style.visibility</p:attrName>
                                        </p:attrNameLst>
                                      </p:cBhvr>
                                      <p:to>
                                        <p:strVal val="visible"/>
                                      </p:to>
                                    </p:set>
                                    <p:anim calcmode="lin" valueType="num">
                                      <p:cBhvr>
                                        <p:cTn id="7" dur="1000" fill="hold"/>
                                        <p:tgtEl>
                                          <p:spTgt spid="837"/>
                                        </p:tgtEl>
                                        <p:attrNameLst>
                                          <p:attrName>ppt_x</p:attrName>
                                        </p:attrNameLst>
                                      </p:cBhvr>
                                      <p:tavLst>
                                        <p:tav tm="0">
                                          <p:val>
                                            <p:strVal val="#ppt_x"/>
                                          </p:val>
                                        </p:tav>
                                        <p:tav tm="100000">
                                          <p:val>
                                            <p:strVal val="#ppt_x"/>
                                          </p:val>
                                        </p:tav>
                                      </p:tavLst>
                                    </p:anim>
                                    <p:anim calcmode="lin" valueType="num">
                                      <p:cBhvr>
                                        <p:cTn id="8" dur="1000" fill="hold"/>
                                        <p:tgtEl>
                                          <p:spTgt spid="837"/>
                                        </p:tgtEl>
                                        <p:attrNameLst>
                                          <p:attrName>ppt_y</p:attrName>
                                        </p:attrNameLst>
                                      </p:cBhvr>
                                      <p:tavLst>
                                        <p:tav tm="0">
                                          <p:val>
                                            <p:strVal val="1+#ppt_h/2"/>
                                          </p:val>
                                        </p:tav>
                                        <p:tav tm="100000">
                                          <p:val>
                                            <p:strVal val="#ppt_y"/>
                                          </p:val>
                                        </p:tav>
                                      </p:tavLst>
                                    </p:anim>
                                  </p:childTnLst>
                                </p:cTn>
                              </p:par>
                              <p:par>
                                <p:cTn id="9" presetID="2" presetClass="entr" presetSubtype="1" accel="50000" decel="50000" fill="hold" grpId="0" nodeType="withEffect">
                                  <p:stCondLst>
                                    <p:cond delay="0"/>
                                  </p:stCondLst>
                                  <p:iterate>
                                    <p:tmAbs val="0"/>
                                  </p:iterate>
                                  <p:childTnLst>
                                    <p:set>
                                      <p:cBhvr>
                                        <p:cTn id="10" fill="hold"/>
                                        <p:tgtEl>
                                          <p:spTgt spid="839"/>
                                        </p:tgtEl>
                                        <p:attrNameLst>
                                          <p:attrName>style.visibility</p:attrName>
                                        </p:attrNameLst>
                                      </p:cBhvr>
                                      <p:to>
                                        <p:strVal val="visible"/>
                                      </p:to>
                                    </p:set>
                                    <p:anim calcmode="lin" valueType="num">
                                      <p:cBhvr>
                                        <p:cTn id="11" dur="1000" fill="hold"/>
                                        <p:tgtEl>
                                          <p:spTgt spid="839"/>
                                        </p:tgtEl>
                                        <p:attrNameLst>
                                          <p:attrName>ppt_x</p:attrName>
                                        </p:attrNameLst>
                                      </p:cBhvr>
                                      <p:tavLst>
                                        <p:tav tm="0">
                                          <p:val>
                                            <p:strVal val="#ppt_x"/>
                                          </p:val>
                                        </p:tav>
                                        <p:tav tm="100000">
                                          <p:val>
                                            <p:strVal val="#ppt_x"/>
                                          </p:val>
                                        </p:tav>
                                      </p:tavLst>
                                    </p:anim>
                                    <p:anim calcmode="lin" valueType="num">
                                      <p:cBhvr>
                                        <p:cTn id="12" dur="1000" fill="hold"/>
                                        <p:tgtEl>
                                          <p:spTgt spid="839"/>
                                        </p:tgtEl>
                                        <p:attrNameLst>
                                          <p:attrName>ppt_y</p:attrName>
                                        </p:attrNameLst>
                                      </p:cBhvr>
                                      <p:tavLst>
                                        <p:tav tm="0">
                                          <p:val>
                                            <p:strVal val="0-#ppt_h/2"/>
                                          </p:val>
                                        </p:tav>
                                        <p:tav tm="100000">
                                          <p:val>
                                            <p:strVal val="#ppt_y"/>
                                          </p:val>
                                        </p:tav>
                                      </p:tavLst>
                                    </p:anim>
                                  </p:childTnLst>
                                </p:cTn>
                              </p:par>
                              <p:par>
                                <p:cTn id="13" presetID="2" presetClass="entr" presetSubtype="1" accel="50000" decel="50000" fill="hold" grpId="0" nodeType="withEffect">
                                  <p:stCondLst>
                                    <p:cond delay="0"/>
                                  </p:stCondLst>
                                  <p:iterate>
                                    <p:tmAbs val="0"/>
                                  </p:iterate>
                                  <p:childTnLst>
                                    <p:set>
                                      <p:cBhvr>
                                        <p:cTn id="14" fill="hold"/>
                                        <p:tgtEl>
                                          <p:spTgt spid="2"/>
                                        </p:tgtEl>
                                        <p:attrNameLst>
                                          <p:attrName>style.visibility</p:attrName>
                                        </p:attrNameLst>
                                      </p:cBhvr>
                                      <p:to>
                                        <p:strVal val="visible"/>
                                      </p:to>
                                    </p:se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0-#ppt_h/2"/>
                                          </p:val>
                                        </p:tav>
                                        <p:tav tm="100000">
                                          <p:val>
                                            <p:strVal val="#ppt_y"/>
                                          </p:val>
                                        </p:tav>
                                      </p:tavLst>
                                    </p:anim>
                                  </p:childTnLst>
                                </p:cTn>
                              </p:par>
                              <p:par>
                                <p:cTn id="17" presetID="2" presetClass="entr" presetSubtype="1" accel="50000" decel="50000" fill="hold" grpId="0" nodeType="withEffect">
                                  <p:stCondLst>
                                    <p:cond delay="0"/>
                                  </p:stCondLst>
                                  <p:iterate>
                                    <p:tmAbs val="0"/>
                                  </p:iterate>
                                  <p:childTnLst>
                                    <p:set>
                                      <p:cBhvr>
                                        <p:cTn id="18" fill="hold"/>
                                        <p:tgtEl>
                                          <p:spTgt spid="3"/>
                                        </p:tgtEl>
                                        <p:attrNameLst>
                                          <p:attrName>style.visibility</p:attrName>
                                        </p:attrNameLst>
                                      </p:cBhvr>
                                      <p:to>
                                        <p:strVal val="visible"/>
                                      </p:to>
                                    </p:se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7" grpId="0" animBg="1" advAuto="0"/>
      <p:bldP spid="839" grpId="0" animBg="1" advAuto="0"/>
      <p:bldP spid="2" grpId="0" animBg="1" advAuto="0"/>
      <p:bldP spid="3"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57B32CA-FB0B-794C-A48B-AD90BE9D90A7}"/>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7812" b="7812"/>
          <a:stretch/>
        </p:blipFill>
        <p:spPr>
          <a:xfrm>
            <a:off x="560253" y="-42168"/>
            <a:ext cx="24384002" cy="13716002"/>
          </a:xfrm>
        </p:spPr>
      </p:pic>
      <p:sp>
        <p:nvSpPr>
          <p:cNvPr id="868" name="Shape"/>
          <p:cNvSpPr/>
          <p:nvPr/>
        </p:nvSpPr>
        <p:spPr>
          <a:xfrm>
            <a:off x="-3642122" y="0"/>
            <a:ext cx="15946792" cy="13716000"/>
          </a:xfrm>
          <a:custGeom>
            <a:avLst/>
            <a:gdLst/>
            <a:ahLst/>
            <a:cxnLst>
              <a:cxn ang="0">
                <a:pos x="wd2" y="hd2"/>
              </a:cxn>
              <a:cxn ang="5400000">
                <a:pos x="wd2" y="hd2"/>
              </a:cxn>
              <a:cxn ang="10800000">
                <a:pos x="wd2" y="hd2"/>
              </a:cxn>
              <a:cxn ang="16200000">
                <a:pos x="wd2" y="hd2"/>
              </a:cxn>
            </a:cxnLst>
            <a:rect l="0" t="0" r="r" b="b"/>
            <a:pathLst>
              <a:path w="21600" h="21600" extrusionOk="0">
                <a:moveTo>
                  <a:pt x="4839" y="0"/>
                </a:moveTo>
                <a:lnTo>
                  <a:pt x="0" y="21600"/>
                </a:lnTo>
                <a:lnTo>
                  <a:pt x="4933" y="21600"/>
                </a:lnTo>
                <a:lnTo>
                  <a:pt x="16761" y="21600"/>
                </a:lnTo>
                <a:lnTo>
                  <a:pt x="21600" y="0"/>
                </a:lnTo>
                <a:lnTo>
                  <a:pt x="4933" y="0"/>
                </a:lnTo>
                <a:lnTo>
                  <a:pt x="4839" y="0"/>
                </a:lnTo>
                <a:close/>
              </a:path>
            </a:pathLst>
          </a:custGeom>
          <a:solidFill>
            <a:srgbClr val="454546">
              <a:alpha val="80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69" name="Shape"/>
          <p:cNvSpPr/>
          <p:nvPr/>
        </p:nvSpPr>
        <p:spPr>
          <a:xfrm>
            <a:off x="0" y="0"/>
            <a:ext cx="11735991" cy="13716000"/>
          </a:xfrm>
          <a:custGeom>
            <a:avLst/>
            <a:gdLst/>
            <a:ahLst/>
            <a:cxnLst>
              <a:cxn ang="0">
                <a:pos x="wd2" y="hd2"/>
              </a:cxn>
              <a:cxn ang="5400000">
                <a:pos x="wd2" y="hd2"/>
              </a:cxn>
              <a:cxn ang="10800000">
                <a:pos x="wd2" y="hd2"/>
              </a:cxn>
              <a:cxn ang="16200000">
                <a:pos x="wd2" y="hd2"/>
              </a:cxn>
            </a:cxnLst>
            <a:rect l="0" t="0" r="r" b="b"/>
            <a:pathLst>
              <a:path w="21600" h="21600" extrusionOk="0">
                <a:moveTo>
                  <a:pt x="159" y="0"/>
                </a:moveTo>
                <a:cubicBezTo>
                  <a:pt x="132" y="22"/>
                  <a:pt x="105" y="44"/>
                  <a:pt x="79" y="67"/>
                </a:cubicBezTo>
                <a:cubicBezTo>
                  <a:pt x="52" y="89"/>
                  <a:pt x="26" y="112"/>
                  <a:pt x="0" y="135"/>
                </a:cubicBezTo>
                <a:lnTo>
                  <a:pt x="0" y="204"/>
                </a:lnTo>
                <a:cubicBezTo>
                  <a:pt x="39" y="169"/>
                  <a:pt x="79" y="135"/>
                  <a:pt x="119" y="101"/>
                </a:cubicBezTo>
                <a:cubicBezTo>
                  <a:pt x="159" y="67"/>
                  <a:pt x="200" y="33"/>
                  <a:pt x="242" y="0"/>
                </a:cubicBezTo>
                <a:lnTo>
                  <a:pt x="159" y="0"/>
                </a:lnTo>
                <a:close/>
                <a:moveTo>
                  <a:pt x="1377" y="0"/>
                </a:moveTo>
                <a:cubicBezTo>
                  <a:pt x="1284" y="141"/>
                  <a:pt x="1172" y="275"/>
                  <a:pt x="1059" y="405"/>
                </a:cubicBezTo>
                <a:cubicBezTo>
                  <a:pt x="998" y="475"/>
                  <a:pt x="936" y="546"/>
                  <a:pt x="877" y="619"/>
                </a:cubicBezTo>
                <a:cubicBezTo>
                  <a:pt x="269" y="1374"/>
                  <a:pt x="229" y="1763"/>
                  <a:pt x="1192" y="2571"/>
                </a:cubicBezTo>
                <a:cubicBezTo>
                  <a:pt x="1867" y="3138"/>
                  <a:pt x="2525" y="3588"/>
                  <a:pt x="3204" y="3947"/>
                </a:cubicBezTo>
                <a:cubicBezTo>
                  <a:pt x="3633" y="4174"/>
                  <a:pt x="4134" y="4302"/>
                  <a:pt x="4618" y="4427"/>
                </a:cubicBezTo>
                <a:lnTo>
                  <a:pt x="4637" y="4432"/>
                </a:lnTo>
                <a:cubicBezTo>
                  <a:pt x="5124" y="4558"/>
                  <a:pt x="5554" y="4754"/>
                  <a:pt x="5952" y="5033"/>
                </a:cubicBezTo>
                <a:cubicBezTo>
                  <a:pt x="6087" y="5128"/>
                  <a:pt x="6222" y="5227"/>
                  <a:pt x="6351" y="5323"/>
                </a:cubicBezTo>
                <a:cubicBezTo>
                  <a:pt x="6599" y="5507"/>
                  <a:pt x="6854" y="5695"/>
                  <a:pt x="7132" y="5864"/>
                </a:cubicBezTo>
                <a:cubicBezTo>
                  <a:pt x="7748" y="6237"/>
                  <a:pt x="8455" y="6327"/>
                  <a:pt x="9296" y="6138"/>
                </a:cubicBezTo>
                <a:cubicBezTo>
                  <a:pt x="9700" y="6046"/>
                  <a:pt x="10155" y="5922"/>
                  <a:pt x="10427" y="5597"/>
                </a:cubicBezTo>
                <a:cubicBezTo>
                  <a:pt x="10554" y="5445"/>
                  <a:pt x="10679" y="5215"/>
                  <a:pt x="10553" y="4981"/>
                </a:cubicBezTo>
                <a:cubicBezTo>
                  <a:pt x="10449" y="4790"/>
                  <a:pt x="10349" y="4594"/>
                  <a:pt x="10251" y="4404"/>
                </a:cubicBezTo>
                <a:cubicBezTo>
                  <a:pt x="9940" y="3797"/>
                  <a:pt x="9619" y="3171"/>
                  <a:pt x="9155" y="2600"/>
                </a:cubicBezTo>
                <a:cubicBezTo>
                  <a:pt x="8793" y="2153"/>
                  <a:pt x="8268" y="1776"/>
                  <a:pt x="7454" y="1376"/>
                </a:cubicBezTo>
                <a:cubicBezTo>
                  <a:pt x="6896" y="1101"/>
                  <a:pt x="6263" y="789"/>
                  <a:pt x="5755" y="389"/>
                </a:cubicBezTo>
                <a:cubicBezTo>
                  <a:pt x="5587" y="256"/>
                  <a:pt x="5447" y="131"/>
                  <a:pt x="5332" y="0"/>
                </a:cubicBezTo>
                <a:lnTo>
                  <a:pt x="5259" y="0"/>
                </a:lnTo>
                <a:cubicBezTo>
                  <a:pt x="5380" y="142"/>
                  <a:pt x="5530" y="276"/>
                  <a:pt x="5711" y="419"/>
                </a:cubicBezTo>
                <a:cubicBezTo>
                  <a:pt x="6223" y="823"/>
                  <a:pt x="6859" y="1136"/>
                  <a:pt x="7421" y="1412"/>
                </a:cubicBezTo>
                <a:cubicBezTo>
                  <a:pt x="8226" y="1809"/>
                  <a:pt x="8745" y="2183"/>
                  <a:pt x="9103" y="2623"/>
                </a:cubicBezTo>
                <a:cubicBezTo>
                  <a:pt x="9563" y="3190"/>
                  <a:pt x="9884" y="3815"/>
                  <a:pt x="10195" y="4420"/>
                </a:cubicBezTo>
                <a:cubicBezTo>
                  <a:pt x="10292" y="4610"/>
                  <a:pt x="10393" y="4806"/>
                  <a:pt x="10496" y="4998"/>
                </a:cubicBezTo>
                <a:cubicBezTo>
                  <a:pt x="10614" y="5214"/>
                  <a:pt x="10494" y="5431"/>
                  <a:pt x="10375" y="5574"/>
                </a:cubicBezTo>
                <a:cubicBezTo>
                  <a:pt x="10113" y="5886"/>
                  <a:pt x="9673" y="6006"/>
                  <a:pt x="9279" y="6095"/>
                </a:cubicBezTo>
                <a:cubicBezTo>
                  <a:pt x="8460" y="6280"/>
                  <a:pt x="7770" y="6193"/>
                  <a:pt x="7172" y="5830"/>
                </a:cubicBezTo>
                <a:cubicBezTo>
                  <a:pt x="6896" y="5663"/>
                  <a:pt x="6641" y="5473"/>
                  <a:pt x="6394" y="5291"/>
                </a:cubicBezTo>
                <a:cubicBezTo>
                  <a:pt x="6265" y="5195"/>
                  <a:pt x="6130" y="5096"/>
                  <a:pt x="5995" y="5001"/>
                </a:cubicBezTo>
                <a:cubicBezTo>
                  <a:pt x="5591" y="4717"/>
                  <a:pt x="5153" y="4517"/>
                  <a:pt x="4657" y="4390"/>
                </a:cubicBezTo>
                <a:lnTo>
                  <a:pt x="4637" y="4384"/>
                </a:lnTo>
                <a:cubicBezTo>
                  <a:pt x="4157" y="4261"/>
                  <a:pt x="3661" y="4133"/>
                  <a:pt x="3240" y="3910"/>
                </a:cubicBezTo>
                <a:cubicBezTo>
                  <a:pt x="2565" y="3553"/>
                  <a:pt x="1909" y="3105"/>
                  <a:pt x="1237" y="2541"/>
                </a:cubicBezTo>
                <a:cubicBezTo>
                  <a:pt x="291" y="1748"/>
                  <a:pt x="328" y="1389"/>
                  <a:pt x="930" y="642"/>
                </a:cubicBezTo>
                <a:cubicBezTo>
                  <a:pt x="988" y="570"/>
                  <a:pt x="1051" y="498"/>
                  <a:pt x="1112" y="428"/>
                </a:cubicBezTo>
                <a:cubicBezTo>
                  <a:pt x="1231" y="291"/>
                  <a:pt x="1349" y="150"/>
                  <a:pt x="1444" y="0"/>
                </a:cubicBezTo>
                <a:lnTo>
                  <a:pt x="1377" y="0"/>
                </a:lnTo>
                <a:close/>
                <a:moveTo>
                  <a:pt x="2908" y="0"/>
                </a:moveTo>
                <a:cubicBezTo>
                  <a:pt x="2856" y="25"/>
                  <a:pt x="2801" y="55"/>
                  <a:pt x="2743" y="93"/>
                </a:cubicBezTo>
                <a:cubicBezTo>
                  <a:pt x="2468" y="274"/>
                  <a:pt x="2207" y="485"/>
                  <a:pt x="1968" y="721"/>
                </a:cubicBezTo>
                <a:cubicBezTo>
                  <a:pt x="1440" y="1241"/>
                  <a:pt x="1365" y="1750"/>
                  <a:pt x="1743" y="2235"/>
                </a:cubicBezTo>
                <a:cubicBezTo>
                  <a:pt x="2426" y="3112"/>
                  <a:pt x="3303" y="3653"/>
                  <a:pt x="4425" y="3892"/>
                </a:cubicBezTo>
                <a:cubicBezTo>
                  <a:pt x="5197" y="4056"/>
                  <a:pt x="5854" y="4336"/>
                  <a:pt x="6429" y="4749"/>
                </a:cubicBezTo>
                <a:cubicBezTo>
                  <a:pt x="6882" y="5073"/>
                  <a:pt x="7300" y="5288"/>
                  <a:pt x="7745" y="5426"/>
                </a:cubicBezTo>
                <a:cubicBezTo>
                  <a:pt x="7931" y="5484"/>
                  <a:pt x="8131" y="5512"/>
                  <a:pt x="8326" y="5512"/>
                </a:cubicBezTo>
                <a:cubicBezTo>
                  <a:pt x="8587" y="5512"/>
                  <a:pt x="8839" y="5462"/>
                  <a:pt x="9041" y="5362"/>
                </a:cubicBezTo>
                <a:cubicBezTo>
                  <a:pt x="9251" y="5258"/>
                  <a:pt x="9498" y="5055"/>
                  <a:pt x="9487" y="4676"/>
                </a:cubicBezTo>
                <a:lnTo>
                  <a:pt x="9487" y="4673"/>
                </a:lnTo>
                <a:cubicBezTo>
                  <a:pt x="9417" y="4233"/>
                  <a:pt x="9310" y="3719"/>
                  <a:pt x="9056" y="3234"/>
                </a:cubicBezTo>
                <a:cubicBezTo>
                  <a:pt x="8819" y="2780"/>
                  <a:pt x="8495" y="2433"/>
                  <a:pt x="8067" y="2173"/>
                </a:cubicBezTo>
                <a:cubicBezTo>
                  <a:pt x="7581" y="1878"/>
                  <a:pt x="7004" y="1650"/>
                  <a:pt x="6252" y="1455"/>
                </a:cubicBezTo>
                <a:cubicBezTo>
                  <a:pt x="5594" y="1284"/>
                  <a:pt x="5036" y="1071"/>
                  <a:pt x="4547" y="802"/>
                </a:cubicBezTo>
                <a:cubicBezTo>
                  <a:pt x="4319" y="676"/>
                  <a:pt x="4130" y="519"/>
                  <a:pt x="3947" y="368"/>
                </a:cubicBezTo>
                <a:cubicBezTo>
                  <a:pt x="3843" y="281"/>
                  <a:pt x="3735" y="193"/>
                  <a:pt x="3620" y="109"/>
                </a:cubicBezTo>
                <a:cubicBezTo>
                  <a:pt x="3556" y="63"/>
                  <a:pt x="3497" y="29"/>
                  <a:pt x="3440" y="0"/>
                </a:cubicBezTo>
                <a:lnTo>
                  <a:pt x="3318" y="0"/>
                </a:lnTo>
                <a:cubicBezTo>
                  <a:pt x="3398" y="26"/>
                  <a:pt x="3481" y="72"/>
                  <a:pt x="3577" y="141"/>
                </a:cubicBezTo>
                <a:cubicBezTo>
                  <a:pt x="3690" y="223"/>
                  <a:pt x="3796" y="312"/>
                  <a:pt x="3901" y="398"/>
                </a:cubicBezTo>
                <a:cubicBezTo>
                  <a:pt x="4086" y="551"/>
                  <a:pt x="4278" y="709"/>
                  <a:pt x="4511" y="838"/>
                </a:cubicBezTo>
                <a:cubicBezTo>
                  <a:pt x="5005" y="1109"/>
                  <a:pt x="5568" y="1325"/>
                  <a:pt x="6231" y="1497"/>
                </a:cubicBezTo>
                <a:cubicBezTo>
                  <a:pt x="6977" y="1690"/>
                  <a:pt x="7547" y="1916"/>
                  <a:pt x="8028" y="2208"/>
                </a:cubicBezTo>
                <a:cubicBezTo>
                  <a:pt x="8447" y="2462"/>
                  <a:pt x="8766" y="2803"/>
                  <a:pt x="9000" y="3250"/>
                </a:cubicBezTo>
                <a:cubicBezTo>
                  <a:pt x="9251" y="3731"/>
                  <a:pt x="9357" y="4241"/>
                  <a:pt x="9427" y="4678"/>
                </a:cubicBezTo>
                <a:cubicBezTo>
                  <a:pt x="9437" y="5035"/>
                  <a:pt x="9203" y="5227"/>
                  <a:pt x="9006" y="5325"/>
                </a:cubicBezTo>
                <a:cubicBezTo>
                  <a:pt x="8670" y="5491"/>
                  <a:pt x="8183" y="5514"/>
                  <a:pt x="7767" y="5385"/>
                </a:cubicBezTo>
                <a:cubicBezTo>
                  <a:pt x="7329" y="5249"/>
                  <a:pt x="6918" y="5037"/>
                  <a:pt x="6471" y="4717"/>
                </a:cubicBezTo>
                <a:cubicBezTo>
                  <a:pt x="5888" y="4299"/>
                  <a:pt x="5226" y="4016"/>
                  <a:pt x="4444" y="3849"/>
                </a:cubicBezTo>
                <a:cubicBezTo>
                  <a:pt x="3338" y="3614"/>
                  <a:pt x="2472" y="3079"/>
                  <a:pt x="1797" y="2213"/>
                </a:cubicBezTo>
                <a:cubicBezTo>
                  <a:pt x="1432" y="1745"/>
                  <a:pt x="1507" y="1252"/>
                  <a:pt x="2018" y="748"/>
                </a:cubicBezTo>
                <a:cubicBezTo>
                  <a:pt x="2255" y="514"/>
                  <a:pt x="2513" y="305"/>
                  <a:pt x="2784" y="126"/>
                </a:cubicBezTo>
                <a:cubicBezTo>
                  <a:pt x="2877" y="65"/>
                  <a:pt x="2958" y="24"/>
                  <a:pt x="3034" y="0"/>
                </a:cubicBezTo>
                <a:lnTo>
                  <a:pt x="2908" y="0"/>
                </a:lnTo>
                <a:close/>
                <a:moveTo>
                  <a:pt x="6368" y="0"/>
                </a:moveTo>
                <a:cubicBezTo>
                  <a:pt x="6415" y="52"/>
                  <a:pt x="6462" y="104"/>
                  <a:pt x="6502" y="142"/>
                </a:cubicBezTo>
                <a:cubicBezTo>
                  <a:pt x="6924" y="542"/>
                  <a:pt x="7434" y="888"/>
                  <a:pt x="7964" y="1237"/>
                </a:cubicBezTo>
                <a:cubicBezTo>
                  <a:pt x="8347" y="1489"/>
                  <a:pt x="8750" y="1762"/>
                  <a:pt x="9087" y="2072"/>
                </a:cubicBezTo>
                <a:cubicBezTo>
                  <a:pt x="9690" y="2624"/>
                  <a:pt x="10127" y="3261"/>
                  <a:pt x="10549" y="3877"/>
                </a:cubicBezTo>
                <a:cubicBezTo>
                  <a:pt x="10758" y="4182"/>
                  <a:pt x="10974" y="4498"/>
                  <a:pt x="11208" y="4799"/>
                </a:cubicBezTo>
                <a:cubicBezTo>
                  <a:pt x="11431" y="5088"/>
                  <a:pt x="11390" y="5431"/>
                  <a:pt x="11094" y="5766"/>
                </a:cubicBezTo>
                <a:cubicBezTo>
                  <a:pt x="10554" y="6376"/>
                  <a:pt x="9093" y="6835"/>
                  <a:pt x="8087" y="6709"/>
                </a:cubicBezTo>
                <a:cubicBezTo>
                  <a:pt x="7229" y="6602"/>
                  <a:pt x="6685" y="6200"/>
                  <a:pt x="6227" y="5781"/>
                </a:cubicBezTo>
                <a:cubicBezTo>
                  <a:pt x="5666" y="5267"/>
                  <a:pt x="5039" y="4918"/>
                  <a:pt x="4305" y="4717"/>
                </a:cubicBezTo>
                <a:cubicBezTo>
                  <a:pt x="3816" y="4582"/>
                  <a:pt x="3186" y="4385"/>
                  <a:pt x="2657" y="4042"/>
                </a:cubicBezTo>
                <a:cubicBezTo>
                  <a:pt x="2560" y="3980"/>
                  <a:pt x="2464" y="3917"/>
                  <a:pt x="2368" y="3854"/>
                </a:cubicBezTo>
                <a:cubicBezTo>
                  <a:pt x="2063" y="3653"/>
                  <a:pt x="1749" y="3445"/>
                  <a:pt x="1415" y="3264"/>
                </a:cubicBezTo>
                <a:cubicBezTo>
                  <a:pt x="1362" y="3235"/>
                  <a:pt x="1309" y="3206"/>
                  <a:pt x="1256" y="3178"/>
                </a:cubicBezTo>
                <a:cubicBezTo>
                  <a:pt x="861" y="2962"/>
                  <a:pt x="454" y="2743"/>
                  <a:pt x="0" y="2582"/>
                </a:cubicBezTo>
                <a:lnTo>
                  <a:pt x="0" y="2636"/>
                </a:lnTo>
                <a:cubicBezTo>
                  <a:pt x="437" y="2794"/>
                  <a:pt x="835" y="3004"/>
                  <a:pt x="1218" y="3213"/>
                </a:cubicBezTo>
                <a:cubicBezTo>
                  <a:pt x="1271" y="3242"/>
                  <a:pt x="1325" y="3271"/>
                  <a:pt x="1378" y="3299"/>
                </a:cubicBezTo>
                <a:cubicBezTo>
                  <a:pt x="1710" y="3479"/>
                  <a:pt x="2024" y="3686"/>
                  <a:pt x="2327" y="3886"/>
                </a:cubicBezTo>
                <a:cubicBezTo>
                  <a:pt x="2423" y="3949"/>
                  <a:pt x="2519" y="4013"/>
                  <a:pt x="2616" y="4076"/>
                </a:cubicBezTo>
                <a:cubicBezTo>
                  <a:pt x="3152" y="4423"/>
                  <a:pt x="3788" y="4624"/>
                  <a:pt x="4283" y="4759"/>
                </a:cubicBezTo>
                <a:cubicBezTo>
                  <a:pt x="5005" y="4958"/>
                  <a:pt x="5626" y="5301"/>
                  <a:pt x="6180" y="5808"/>
                </a:cubicBezTo>
                <a:cubicBezTo>
                  <a:pt x="6624" y="6214"/>
                  <a:pt x="7195" y="6644"/>
                  <a:pt x="8077" y="6754"/>
                </a:cubicBezTo>
                <a:cubicBezTo>
                  <a:pt x="8192" y="6768"/>
                  <a:pt x="8313" y="6776"/>
                  <a:pt x="8438" y="6776"/>
                </a:cubicBezTo>
                <a:cubicBezTo>
                  <a:pt x="9426" y="6776"/>
                  <a:pt x="10657" y="6343"/>
                  <a:pt x="11147" y="5790"/>
                </a:cubicBezTo>
                <a:cubicBezTo>
                  <a:pt x="11456" y="5440"/>
                  <a:pt x="11496" y="5081"/>
                  <a:pt x="11261" y="4778"/>
                </a:cubicBezTo>
                <a:cubicBezTo>
                  <a:pt x="11027" y="4477"/>
                  <a:pt x="10812" y="4161"/>
                  <a:pt x="10603" y="3856"/>
                </a:cubicBezTo>
                <a:cubicBezTo>
                  <a:pt x="10180" y="3238"/>
                  <a:pt x="9742" y="2599"/>
                  <a:pt x="9135" y="2043"/>
                </a:cubicBezTo>
                <a:cubicBezTo>
                  <a:pt x="8794" y="1731"/>
                  <a:pt x="8390" y="1458"/>
                  <a:pt x="8005" y="1204"/>
                </a:cubicBezTo>
                <a:cubicBezTo>
                  <a:pt x="7457" y="843"/>
                  <a:pt x="6970" y="512"/>
                  <a:pt x="6551" y="115"/>
                </a:cubicBezTo>
                <a:cubicBezTo>
                  <a:pt x="6509" y="75"/>
                  <a:pt x="6478" y="38"/>
                  <a:pt x="6443" y="0"/>
                </a:cubicBezTo>
                <a:lnTo>
                  <a:pt x="6368" y="0"/>
                </a:lnTo>
                <a:close/>
                <a:moveTo>
                  <a:pt x="6542" y="0"/>
                </a:moveTo>
                <a:cubicBezTo>
                  <a:pt x="6930" y="435"/>
                  <a:pt x="7451" y="785"/>
                  <a:pt x="7915" y="1071"/>
                </a:cubicBezTo>
                <a:cubicBezTo>
                  <a:pt x="8994" y="1736"/>
                  <a:pt x="9808" y="2516"/>
                  <a:pt x="10403" y="3457"/>
                </a:cubicBezTo>
                <a:cubicBezTo>
                  <a:pt x="10606" y="3777"/>
                  <a:pt x="10843" y="4100"/>
                  <a:pt x="11109" y="4415"/>
                </a:cubicBezTo>
                <a:cubicBezTo>
                  <a:pt x="11684" y="5094"/>
                  <a:pt x="11557" y="5711"/>
                  <a:pt x="10743" y="6198"/>
                </a:cubicBezTo>
                <a:cubicBezTo>
                  <a:pt x="9882" y="6714"/>
                  <a:pt x="8932" y="6909"/>
                  <a:pt x="7917" y="6779"/>
                </a:cubicBezTo>
                <a:cubicBezTo>
                  <a:pt x="7384" y="6711"/>
                  <a:pt x="6922" y="6505"/>
                  <a:pt x="6464" y="6131"/>
                </a:cubicBezTo>
                <a:cubicBezTo>
                  <a:pt x="6274" y="5976"/>
                  <a:pt x="6087" y="5815"/>
                  <a:pt x="5911" y="5662"/>
                </a:cubicBezTo>
                <a:cubicBezTo>
                  <a:pt x="5456" y="5269"/>
                  <a:pt x="4849" y="4971"/>
                  <a:pt x="4055" y="4752"/>
                </a:cubicBezTo>
                <a:cubicBezTo>
                  <a:pt x="3369" y="4564"/>
                  <a:pt x="2742" y="4269"/>
                  <a:pt x="2191" y="3878"/>
                </a:cubicBezTo>
                <a:cubicBezTo>
                  <a:pt x="1585" y="3449"/>
                  <a:pt x="866" y="3063"/>
                  <a:pt x="0" y="2699"/>
                </a:cubicBezTo>
                <a:lnTo>
                  <a:pt x="0" y="2751"/>
                </a:lnTo>
                <a:cubicBezTo>
                  <a:pt x="847" y="3109"/>
                  <a:pt x="1553" y="3490"/>
                  <a:pt x="2148" y="3911"/>
                </a:cubicBezTo>
                <a:cubicBezTo>
                  <a:pt x="2705" y="4307"/>
                  <a:pt x="3340" y="4603"/>
                  <a:pt x="4034" y="4794"/>
                </a:cubicBezTo>
                <a:cubicBezTo>
                  <a:pt x="4818" y="5010"/>
                  <a:pt x="5416" y="5304"/>
                  <a:pt x="5864" y="5691"/>
                </a:cubicBezTo>
                <a:cubicBezTo>
                  <a:pt x="6040" y="5844"/>
                  <a:pt x="6228" y="6005"/>
                  <a:pt x="6418" y="6161"/>
                </a:cubicBezTo>
                <a:cubicBezTo>
                  <a:pt x="6887" y="6543"/>
                  <a:pt x="7360" y="6754"/>
                  <a:pt x="7908" y="6824"/>
                </a:cubicBezTo>
                <a:cubicBezTo>
                  <a:pt x="8114" y="6851"/>
                  <a:pt x="8317" y="6864"/>
                  <a:pt x="8518" y="6864"/>
                </a:cubicBezTo>
                <a:cubicBezTo>
                  <a:pt x="9323" y="6864"/>
                  <a:pt x="10082" y="6652"/>
                  <a:pt x="10783" y="6232"/>
                </a:cubicBezTo>
                <a:cubicBezTo>
                  <a:pt x="11624" y="5728"/>
                  <a:pt x="11755" y="5091"/>
                  <a:pt x="11161" y="4390"/>
                </a:cubicBezTo>
                <a:cubicBezTo>
                  <a:pt x="10896" y="4077"/>
                  <a:pt x="10661" y="3757"/>
                  <a:pt x="10459" y="3439"/>
                </a:cubicBezTo>
                <a:cubicBezTo>
                  <a:pt x="9860" y="2492"/>
                  <a:pt x="9040" y="1707"/>
                  <a:pt x="7955" y="1038"/>
                </a:cubicBezTo>
                <a:cubicBezTo>
                  <a:pt x="7503" y="759"/>
                  <a:pt x="6997" y="419"/>
                  <a:pt x="6616" y="0"/>
                </a:cubicBezTo>
                <a:lnTo>
                  <a:pt x="6542" y="0"/>
                </a:lnTo>
                <a:close/>
                <a:moveTo>
                  <a:pt x="7188" y="0"/>
                </a:moveTo>
                <a:cubicBezTo>
                  <a:pt x="7415" y="305"/>
                  <a:pt x="7741" y="561"/>
                  <a:pt x="8106" y="831"/>
                </a:cubicBezTo>
                <a:cubicBezTo>
                  <a:pt x="8865" y="1391"/>
                  <a:pt x="9650" y="2010"/>
                  <a:pt x="10245" y="2740"/>
                </a:cubicBezTo>
                <a:cubicBezTo>
                  <a:pt x="10408" y="2939"/>
                  <a:pt x="10572" y="3138"/>
                  <a:pt x="10736" y="3336"/>
                </a:cubicBezTo>
                <a:cubicBezTo>
                  <a:pt x="11057" y="3725"/>
                  <a:pt x="11388" y="4127"/>
                  <a:pt x="11702" y="4527"/>
                </a:cubicBezTo>
                <a:cubicBezTo>
                  <a:pt x="12231" y="5198"/>
                  <a:pt x="11944" y="5661"/>
                  <a:pt x="11349" y="6151"/>
                </a:cubicBezTo>
                <a:cubicBezTo>
                  <a:pt x="10604" y="6765"/>
                  <a:pt x="9720" y="7102"/>
                  <a:pt x="8722" y="7154"/>
                </a:cubicBezTo>
                <a:cubicBezTo>
                  <a:pt x="7659" y="7210"/>
                  <a:pt x="6824" y="6968"/>
                  <a:pt x="6240" y="6434"/>
                </a:cubicBezTo>
                <a:cubicBezTo>
                  <a:pt x="5620" y="5867"/>
                  <a:pt x="4862" y="5241"/>
                  <a:pt x="3715" y="4995"/>
                </a:cubicBezTo>
                <a:cubicBezTo>
                  <a:pt x="3380" y="4923"/>
                  <a:pt x="3053" y="4795"/>
                  <a:pt x="2715" y="4602"/>
                </a:cubicBezTo>
                <a:cubicBezTo>
                  <a:pt x="2660" y="4571"/>
                  <a:pt x="2605" y="4540"/>
                  <a:pt x="2549" y="4509"/>
                </a:cubicBezTo>
                <a:cubicBezTo>
                  <a:pt x="2381" y="4418"/>
                  <a:pt x="2208" y="4323"/>
                  <a:pt x="2065" y="4212"/>
                </a:cubicBezTo>
                <a:cubicBezTo>
                  <a:pt x="1431" y="3721"/>
                  <a:pt x="751" y="3476"/>
                  <a:pt x="0" y="3469"/>
                </a:cubicBezTo>
                <a:lnTo>
                  <a:pt x="0" y="3513"/>
                </a:lnTo>
                <a:cubicBezTo>
                  <a:pt x="739" y="3518"/>
                  <a:pt x="1389" y="3753"/>
                  <a:pt x="2020" y="4242"/>
                </a:cubicBezTo>
                <a:cubicBezTo>
                  <a:pt x="2166" y="4356"/>
                  <a:pt x="2341" y="4452"/>
                  <a:pt x="2511" y="4545"/>
                </a:cubicBezTo>
                <a:cubicBezTo>
                  <a:pt x="2566" y="4576"/>
                  <a:pt x="2623" y="4605"/>
                  <a:pt x="2678" y="4636"/>
                </a:cubicBezTo>
                <a:cubicBezTo>
                  <a:pt x="3022" y="4832"/>
                  <a:pt x="3356" y="4964"/>
                  <a:pt x="3698" y="5038"/>
                </a:cubicBezTo>
                <a:cubicBezTo>
                  <a:pt x="4828" y="5280"/>
                  <a:pt x="5578" y="5900"/>
                  <a:pt x="6192" y="6462"/>
                </a:cubicBezTo>
                <a:cubicBezTo>
                  <a:pt x="6733" y="6957"/>
                  <a:pt x="7486" y="7208"/>
                  <a:pt x="8430" y="7208"/>
                </a:cubicBezTo>
                <a:cubicBezTo>
                  <a:pt x="8527" y="7208"/>
                  <a:pt x="8625" y="7205"/>
                  <a:pt x="8726" y="7199"/>
                </a:cubicBezTo>
                <a:cubicBezTo>
                  <a:pt x="9740" y="7146"/>
                  <a:pt x="10638" y="6804"/>
                  <a:pt x="11393" y="6181"/>
                </a:cubicBezTo>
                <a:cubicBezTo>
                  <a:pt x="12119" y="5584"/>
                  <a:pt x="12225" y="5098"/>
                  <a:pt x="11757" y="4504"/>
                </a:cubicBezTo>
                <a:cubicBezTo>
                  <a:pt x="11442" y="4104"/>
                  <a:pt x="11110" y="3702"/>
                  <a:pt x="10789" y="3313"/>
                </a:cubicBezTo>
                <a:cubicBezTo>
                  <a:pt x="10625" y="3114"/>
                  <a:pt x="10460" y="2916"/>
                  <a:pt x="10298" y="2716"/>
                </a:cubicBezTo>
                <a:cubicBezTo>
                  <a:pt x="9699" y="1982"/>
                  <a:pt x="8913" y="1362"/>
                  <a:pt x="8151" y="799"/>
                </a:cubicBezTo>
                <a:cubicBezTo>
                  <a:pt x="7798" y="539"/>
                  <a:pt x="7481" y="291"/>
                  <a:pt x="7257" y="0"/>
                </a:cubicBezTo>
                <a:lnTo>
                  <a:pt x="7188" y="0"/>
                </a:lnTo>
                <a:close/>
                <a:moveTo>
                  <a:pt x="7900" y="0"/>
                </a:moveTo>
                <a:cubicBezTo>
                  <a:pt x="8000" y="118"/>
                  <a:pt x="8115" y="236"/>
                  <a:pt x="8247" y="356"/>
                </a:cubicBezTo>
                <a:cubicBezTo>
                  <a:pt x="8521" y="604"/>
                  <a:pt x="8808" y="851"/>
                  <a:pt x="9086" y="1091"/>
                </a:cubicBezTo>
                <a:cubicBezTo>
                  <a:pt x="9277" y="1255"/>
                  <a:pt x="9475" y="1426"/>
                  <a:pt x="9667" y="1594"/>
                </a:cubicBezTo>
                <a:cubicBezTo>
                  <a:pt x="10259" y="2117"/>
                  <a:pt x="10767" y="2696"/>
                  <a:pt x="11259" y="3256"/>
                </a:cubicBezTo>
                <a:cubicBezTo>
                  <a:pt x="11556" y="3594"/>
                  <a:pt x="11863" y="3943"/>
                  <a:pt x="12186" y="4276"/>
                </a:cubicBezTo>
                <a:cubicBezTo>
                  <a:pt x="12614" y="4719"/>
                  <a:pt x="12649" y="5206"/>
                  <a:pt x="12291" y="5723"/>
                </a:cubicBezTo>
                <a:cubicBezTo>
                  <a:pt x="11962" y="6199"/>
                  <a:pt x="11447" y="6553"/>
                  <a:pt x="10905" y="6902"/>
                </a:cubicBezTo>
                <a:cubicBezTo>
                  <a:pt x="10592" y="7105"/>
                  <a:pt x="10220" y="7327"/>
                  <a:pt x="9760" y="7409"/>
                </a:cubicBezTo>
                <a:cubicBezTo>
                  <a:pt x="7907" y="7739"/>
                  <a:pt x="6311" y="7365"/>
                  <a:pt x="5267" y="6355"/>
                </a:cubicBezTo>
                <a:cubicBezTo>
                  <a:pt x="4768" y="5874"/>
                  <a:pt x="4122" y="5625"/>
                  <a:pt x="3350" y="5616"/>
                </a:cubicBezTo>
                <a:cubicBezTo>
                  <a:pt x="3121" y="5614"/>
                  <a:pt x="2952" y="5656"/>
                  <a:pt x="2852" y="5744"/>
                </a:cubicBezTo>
                <a:cubicBezTo>
                  <a:pt x="2749" y="5833"/>
                  <a:pt x="2722" y="5967"/>
                  <a:pt x="2769" y="6141"/>
                </a:cubicBezTo>
                <a:cubicBezTo>
                  <a:pt x="2786" y="6204"/>
                  <a:pt x="2807" y="6267"/>
                  <a:pt x="2828" y="6328"/>
                </a:cubicBezTo>
                <a:cubicBezTo>
                  <a:pt x="2857" y="6415"/>
                  <a:pt x="2886" y="6504"/>
                  <a:pt x="2904" y="6593"/>
                </a:cubicBezTo>
                <a:cubicBezTo>
                  <a:pt x="3017" y="7155"/>
                  <a:pt x="2843" y="7518"/>
                  <a:pt x="2338" y="7770"/>
                </a:cubicBezTo>
                <a:cubicBezTo>
                  <a:pt x="2244" y="7817"/>
                  <a:pt x="2150" y="7865"/>
                  <a:pt x="2055" y="7912"/>
                </a:cubicBezTo>
                <a:cubicBezTo>
                  <a:pt x="1399" y="8242"/>
                  <a:pt x="724" y="8581"/>
                  <a:pt x="0" y="8852"/>
                </a:cubicBezTo>
                <a:lnTo>
                  <a:pt x="0" y="8902"/>
                </a:lnTo>
                <a:cubicBezTo>
                  <a:pt x="738" y="8628"/>
                  <a:pt x="1425" y="8284"/>
                  <a:pt x="2091" y="7949"/>
                </a:cubicBezTo>
                <a:cubicBezTo>
                  <a:pt x="2185" y="7902"/>
                  <a:pt x="2280" y="7854"/>
                  <a:pt x="2374" y="7807"/>
                </a:cubicBezTo>
                <a:cubicBezTo>
                  <a:pt x="2893" y="7547"/>
                  <a:pt x="3081" y="7160"/>
                  <a:pt x="2966" y="6586"/>
                </a:cubicBezTo>
                <a:cubicBezTo>
                  <a:pt x="2948" y="6495"/>
                  <a:pt x="2917" y="6405"/>
                  <a:pt x="2887" y="6317"/>
                </a:cubicBezTo>
                <a:cubicBezTo>
                  <a:pt x="2867" y="6256"/>
                  <a:pt x="2846" y="6193"/>
                  <a:pt x="2829" y="6131"/>
                </a:cubicBezTo>
                <a:cubicBezTo>
                  <a:pt x="2786" y="5971"/>
                  <a:pt x="2811" y="5851"/>
                  <a:pt x="2901" y="5772"/>
                </a:cubicBezTo>
                <a:cubicBezTo>
                  <a:pt x="2988" y="5696"/>
                  <a:pt x="3139" y="5658"/>
                  <a:pt x="3350" y="5660"/>
                </a:cubicBezTo>
                <a:cubicBezTo>
                  <a:pt x="4102" y="5669"/>
                  <a:pt x="4730" y="5913"/>
                  <a:pt x="5216" y="6382"/>
                </a:cubicBezTo>
                <a:cubicBezTo>
                  <a:pt x="6026" y="7165"/>
                  <a:pt x="7159" y="7572"/>
                  <a:pt x="8486" y="7572"/>
                </a:cubicBezTo>
                <a:cubicBezTo>
                  <a:pt x="8898" y="7572"/>
                  <a:pt x="9329" y="7532"/>
                  <a:pt x="9773" y="7452"/>
                </a:cubicBezTo>
                <a:cubicBezTo>
                  <a:pt x="10247" y="7368"/>
                  <a:pt x="10627" y="7142"/>
                  <a:pt x="10946" y="6937"/>
                </a:cubicBezTo>
                <a:cubicBezTo>
                  <a:pt x="11493" y="6584"/>
                  <a:pt x="12011" y="6227"/>
                  <a:pt x="12345" y="5744"/>
                </a:cubicBezTo>
                <a:cubicBezTo>
                  <a:pt x="12714" y="5211"/>
                  <a:pt x="12679" y="4708"/>
                  <a:pt x="12236" y="4251"/>
                </a:cubicBezTo>
                <a:cubicBezTo>
                  <a:pt x="11915" y="3918"/>
                  <a:pt x="11608" y="3569"/>
                  <a:pt x="11312" y="3231"/>
                </a:cubicBezTo>
                <a:cubicBezTo>
                  <a:pt x="10819" y="2670"/>
                  <a:pt x="10309" y="2090"/>
                  <a:pt x="9713" y="1566"/>
                </a:cubicBezTo>
                <a:cubicBezTo>
                  <a:pt x="9522" y="1397"/>
                  <a:pt x="9324" y="1226"/>
                  <a:pt x="9133" y="1062"/>
                </a:cubicBezTo>
                <a:cubicBezTo>
                  <a:pt x="8855" y="823"/>
                  <a:pt x="8568" y="577"/>
                  <a:pt x="8293" y="329"/>
                </a:cubicBezTo>
                <a:cubicBezTo>
                  <a:pt x="8171" y="218"/>
                  <a:pt x="8064" y="109"/>
                  <a:pt x="7970" y="0"/>
                </a:cubicBezTo>
                <a:lnTo>
                  <a:pt x="7900" y="0"/>
                </a:lnTo>
                <a:close/>
                <a:moveTo>
                  <a:pt x="8745" y="0"/>
                </a:moveTo>
                <a:cubicBezTo>
                  <a:pt x="8746" y="1"/>
                  <a:pt x="8746" y="2"/>
                  <a:pt x="8747" y="2"/>
                </a:cubicBezTo>
                <a:cubicBezTo>
                  <a:pt x="8779" y="44"/>
                  <a:pt x="8813" y="87"/>
                  <a:pt x="8850" y="126"/>
                </a:cubicBezTo>
                <a:cubicBezTo>
                  <a:pt x="9163" y="460"/>
                  <a:pt x="9518" y="777"/>
                  <a:pt x="9862" y="1084"/>
                </a:cubicBezTo>
                <a:cubicBezTo>
                  <a:pt x="10223" y="1406"/>
                  <a:pt x="10597" y="1740"/>
                  <a:pt x="10920" y="2091"/>
                </a:cubicBezTo>
                <a:cubicBezTo>
                  <a:pt x="11245" y="2444"/>
                  <a:pt x="11593" y="2791"/>
                  <a:pt x="11931" y="3128"/>
                </a:cubicBezTo>
                <a:cubicBezTo>
                  <a:pt x="12281" y="3476"/>
                  <a:pt x="12643" y="3836"/>
                  <a:pt x="12976" y="4201"/>
                </a:cubicBezTo>
                <a:cubicBezTo>
                  <a:pt x="13316" y="4573"/>
                  <a:pt x="13344" y="5003"/>
                  <a:pt x="13065" y="5518"/>
                </a:cubicBezTo>
                <a:cubicBezTo>
                  <a:pt x="12763" y="6072"/>
                  <a:pt x="12243" y="6513"/>
                  <a:pt x="11823" y="6836"/>
                </a:cubicBezTo>
                <a:cubicBezTo>
                  <a:pt x="11779" y="6869"/>
                  <a:pt x="11735" y="6903"/>
                  <a:pt x="11692" y="6937"/>
                </a:cubicBezTo>
                <a:cubicBezTo>
                  <a:pt x="11387" y="7172"/>
                  <a:pt x="11073" y="7415"/>
                  <a:pt x="10712" y="7616"/>
                </a:cubicBezTo>
                <a:cubicBezTo>
                  <a:pt x="10097" y="7957"/>
                  <a:pt x="9388" y="7974"/>
                  <a:pt x="8838" y="7951"/>
                </a:cubicBezTo>
                <a:lnTo>
                  <a:pt x="8717" y="7946"/>
                </a:lnTo>
                <a:cubicBezTo>
                  <a:pt x="8134" y="7921"/>
                  <a:pt x="7530" y="7895"/>
                  <a:pt x="6947" y="7804"/>
                </a:cubicBezTo>
                <a:cubicBezTo>
                  <a:pt x="6392" y="7718"/>
                  <a:pt x="5916" y="7603"/>
                  <a:pt x="5491" y="7450"/>
                </a:cubicBezTo>
                <a:cubicBezTo>
                  <a:pt x="5427" y="7427"/>
                  <a:pt x="5357" y="7403"/>
                  <a:pt x="5270" y="7375"/>
                </a:cubicBezTo>
                <a:cubicBezTo>
                  <a:pt x="4812" y="7227"/>
                  <a:pt x="4475" y="7277"/>
                  <a:pt x="4180" y="7535"/>
                </a:cubicBezTo>
                <a:cubicBezTo>
                  <a:pt x="3727" y="7931"/>
                  <a:pt x="3121" y="8189"/>
                  <a:pt x="2588" y="8390"/>
                </a:cubicBezTo>
                <a:cubicBezTo>
                  <a:pt x="2036" y="8598"/>
                  <a:pt x="1496" y="8836"/>
                  <a:pt x="974" y="9066"/>
                </a:cubicBezTo>
                <a:lnTo>
                  <a:pt x="722" y="9178"/>
                </a:lnTo>
                <a:cubicBezTo>
                  <a:pt x="612" y="9226"/>
                  <a:pt x="496" y="9270"/>
                  <a:pt x="375" y="9308"/>
                </a:cubicBezTo>
                <a:cubicBezTo>
                  <a:pt x="255" y="9347"/>
                  <a:pt x="130" y="9381"/>
                  <a:pt x="0" y="9409"/>
                </a:cubicBezTo>
                <a:lnTo>
                  <a:pt x="0" y="9456"/>
                </a:lnTo>
                <a:cubicBezTo>
                  <a:pt x="135" y="9426"/>
                  <a:pt x="266" y="9392"/>
                  <a:pt x="392" y="9352"/>
                </a:cubicBezTo>
                <a:cubicBezTo>
                  <a:pt x="518" y="9312"/>
                  <a:pt x="639" y="9267"/>
                  <a:pt x="754" y="9217"/>
                </a:cubicBezTo>
                <a:lnTo>
                  <a:pt x="1007" y="9104"/>
                </a:lnTo>
                <a:cubicBezTo>
                  <a:pt x="1528" y="8875"/>
                  <a:pt x="2068" y="8638"/>
                  <a:pt x="2618" y="8430"/>
                </a:cubicBezTo>
                <a:cubicBezTo>
                  <a:pt x="3157" y="8227"/>
                  <a:pt x="3769" y="7965"/>
                  <a:pt x="4229" y="7564"/>
                </a:cubicBezTo>
                <a:cubicBezTo>
                  <a:pt x="4504" y="7323"/>
                  <a:pt x="4816" y="7277"/>
                  <a:pt x="5244" y="7416"/>
                </a:cubicBezTo>
                <a:cubicBezTo>
                  <a:pt x="5330" y="7443"/>
                  <a:pt x="5400" y="7467"/>
                  <a:pt x="5463" y="7489"/>
                </a:cubicBezTo>
                <a:cubicBezTo>
                  <a:pt x="5893" y="7644"/>
                  <a:pt x="6374" y="7762"/>
                  <a:pt x="6933" y="7849"/>
                </a:cubicBezTo>
                <a:cubicBezTo>
                  <a:pt x="7521" y="7941"/>
                  <a:pt x="8128" y="7966"/>
                  <a:pt x="8713" y="7991"/>
                </a:cubicBezTo>
                <a:lnTo>
                  <a:pt x="8835" y="7996"/>
                </a:lnTo>
                <a:cubicBezTo>
                  <a:pt x="9394" y="8020"/>
                  <a:pt x="10118" y="8002"/>
                  <a:pt x="10749" y="7651"/>
                </a:cubicBezTo>
                <a:cubicBezTo>
                  <a:pt x="11114" y="7449"/>
                  <a:pt x="11430" y="7204"/>
                  <a:pt x="11737" y="6967"/>
                </a:cubicBezTo>
                <a:cubicBezTo>
                  <a:pt x="11780" y="6933"/>
                  <a:pt x="11824" y="6900"/>
                  <a:pt x="11868" y="6867"/>
                </a:cubicBezTo>
                <a:cubicBezTo>
                  <a:pt x="12291" y="6542"/>
                  <a:pt x="12817" y="6096"/>
                  <a:pt x="13122" y="5534"/>
                </a:cubicBezTo>
                <a:cubicBezTo>
                  <a:pt x="13410" y="5005"/>
                  <a:pt x="13379" y="4561"/>
                  <a:pt x="13027" y="4177"/>
                </a:cubicBezTo>
                <a:cubicBezTo>
                  <a:pt x="12693" y="3811"/>
                  <a:pt x="12330" y="3451"/>
                  <a:pt x="11980" y="3102"/>
                </a:cubicBezTo>
                <a:cubicBezTo>
                  <a:pt x="11643" y="2766"/>
                  <a:pt x="11295" y="2418"/>
                  <a:pt x="10971" y="2066"/>
                </a:cubicBezTo>
                <a:cubicBezTo>
                  <a:pt x="10646" y="1713"/>
                  <a:pt x="10270" y="1380"/>
                  <a:pt x="9908" y="1056"/>
                </a:cubicBezTo>
                <a:cubicBezTo>
                  <a:pt x="9565" y="750"/>
                  <a:pt x="9212" y="433"/>
                  <a:pt x="8900" y="101"/>
                </a:cubicBezTo>
                <a:cubicBezTo>
                  <a:pt x="8870" y="69"/>
                  <a:pt x="8842" y="34"/>
                  <a:pt x="8815" y="0"/>
                </a:cubicBezTo>
                <a:lnTo>
                  <a:pt x="8745" y="0"/>
                </a:lnTo>
                <a:close/>
                <a:moveTo>
                  <a:pt x="9318" y="0"/>
                </a:moveTo>
                <a:cubicBezTo>
                  <a:pt x="9332" y="18"/>
                  <a:pt x="9346" y="36"/>
                  <a:pt x="9361" y="54"/>
                </a:cubicBezTo>
                <a:cubicBezTo>
                  <a:pt x="9375" y="73"/>
                  <a:pt x="9390" y="91"/>
                  <a:pt x="9404" y="108"/>
                </a:cubicBezTo>
                <a:lnTo>
                  <a:pt x="9412" y="116"/>
                </a:lnTo>
                <a:cubicBezTo>
                  <a:pt x="9710" y="466"/>
                  <a:pt x="10065" y="793"/>
                  <a:pt x="10407" y="1110"/>
                </a:cubicBezTo>
                <a:cubicBezTo>
                  <a:pt x="10576" y="1267"/>
                  <a:pt x="10750" y="1429"/>
                  <a:pt x="10916" y="1592"/>
                </a:cubicBezTo>
                <a:cubicBezTo>
                  <a:pt x="11072" y="1745"/>
                  <a:pt x="11229" y="1902"/>
                  <a:pt x="11380" y="2054"/>
                </a:cubicBezTo>
                <a:cubicBezTo>
                  <a:pt x="11958" y="2636"/>
                  <a:pt x="12557" y="3238"/>
                  <a:pt x="13295" y="3746"/>
                </a:cubicBezTo>
                <a:cubicBezTo>
                  <a:pt x="13920" y="4175"/>
                  <a:pt x="14033" y="4587"/>
                  <a:pt x="13703" y="5212"/>
                </a:cubicBezTo>
                <a:cubicBezTo>
                  <a:pt x="13525" y="5551"/>
                  <a:pt x="13255" y="5883"/>
                  <a:pt x="12877" y="6232"/>
                </a:cubicBezTo>
                <a:cubicBezTo>
                  <a:pt x="12259" y="6802"/>
                  <a:pt x="11639" y="7345"/>
                  <a:pt x="11034" y="7844"/>
                </a:cubicBezTo>
                <a:cubicBezTo>
                  <a:pt x="10718" y="8105"/>
                  <a:pt x="10322" y="8237"/>
                  <a:pt x="9856" y="8237"/>
                </a:cubicBezTo>
                <a:cubicBezTo>
                  <a:pt x="9855" y="8237"/>
                  <a:pt x="9853" y="8237"/>
                  <a:pt x="9852" y="8237"/>
                </a:cubicBezTo>
                <a:cubicBezTo>
                  <a:pt x="9198" y="8236"/>
                  <a:pt x="8539" y="8181"/>
                  <a:pt x="7902" y="8126"/>
                </a:cubicBezTo>
                <a:cubicBezTo>
                  <a:pt x="7496" y="8092"/>
                  <a:pt x="7075" y="8056"/>
                  <a:pt x="6660" y="8034"/>
                </a:cubicBezTo>
                <a:cubicBezTo>
                  <a:pt x="6557" y="8029"/>
                  <a:pt x="6453" y="8021"/>
                  <a:pt x="6349" y="8015"/>
                </a:cubicBezTo>
                <a:cubicBezTo>
                  <a:pt x="5804" y="7981"/>
                  <a:pt x="5241" y="7946"/>
                  <a:pt x="4699" y="8086"/>
                </a:cubicBezTo>
                <a:cubicBezTo>
                  <a:pt x="3844" y="8307"/>
                  <a:pt x="2966" y="8597"/>
                  <a:pt x="1933" y="8998"/>
                </a:cubicBezTo>
                <a:cubicBezTo>
                  <a:pt x="1757" y="9066"/>
                  <a:pt x="1580" y="9140"/>
                  <a:pt x="1409" y="9211"/>
                </a:cubicBezTo>
                <a:cubicBezTo>
                  <a:pt x="961" y="9397"/>
                  <a:pt x="500" y="9586"/>
                  <a:pt x="0" y="9708"/>
                </a:cubicBezTo>
                <a:lnTo>
                  <a:pt x="0" y="9756"/>
                </a:lnTo>
                <a:cubicBezTo>
                  <a:pt x="513" y="9633"/>
                  <a:pt x="982" y="9439"/>
                  <a:pt x="1439" y="9249"/>
                </a:cubicBezTo>
                <a:cubicBezTo>
                  <a:pt x="1609" y="9179"/>
                  <a:pt x="1786" y="9106"/>
                  <a:pt x="1962" y="9038"/>
                </a:cubicBezTo>
                <a:cubicBezTo>
                  <a:pt x="2992" y="8638"/>
                  <a:pt x="3867" y="8349"/>
                  <a:pt x="4719" y="8129"/>
                </a:cubicBezTo>
                <a:cubicBezTo>
                  <a:pt x="5249" y="7992"/>
                  <a:pt x="5807" y="8027"/>
                  <a:pt x="6345" y="8061"/>
                </a:cubicBezTo>
                <a:cubicBezTo>
                  <a:pt x="6449" y="8067"/>
                  <a:pt x="6553" y="8073"/>
                  <a:pt x="6657" y="8078"/>
                </a:cubicBezTo>
                <a:cubicBezTo>
                  <a:pt x="7070" y="8099"/>
                  <a:pt x="7489" y="8135"/>
                  <a:pt x="7895" y="8170"/>
                </a:cubicBezTo>
                <a:cubicBezTo>
                  <a:pt x="8534" y="8225"/>
                  <a:pt x="9194" y="8281"/>
                  <a:pt x="9852" y="8282"/>
                </a:cubicBezTo>
                <a:cubicBezTo>
                  <a:pt x="9853" y="8282"/>
                  <a:pt x="9855" y="8282"/>
                  <a:pt x="9856" y="8282"/>
                </a:cubicBezTo>
                <a:cubicBezTo>
                  <a:pt x="10340" y="8282"/>
                  <a:pt x="10752" y="8144"/>
                  <a:pt x="11081" y="7873"/>
                </a:cubicBezTo>
                <a:cubicBezTo>
                  <a:pt x="11687" y="7373"/>
                  <a:pt x="12307" y="6831"/>
                  <a:pt x="12926" y="6261"/>
                </a:cubicBezTo>
                <a:cubicBezTo>
                  <a:pt x="13308" y="5908"/>
                  <a:pt x="13581" y="5570"/>
                  <a:pt x="13762" y="5228"/>
                </a:cubicBezTo>
                <a:cubicBezTo>
                  <a:pt x="14102" y="4581"/>
                  <a:pt x="13983" y="4157"/>
                  <a:pt x="13336" y="3712"/>
                </a:cubicBezTo>
                <a:cubicBezTo>
                  <a:pt x="12602" y="3208"/>
                  <a:pt x="12006" y="2608"/>
                  <a:pt x="11429" y="2028"/>
                </a:cubicBezTo>
                <a:cubicBezTo>
                  <a:pt x="11278" y="1876"/>
                  <a:pt x="11122" y="1718"/>
                  <a:pt x="10965" y="1564"/>
                </a:cubicBezTo>
                <a:cubicBezTo>
                  <a:pt x="10798" y="1401"/>
                  <a:pt x="10623" y="1239"/>
                  <a:pt x="10453" y="1082"/>
                </a:cubicBezTo>
                <a:cubicBezTo>
                  <a:pt x="10113" y="767"/>
                  <a:pt x="9761" y="440"/>
                  <a:pt x="9464" y="93"/>
                </a:cubicBezTo>
                <a:lnTo>
                  <a:pt x="9457" y="84"/>
                </a:lnTo>
                <a:cubicBezTo>
                  <a:pt x="9445" y="70"/>
                  <a:pt x="9434" y="56"/>
                  <a:pt x="9423" y="42"/>
                </a:cubicBezTo>
                <a:cubicBezTo>
                  <a:pt x="9412" y="28"/>
                  <a:pt x="9401" y="14"/>
                  <a:pt x="9389" y="0"/>
                </a:cubicBezTo>
                <a:lnTo>
                  <a:pt x="9318" y="0"/>
                </a:lnTo>
                <a:close/>
                <a:moveTo>
                  <a:pt x="10089" y="0"/>
                </a:moveTo>
                <a:cubicBezTo>
                  <a:pt x="10275" y="232"/>
                  <a:pt x="10488" y="464"/>
                  <a:pt x="10729" y="691"/>
                </a:cubicBezTo>
                <a:cubicBezTo>
                  <a:pt x="11202" y="1139"/>
                  <a:pt x="11570" y="1524"/>
                  <a:pt x="11890" y="1906"/>
                </a:cubicBezTo>
                <a:cubicBezTo>
                  <a:pt x="12456" y="2582"/>
                  <a:pt x="13295" y="3038"/>
                  <a:pt x="14041" y="3394"/>
                </a:cubicBezTo>
                <a:cubicBezTo>
                  <a:pt x="14404" y="3567"/>
                  <a:pt x="14654" y="3762"/>
                  <a:pt x="14826" y="4007"/>
                </a:cubicBezTo>
                <a:cubicBezTo>
                  <a:pt x="14981" y="4227"/>
                  <a:pt x="14981" y="4430"/>
                  <a:pt x="14826" y="4684"/>
                </a:cubicBezTo>
                <a:cubicBezTo>
                  <a:pt x="14556" y="5128"/>
                  <a:pt x="14150" y="5517"/>
                  <a:pt x="13758" y="5892"/>
                </a:cubicBezTo>
                <a:lnTo>
                  <a:pt x="13726" y="5924"/>
                </a:lnTo>
                <a:cubicBezTo>
                  <a:pt x="13435" y="6204"/>
                  <a:pt x="13122" y="6478"/>
                  <a:pt x="12819" y="6744"/>
                </a:cubicBezTo>
                <a:cubicBezTo>
                  <a:pt x="12333" y="7170"/>
                  <a:pt x="11832" y="7610"/>
                  <a:pt x="11405" y="8084"/>
                </a:cubicBezTo>
                <a:cubicBezTo>
                  <a:pt x="10966" y="8571"/>
                  <a:pt x="10359" y="8741"/>
                  <a:pt x="9547" y="8606"/>
                </a:cubicBezTo>
                <a:cubicBezTo>
                  <a:pt x="8581" y="8445"/>
                  <a:pt x="7610" y="8387"/>
                  <a:pt x="6872" y="8354"/>
                </a:cubicBezTo>
                <a:cubicBezTo>
                  <a:pt x="5318" y="8285"/>
                  <a:pt x="3925" y="8660"/>
                  <a:pt x="2768" y="9036"/>
                </a:cubicBezTo>
                <a:cubicBezTo>
                  <a:pt x="2243" y="9207"/>
                  <a:pt x="1739" y="9422"/>
                  <a:pt x="1252" y="9629"/>
                </a:cubicBezTo>
                <a:cubicBezTo>
                  <a:pt x="1135" y="9679"/>
                  <a:pt x="1018" y="9728"/>
                  <a:pt x="900" y="9778"/>
                </a:cubicBezTo>
                <a:cubicBezTo>
                  <a:pt x="586" y="9909"/>
                  <a:pt x="288" y="10005"/>
                  <a:pt x="0" y="10071"/>
                </a:cubicBezTo>
                <a:lnTo>
                  <a:pt x="0" y="10118"/>
                </a:lnTo>
                <a:cubicBezTo>
                  <a:pt x="298" y="10052"/>
                  <a:pt x="605" y="9954"/>
                  <a:pt x="930" y="9818"/>
                </a:cubicBezTo>
                <a:cubicBezTo>
                  <a:pt x="1048" y="9768"/>
                  <a:pt x="1164" y="9717"/>
                  <a:pt x="1282" y="9667"/>
                </a:cubicBezTo>
                <a:cubicBezTo>
                  <a:pt x="1768" y="9460"/>
                  <a:pt x="2272" y="9247"/>
                  <a:pt x="2794" y="9077"/>
                </a:cubicBezTo>
                <a:cubicBezTo>
                  <a:pt x="3944" y="8703"/>
                  <a:pt x="5327" y="8331"/>
                  <a:pt x="6868" y="8400"/>
                </a:cubicBezTo>
                <a:cubicBezTo>
                  <a:pt x="7603" y="8433"/>
                  <a:pt x="8572" y="8490"/>
                  <a:pt x="9534" y="8650"/>
                </a:cubicBezTo>
                <a:cubicBezTo>
                  <a:pt x="10373" y="8790"/>
                  <a:pt x="11001" y="8612"/>
                  <a:pt x="11456" y="8108"/>
                </a:cubicBezTo>
                <a:cubicBezTo>
                  <a:pt x="11880" y="7637"/>
                  <a:pt x="12381" y="7198"/>
                  <a:pt x="12866" y="6772"/>
                </a:cubicBezTo>
                <a:cubicBezTo>
                  <a:pt x="13169" y="6507"/>
                  <a:pt x="13483" y="6231"/>
                  <a:pt x="13775" y="5951"/>
                </a:cubicBezTo>
                <a:lnTo>
                  <a:pt x="13806" y="5920"/>
                </a:lnTo>
                <a:cubicBezTo>
                  <a:pt x="14200" y="5542"/>
                  <a:pt x="14608" y="5152"/>
                  <a:pt x="14881" y="4704"/>
                </a:cubicBezTo>
                <a:cubicBezTo>
                  <a:pt x="15045" y="4436"/>
                  <a:pt x="15044" y="4220"/>
                  <a:pt x="14880" y="3986"/>
                </a:cubicBezTo>
                <a:cubicBezTo>
                  <a:pt x="14703" y="3734"/>
                  <a:pt x="14446" y="3535"/>
                  <a:pt x="14074" y="3357"/>
                </a:cubicBezTo>
                <a:cubicBezTo>
                  <a:pt x="13334" y="3004"/>
                  <a:pt x="12503" y="2551"/>
                  <a:pt x="11943" y="1883"/>
                </a:cubicBezTo>
                <a:cubicBezTo>
                  <a:pt x="11626" y="1505"/>
                  <a:pt x="11246" y="1106"/>
                  <a:pt x="10778" y="664"/>
                </a:cubicBezTo>
                <a:cubicBezTo>
                  <a:pt x="10547" y="445"/>
                  <a:pt x="10341" y="223"/>
                  <a:pt x="10160" y="0"/>
                </a:cubicBezTo>
                <a:lnTo>
                  <a:pt x="10089" y="0"/>
                </a:lnTo>
                <a:close/>
                <a:moveTo>
                  <a:pt x="12808" y="0"/>
                </a:moveTo>
                <a:cubicBezTo>
                  <a:pt x="12740" y="10"/>
                  <a:pt x="12672" y="21"/>
                  <a:pt x="12604" y="30"/>
                </a:cubicBezTo>
                <a:cubicBezTo>
                  <a:pt x="12536" y="39"/>
                  <a:pt x="12467" y="48"/>
                  <a:pt x="12399" y="56"/>
                </a:cubicBezTo>
                <a:lnTo>
                  <a:pt x="12334" y="64"/>
                </a:lnTo>
                <a:cubicBezTo>
                  <a:pt x="12002" y="105"/>
                  <a:pt x="11841" y="249"/>
                  <a:pt x="11883" y="469"/>
                </a:cubicBezTo>
                <a:cubicBezTo>
                  <a:pt x="12003" y="1106"/>
                  <a:pt x="12409" y="1682"/>
                  <a:pt x="13091" y="2182"/>
                </a:cubicBezTo>
                <a:cubicBezTo>
                  <a:pt x="13367" y="2385"/>
                  <a:pt x="13718" y="2510"/>
                  <a:pt x="14056" y="2630"/>
                </a:cubicBezTo>
                <a:cubicBezTo>
                  <a:pt x="14159" y="2667"/>
                  <a:pt x="14266" y="2704"/>
                  <a:pt x="14369" y="2744"/>
                </a:cubicBezTo>
                <a:cubicBezTo>
                  <a:pt x="14957" y="2970"/>
                  <a:pt x="15412" y="3240"/>
                  <a:pt x="15762" y="3566"/>
                </a:cubicBezTo>
                <a:cubicBezTo>
                  <a:pt x="16105" y="3886"/>
                  <a:pt x="16481" y="4193"/>
                  <a:pt x="16845" y="4491"/>
                </a:cubicBezTo>
                <a:lnTo>
                  <a:pt x="16925" y="4558"/>
                </a:lnTo>
                <a:cubicBezTo>
                  <a:pt x="17098" y="4700"/>
                  <a:pt x="17309" y="4852"/>
                  <a:pt x="17607" y="4856"/>
                </a:cubicBezTo>
                <a:cubicBezTo>
                  <a:pt x="17667" y="4856"/>
                  <a:pt x="17727" y="4857"/>
                  <a:pt x="17787" y="4858"/>
                </a:cubicBezTo>
                <a:cubicBezTo>
                  <a:pt x="18096" y="4864"/>
                  <a:pt x="18416" y="4869"/>
                  <a:pt x="18733" y="4829"/>
                </a:cubicBezTo>
                <a:cubicBezTo>
                  <a:pt x="18864" y="4813"/>
                  <a:pt x="18996" y="4793"/>
                  <a:pt x="19123" y="4773"/>
                </a:cubicBezTo>
                <a:cubicBezTo>
                  <a:pt x="19383" y="4733"/>
                  <a:pt x="19651" y="4692"/>
                  <a:pt x="19923" y="4680"/>
                </a:cubicBezTo>
                <a:cubicBezTo>
                  <a:pt x="20359" y="4661"/>
                  <a:pt x="20774" y="4713"/>
                  <a:pt x="21172" y="4801"/>
                </a:cubicBezTo>
                <a:lnTo>
                  <a:pt x="21184" y="4759"/>
                </a:lnTo>
                <a:cubicBezTo>
                  <a:pt x="20838" y="4683"/>
                  <a:pt x="20479" y="4633"/>
                  <a:pt x="20104" y="4632"/>
                </a:cubicBezTo>
                <a:cubicBezTo>
                  <a:pt x="20043" y="4632"/>
                  <a:pt x="19980" y="4634"/>
                  <a:pt x="19919" y="4636"/>
                </a:cubicBezTo>
                <a:cubicBezTo>
                  <a:pt x="19643" y="4648"/>
                  <a:pt x="19372" y="4689"/>
                  <a:pt x="19110" y="4729"/>
                </a:cubicBezTo>
                <a:cubicBezTo>
                  <a:pt x="18983" y="4749"/>
                  <a:pt x="18852" y="4769"/>
                  <a:pt x="18722" y="4786"/>
                </a:cubicBezTo>
                <a:cubicBezTo>
                  <a:pt x="18411" y="4825"/>
                  <a:pt x="18093" y="4819"/>
                  <a:pt x="17787" y="4813"/>
                </a:cubicBezTo>
                <a:cubicBezTo>
                  <a:pt x="17727" y="4812"/>
                  <a:pt x="17667" y="4811"/>
                  <a:pt x="17607" y="4810"/>
                </a:cubicBezTo>
                <a:cubicBezTo>
                  <a:pt x="17333" y="4807"/>
                  <a:pt x="17136" y="4663"/>
                  <a:pt x="16972" y="4528"/>
                </a:cubicBezTo>
                <a:lnTo>
                  <a:pt x="16890" y="4462"/>
                </a:lnTo>
                <a:cubicBezTo>
                  <a:pt x="16527" y="4165"/>
                  <a:pt x="16152" y="3857"/>
                  <a:pt x="15810" y="3539"/>
                </a:cubicBezTo>
                <a:cubicBezTo>
                  <a:pt x="15455" y="3207"/>
                  <a:pt x="14992" y="2934"/>
                  <a:pt x="14396" y="2704"/>
                </a:cubicBezTo>
                <a:cubicBezTo>
                  <a:pt x="14293" y="2665"/>
                  <a:pt x="14185" y="2627"/>
                  <a:pt x="14082" y="2591"/>
                </a:cubicBezTo>
                <a:cubicBezTo>
                  <a:pt x="13748" y="2472"/>
                  <a:pt x="13404" y="2349"/>
                  <a:pt x="13136" y="2151"/>
                </a:cubicBezTo>
                <a:cubicBezTo>
                  <a:pt x="12464" y="1658"/>
                  <a:pt x="12062" y="1090"/>
                  <a:pt x="11944" y="464"/>
                </a:cubicBezTo>
                <a:cubicBezTo>
                  <a:pt x="11907" y="266"/>
                  <a:pt x="12042" y="146"/>
                  <a:pt x="12345" y="108"/>
                </a:cubicBezTo>
                <a:lnTo>
                  <a:pt x="12411" y="100"/>
                </a:lnTo>
                <a:cubicBezTo>
                  <a:pt x="12521" y="86"/>
                  <a:pt x="12632" y="72"/>
                  <a:pt x="12743" y="56"/>
                </a:cubicBezTo>
                <a:cubicBezTo>
                  <a:pt x="12853" y="40"/>
                  <a:pt x="12963" y="22"/>
                  <a:pt x="13073" y="0"/>
                </a:cubicBezTo>
                <a:lnTo>
                  <a:pt x="12808" y="0"/>
                </a:lnTo>
                <a:close/>
                <a:moveTo>
                  <a:pt x="15212" y="0"/>
                </a:moveTo>
                <a:cubicBezTo>
                  <a:pt x="14777" y="214"/>
                  <a:pt x="14335" y="437"/>
                  <a:pt x="13934" y="698"/>
                </a:cubicBezTo>
                <a:cubicBezTo>
                  <a:pt x="13714" y="841"/>
                  <a:pt x="13602" y="1028"/>
                  <a:pt x="13617" y="1224"/>
                </a:cubicBezTo>
                <a:cubicBezTo>
                  <a:pt x="13633" y="1428"/>
                  <a:pt x="13786" y="1618"/>
                  <a:pt x="14038" y="1749"/>
                </a:cubicBezTo>
                <a:cubicBezTo>
                  <a:pt x="14170" y="1817"/>
                  <a:pt x="14308" y="1881"/>
                  <a:pt x="14442" y="1943"/>
                </a:cubicBezTo>
                <a:cubicBezTo>
                  <a:pt x="14710" y="2068"/>
                  <a:pt x="14988" y="2199"/>
                  <a:pt x="15221" y="2363"/>
                </a:cubicBezTo>
                <a:cubicBezTo>
                  <a:pt x="15419" y="2502"/>
                  <a:pt x="15614" y="2648"/>
                  <a:pt x="15803" y="2789"/>
                </a:cubicBezTo>
                <a:cubicBezTo>
                  <a:pt x="16052" y="2974"/>
                  <a:pt x="16311" y="3165"/>
                  <a:pt x="16575" y="3344"/>
                </a:cubicBezTo>
                <a:cubicBezTo>
                  <a:pt x="17056" y="3670"/>
                  <a:pt x="17724" y="4045"/>
                  <a:pt x="18629" y="4059"/>
                </a:cubicBezTo>
                <a:cubicBezTo>
                  <a:pt x="19566" y="4073"/>
                  <a:pt x="20448" y="4175"/>
                  <a:pt x="21303" y="4368"/>
                </a:cubicBezTo>
                <a:lnTo>
                  <a:pt x="21317" y="4325"/>
                </a:lnTo>
                <a:cubicBezTo>
                  <a:pt x="20457" y="4132"/>
                  <a:pt x="19570" y="4028"/>
                  <a:pt x="18629" y="4014"/>
                </a:cubicBezTo>
                <a:cubicBezTo>
                  <a:pt x="17744" y="4000"/>
                  <a:pt x="17089" y="3632"/>
                  <a:pt x="16616" y="3312"/>
                </a:cubicBezTo>
                <a:cubicBezTo>
                  <a:pt x="16353" y="3133"/>
                  <a:pt x="16097" y="2942"/>
                  <a:pt x="15848" y="2758"/>
                </a:cubicBezTo>
                <a:cubicBezTo>
                  <a:pt x="15659" y="2616"/>
                  <a:pt x="15462" y="2470"/>
                  <a:pt x="15264" y="2331"/>
                </a:cubicBezTo>
                <a:cubicBezTo>
                  <a:pt x="15026" y="2163"/>
                  <a:pt x="14744" y="2033"/>
                  <a:pt x="14473" y="1906"/>
                </a:cubicBezTo>
                <a:cubicBezTo>
                  <a:pt x="14340" y="1844"/>
                  <a:pt x="14204" y="1780"/>
                  <a:pt x="14074" y="1713"/>
                </a:cubicBezTo>
                <a:cubicBezTo>
                  <a:pt x="13837" y="1590"/>
                  <a:pt x="13692" y="1411"/>
                  <a:pt x="13677" y="1221"/>
                </a:cubicBezTo>
                <a:cubicBezTo>
                  <a:pt x="13663" y="1039"/>
                  <a:pt x="13770" y="865"/>
                  <a:pt x="13975" y="731"/>
                </a:cubicBezTo>
                <a:cubicBezTo>
                  <a:pt x="14395" y="457"/>
                  <a:pt x="14864" y="224"/>
                  <a:pt x="15320" y="0"/>
                </a:cubicBezTo>
                <a:lnTo>
                  <a:pt x="15212" y="0"/>
                </a:lnTo>
                <a:close/>
                <a:moveTo>
                  <a:pt x="15416" y="0"/>
                </a:moveTo>
                <a:cubicBezTo>
                  <a:pt x="15342" y="37"/>
                  <a:pt x="15269" y="74"/>
                  <a:pt x="15196" y="109"/>
                </a:cubicBezTo>
                <a:cubicBezTo>
                  <a:pt x="14922" y="244"/>
                  <a:pt x="14638" y="383"/>
                  <a:pt x="14372" y="535"/>
                </a:cubicBezTo>
                <a:cubicBezTo>
                  <a:pt x="14225" y="619"/>
                  <a:pt x="14086" y="713"/>
                  <a:pt x="13945" y="821"/>
                </a:cubicBezTo>
                <a:cubicBezTo>
                  <a:pt x="13785" y="945"/>
                  <a:pt x="13706" y="1084"/>
                  <a:pt x="13715" y="1222"/>
                </a:cubicBezTo>
                <a:cubicBezTo>
                  <a:pt x="13724" y="1361"/>
                  <a:pt x="13821" y="1495"/>
                  <a:pt x="14000" y="1608"/>
                </a:cubicBezTo>
                <a:cubicBezTo>
                  <a:pt x="14097" y="1670"/>
                  <a:pt x="14203" y="1735"/>
                  <a:pt x="14318" y="1784"/>
                </a:cubicBezTo>
                <a:cubicBezTo>
                  <a:pt x="14959" y="2061"/>
                  <a:pt x="15555" y="2432"/>
                  <a:pt x="16195" y="2951"/>
                </a:cubicBezTo>
                <a:cubicBezTo>
                  <a:pt x="16627" y="3301"/>
                  <a:pt x="17068" y="3561"/>
                  <a:pt x="17542" y="3746"/>
                </a:cubicBezTo>
                <a:cubicBezTo>
                  <a:pt x="17962" y="3909"/>
                  <a:pt x="18407" y="3948"/>
                  <a:pt x="18748" y="3964"/>
                </a:cubicBezTo>
                <a:lnTo>
                  <a:pt x="18881" y="3971"/>
                </a:lnTo>
                <a:cubicBezTo>
                  <a:pt x="19578" y="4004"/>
                  <a:pt x="20299" y="4039"/>
                  <a:pt x="20985" y="4192"/>
                </a:cubicBezTo>
                <a:cubicBezTo>
                  <a:pt x="21103" y="4218"/>
                  <a:pt x="21215" y="4248"/>
                  <a:pt x="21331" y="4276"/>
                </a:cubicBezTo>
                <a:lnTo>
                  <a:pt x="21345" y="4231"/>
                </a:lnTo>
                <a:cubicBezTo>
                  <a:pt x="21231" y="4204"/>
                  <a:pt x="21120" y="4174"/>
                  <a:pt x="21003" y="4148"/>
                </a:cubicBezTo>
                <a:cubicBezTo>
                  <a:pt x="20310" y="3994"/>
                  <a:pt x="19586" y="3960"/>
                  <a:pt x="18885" y="3926"/>
                </a:cubicBezTo>
                <a:lnTo>
                  <a:pt x="18752" y="3921"/>
                </a:lnTo>
                <a:cubicBezTo>
                  <a:pt x="18417" y="3905"/>
                  <a:pt x="17980" y="3865"/>
                  <a:pt x="17570" y="3706"/>
                </a:cubicBezTo>
                <a:cubicBezTo>
                  <a:pt x="17103" y="3524"/>
                  <a:pt x="16667" y="3267"/>
                  <a:pt x="16240" y="2921"/>
                </a:cubicBezTo>
                <a:cubicBezTo>
                  <a:pt x="15596" y="2398"/>
                  <a:pt x="14996" y="2025"/>
                  <a:pt x="14350" y="1746"/>
                </a:cubicBezTo>
                <a:cubicBezTo>
                  <a:pt x="14239" y="1698"/>
                  <a:pt x="14136" y="1635"/>
                  <a:pt x="14041" y="1574"/>
                </a:cubicBezTo>
                <a:cubicBezTo>
                  <a:pt x="13875" y="1469"/>
                  <a:pt x="13783" y="1346"/>
                  <a:pt x="13775" y="1219"/>
                </a:cubicBezTo>
                <a:cubicBezTo>
                  <a:pt x="13767" y="1094"/>
                  <a:pt x="13842" y="967"/>
                  <a:pt x="13990" y="852"/>
                </a:cubicBezTo>
                <a:cubicBezTo>
                  <a:pt x="14129" y="746"/>
                  <a:pt x="14265" y="653"/>
                  <a:pt x="14409" y="571"/>
                </a:cubicBezTo>
                <a:cubicBezTo>
                  <a:pt x="14673" y="419"/>
                  <a:pt x="14956" y="281"/>
                  <a:pt x="15230" y="146"/>
                </a:cubicBezTo>
                <a:cubicBezTo>
                  <a:pt x="15327" y="99"/>
                  <a:pt x="15426" y="49"/>
                  <a:pt x="15525" y="0"/>
                </a:cubicBezTo>
                <a:lnTo>
                  <a:pt x="15416" y="0"/>
                </a:lnTo>
                <a:close/>
                <a:moveTo>
                  <a:pt x="17177" y="0"/>
                </a:moveTo>
                <a:cubicBezTo>
                  <a:pt x="16933" y="176"/>
                  <a:pt x="16648" y="319"/>
                  <a:pt x="16371" y="459"/>
                </a:cubicBezTo>
                <a:cubicBezTo>
                  <a:pt x="16289" y="500"/>
                  <a:pt x="16207" y="541"/>
                  <a:pt x="16125" y="583"/>
                </a:cubicBezTo>
                <a:cubicBezTo>
                  <a:pt x="15434" y="942"/>
                  <a:pt x="15307" y="1299"/>
                  <a:pt x="15674" y="1854"/>
                </a:cubicBezTo>
                <a:cubicBezTo>
                  <a:pt x="15923" y="2232"/>
                  <a:pt x="16284" y="2584"/>
                  <a:pt x="16744" y="2905"/>
                </a:cubicBezTo>
                <a:cubicBezTo>
                  <a:pt x="17199" y="3223"/>
                  <a:pt x="17707" y="3409"/>
                  <a:pt x="18255" y="3457"/>
                </a:cubicBezTo>
                <a:cubicBezTo>
                  <a:pt x="18976" y="3520"/>
                  <a:pt x="19689" y="3639"/>
                  <a:pt x="20374" y="3809"/>
                </a:cubicBezTo>
                <a:cubicBezTo>
                  <a:pt x="20724" y="3896"/>
                  <a:pt x="21066" y="3974"/>
                  <a:pt x="21401" y="4046"/>
                </a:cubicBezTo>
                <a:lnTo>
                  <a:pt x="21414" y="4002"/>
                </a:lnTo>
                <a:cubicBezTo>
                  <a:pt x="21081" y="3931"/>
                  <a:pt x="20742" y="3852"/>
                  <a:pt x="20395" y="3766"/>
                </a:cubicBezTo>
                <a:cubicBezTo>
                  <a:pt x="19705" y="3595"/>
                  <a:pt x="18988" y="3477"/>
                  <a:pt x="18263" y="3413"/>
                </a:cubicBezTo>
                <a:cubicBezTo>
                  <a:pt x="17728" y="3366"/>
                  <a:pt x="17230" y="3184"/>
                  <a:pt x="16785" y="2874"/>
                </a:cubicBezTo>
                <a:cubicBezTo>
                  <a:pt x="16330" y="2557"/>
                  <a:pt x="15976" y="2206"/>
                  <a:pt x="15730" y="1834"/>
                </a:cubicBezTo>
                <a:cubicBezTo>
                  <a:pt x="15375" y="1296"/>
                  <a:pt x="15492" y="967"/>
                  <a:pt x="16161" y="620"/>
                </a:cubicBezTo>
                <a:cubicBezTo>
                  <a:pt x="16242" y="578"/>
                  <a:pt x="16325" y="537"/>
                  <a:pt x="16407" y="496"/>
                </a:cubicBezTo>
                <a:cubicBezTo>
                  <a:pt x="16702" y="347"/>
                  <a:pt x="17005" y="194"/>
                  <a:pt x="17262" y="0"/>
                </a:cubicBezTo>
                <a:lnTo>
                  <a:pt x="17177" y="0"/>
                </a:lnTo>
                <a:close/>
                <a:moveTo>
                  <a:pt x="17385" y="0"/>
                </a:moveTo>
                <a:cubicBezTo>
                  <a:pt x="17195" y="155"/>
                  <a:pt x="16967" y="283"/>
                  <a:pt x="16740" y="405"/>
                </a:cubicBezTo>
                <a:cubicBezTo>
                  <a:pt x="16669" y="443"/>
                  <a:pt x="16599" y="480"/>
                  <a:pt x="16530" y="519"/>
                </a:cubicBezTo>
                <a:cubicBezTo>
                  <a:pt x="16487" y="542"/>
                  <a:pt x="16442" y="563"/>
                  <a:pt x="16397" y="584"/>
                </a:cubicBezTo>
                <a:cubicBezTo>
                  <a:pt x="16375" y="595"/>
                  <a:pt x="16352" y="605"/>
                  <a:pt x="16330" y="616"/>
                </a:cubicBezTo>
                <a:cubicBezTo>
                  <a:pt x="15551" y="995"/>
                  <a:pt x="15440" y="1318"/>
                  <a:pt x="15886" y="1894"/>
                </a:cubicBezTo>
                <a:cubicBezTo>
                  <a:pt x="16250" y="2363"/>
                  <a:pt x="16782" y="2941"/>
                  <a:pt x="17695" y="3238"/>
                </a:cubicBezTo>
                <a:cubicBezTo>
                  <a:pt x="17985" y="3332"/>
                  <a:pt x="18295" y="3361"/>
                  <a:pt x="18594" y="3390"/>
                </a:cubicBezTo>
                <a:cubicBezTo>
                  <a:pt x="18720" y="3402"/>
                  <a:pt x="18849" y="3414"/>
                  <a:pt x="18975" y="3431"/>
                </a:cubicBezTo>
                <a:cubicBezTo>
                  <a:pt x="19468" y="3497"/>
                  <a:pt x="19838" y="3565"/>
                  <a:pt x="20176" y="3650"/>
                </a:cubicBezTo>
                <a:cubicBezTo>
                  <a:pt x="20610" y="3759"/>
                  <a:pt x="21026" y="3853"/>
                  <a:pt x="21433" y="3939"/>
                </a:cubicBezTo>
                <a:lnTo>
                  <a:pt x="21447" y="3896"/>
                </a:lnTo>
                <a:cubicBezTo>
                  <a:pt x="21042" y="3809"/>
                  <a:pt x="20628" y="3716"/>
                  <a:pt x="20196" y="3608"/>
                </a:cubicBezTo>
                <a:cubicBezTo>
                  <a:pt x="19855" y="3522"/>
                  <a:pt x="19482" y="3454"/>
                  <a:pt x="18986" y="3387"/>
                </a:cubicBezTo>
                <a:cubicBezTo>
                  <a:pt x="18858" y="3370"/>
                  <a:pt x="18728" y="3358"/>
                  <a:pt x="18602" y="3346"/>
                </a:cubicBezTo>
                <a:cubicBezTo>
                  <a:pt x="18308" y="3318"/>
                  <a:pt x="18003" y="3289"/>
                  <a:pt x="17721" y="3197"/>
                </a:cubicBezTo>
                <a:cubicBezTo>
                  <a:pt x="16825" y="2905"/>
                  <a:pt x="16297" y="2336"/>
                  <a:pt x="15938" y="1872"/>
                </a:cubicBezTo>
                <a:cubicBezTo>
                  <a:pt x="15508" y="1316"/>
                  <a:pt x="15611" y="1019"/>
                  <a:pt x="16363" y="652"/>
                </a:cubicBezTo>
                <a:cubicBezTo>
                  <a:pt x="16385" y="642"/>
                  <a:pt x="16407" y="633"/>
                  <a:pt x="16429" y="622"/>
                </a:cubicBezTo>
                <a:cubicBezTo>
                  <a:pt x="16475" y="601"/>
                  <a:pt x="16524" y="579"/>
                  <a:pt x="16568" y="554"/>
                </a:cubicBezTo>
                <a:cubicBezTo>
                  <a:pt x="16637" y="516"/>
                  <a:pt x="16707" y="478"/>
                  <a:pt x="16778" y="441"/>
                </a:cubicBezTo>
                <a:cubicBezTo>
                  <a:pt x="17024" y="309"/>
                  <a:pt x="17273" y="173"/>
                  <a:pt x="17474" y="0"/>
                </a:cubicBezTo>
                <a:lnTo>
                  <a:pt x="17385" y="0"/>
                </a:lnTo>
                <a:close/>
                <a:moveTo>
                  <a:pt x="19437" y="0"/>
                </a:moveTo>
                <a:cubicBezTo>
                  <a:pt x="18513" y="203"/>
                  <a:pt x="17889" y="685"/>
                  <a:pt x="17396" y="1144"/>
                </a:cubicBezTo>
                <a:cubicBezTo>
                  <a:pt x="17143" y="1379"/>
                  <a:pt x="17056" y="1630"/>
                  <a:pt x="17143" y="1871"/>
                </a:cubicBezTo>
                <a:cubicBezTo>
                  <a:pt x="17240" y="2140"/>
                  <a:pt x="17561" y="2379"/>
                  <a:pt x="18000" y="2510"/>
                </a:cubicBezTo>
                <a:cubicBezTo>
                  <a:pt x="18208" y="2572"/>
                  <a:pt x="18434" y="2603"/>
                  <a:pt x="18653" y="2634"/>
                </a:cubicBezTo>
                <a:cubicBezTo>
                  <a:pt x="18779" y="2652"/>
                  <a:pt x="18908" y="2672"/>
                  <a:pt x="19032" y="2696"/>
                </a:cubicBezTo>
                <a:cubicBezTo>
                  <a:pt x="19406" y="2768"/>
                  <a:pt x="19752" y="2901"/>
                  <a:pt x="20086" y="3030"/>
                </a:cubicBezTo>
                <a:cubicBezTo>
                  <a:pt x="20270" y="3101"/>
                  <a:pt x="20460" y="3175"/>
                  <a:pt x="20653" y="3238"/>
                </a:cubicBezTo>
                <a:cubicBezTo>
                  <a:pt x="20980" y="3344"/>
                  <a:pt x="21290" y="3410"/>
                  <a:pt x="21587" y="3437"/>
                </a:cubicBezTo>
                <a:lnTo>
                  <a:pt x="21600" y="3392"/>
                </a:lnTo>
                <a:cubicBezTo>
                  <a:pt x="21308" y="3366"/>
                  <a:pt x="21002" y="3301"/>
                  <a:pt x="20680" y="3197"/>
                </a:cubicBezTo>
                <a:cubicBezTo>
                  <a:pt x="20488" y="3135"/>
                  <a:pt x="20299" y="3061"/>
                  <a:pt x="20116" y="2990"/>
                </a:cubicBezTo>
                <a:cubicBezTo>
                  <a:pt x="19779" y="2860"/>
                  <a:pt x="19431" y="2725"/>
                  <a:pt x="19050" y="2652"/>
                </a:cubicBezTo>
                <a:cubicBezTo>
                  <a:pt x="18923" y="2627"/>
                  <a:pt x="18790" y="2609"/>
                  <a:pt x="18664" y="2591"/>
                </a:cubicBezTo>
                <a:cubicBezTo>
                  <a:pt x="18448" y="2560"/>
                  <a:pt x="18225" y="2528"/>
                  <a:pt x="18023" y="2468"/>
                </a:cubicBezTo>
                <a:cubicBezTo>
                  <a:pt x="17602" y="2342"/>
                  <a:pt x="17296" y="2114"/>
                  <a:pt x="17203" y="1858"/>
                </a:cubicBezTo>
                <a:cubicBezTo>
                  <a:pt x="17121" y="1632"/>
                  <a:pt x="17205" y="1394"/>
                  <a:pt x="17444" y="1171"/>
                </a:cubicBezTo>
                <a:cubicBezTo>
                  <a:pt x="17971" y="681"/>
                  <a:pt x="18647" y="166"/>
                  <a:pt x="19680" y="0"/>
                </a:cubicBezTo>
                <a:lnTo>
                  <a:pt x="19437" y="0"/>
                </a:lnTo>
                <a:close/>
                <a:moveTo>
                  <a:pt x="625" y="4439"/>
                </a:moveTo>
                <a:cubicBezTo>
                  <a:pt x="568" y="4439"/>
                  <a:pt x="512" y="4441"/>
                  <a:pt x="458" y="4446"/>
                </a:cubicBezTo>
                <a:cubicBezTo>
                  <a:pt x="294" y="4461"/>
                  <a:pt x="142" y="4498"/>
                  <a:pt x="0" y="4548"/>
                </a:cubicBezTo>
                <a:lnTo>
                  <a:pt x="0" y="4599"/>
                </a:lnTo>
                <a:cubicBezTo>
                  <a:pt x="145" y="4547"/>
                  <a:pt x="299" y="4506"/>
                  <a:pt x="467" y="4491"/>
                </a:cubicBezTo>
                <a:cubicBezTo>
                  <a:pt x="570" y="4482"/>
                  <a:pt x="679" y="4482"/>
                  <a:pt x="793" y="4494"/>
                </a:cubicBezTo>
                <a:cubicBezTo>
                  <a:pt x="964" y="4512"/>
                  <a:pt x="1216" y="4646"/>
                  <a:pt x="1379" y="4806"/>
                </a:cubicBezTo>
                <a:cubicBezTo>
                  <a:pt x="1486" y="4911"/>
                  <a:pt x="1536" y="5008"/>
                  <a:pt x="1522" y="5080"/>
                </a:cubicBezTo>
                <a:cubicBezTo>
                  <a:pt x="1483" y="5271"/>
                  <a:pt x="1264" y="5366"/>
                  <a:pt x="1033" y="5440"/>
                </a:cubicBezTo>
                <a:cubicBezTo>
                  <a:pt x="699" y="5546"/>
                  <a:pt x="356" y="5649"/>
                  <a:pt x="25" y="5749"/>
                </a:cubicBezTo>
                <a:cubicBezTo>
                  <a:pt x="17" y="5751"/>
                  <a:pt x="8" y="5754"/>
                  <a:pt x="0" y="5756"/>
                </a:cubicBezTo>
                <a:lnTo>
                  <a:pt x="0" y="5804"/>
                </a:lnTo>
                <a:cubicBezTo>
                  <a:pt x="16" y="5800"/>
                  <a:pt x="32" y="5795"/>
                  <a:pt x="47" y="5790"/>
                </a:cubicBezTo>
                <a:cubicBezTo>
                  <a:pt x="379" y="5690"/>
                  <a:pt x="722" y="5587"/>
                  <a:pt x="1057" y="5481"/>
                </a:cubicBezTo>
                <a:cubicBezTo>
                  <a:pt x="1305" y="5402"/>
                  <a:pt x="1540" y="5299"/>
                  <a:pt x="1584" y="5087"/>
                </a:cubicBezTo>
                <a:cubicBezTo>
                  <a:pt x="1601" y="5003"/>
                  <a:pt x="1545" y="4893"/>
                  <a:pt x="1428" y="4779"/>
                </a:cubicBezTo>
                <a:cubicBezTo>
                  <a:pt x="1253" y="4607"/>
                  <a:pt x="991" y="4468"/>
                  <a:pt x="803" y="4449"/>
                </a:cubicBezTo>
                <a:cubicBezTo>
                  <a:pt x="742" y="4442"/>
                  <a:pt x="683" y="4440"/>
                  <a:pt x="625" y="4439"/>
                </a:cubicBezTo>
                <a:close/>
                <a:moveTo>
                  <a:pt x="16523" y="5185"/>
                </a:moveTo>
                <a:cubicBezTo>
                  <a:pt x="16448" y="5183"/>
                  <a:pt x="16375" y="5184"/>
                  <a:pt x="16304" y="5186"/>
                </a:cubicBezTo>
                <a:cubicBezTo>
                  <a:pt x="15875" y="5202"/>
                  <a:pt x="15504" y="5299"/>
                  <a:pt x="15178" y="5482"/>
                </a:cubicBezTo>
                <a:cubicBezTo>
                  <a:pt x="14291" y="5978"/>
                  <a:pt x="13570" y="6572"/>
                  <a:pt x="12786" y="7239"/>
                </a:cubicBezTo>
                <a:cubicBezTo>
                  <a:pt x="12461" y="7516"/>
                  <a:pt x="12198" y="7830"/>
                  <a:pt x="11944" y="8134"/>
                </a:cubicBezTo>
                <a:cubicBezTo>
                  <a:pt x="11789" y="8321"/>
                  <a:pt x="11627" y="8513"/>
                  <a:pt x="11453" y="8695"/>
                </a:cubicBezTo>
                <a:cubicBezTo>
                  <a:pt x="11001" y="9169"/>
                  <a:pt x="10619" y="9265"/>
                  <a:pt x="9880" y="9088"/>
                </a:cubicBezTo>
                <a:cubicBezTo>
                  <a:pt x="9850" y="9081"/>
                  <a:pt x="9820" y="9074"/>
                  <a:pt x="9790" y="9068"/>
                </a:cubicBezTo>
                <a:cubicBezTo>
                  <a:pt x="9706" y="9048"/>
                  <a:pt x="9620" y="9027"/>
                  <a:pt x="9537" y="9003"/>
                </a:cubicBezTo>
                <a:cubicBezTo>
                  <a:pt x="7999" y="8551"/>
                  <a:pt x="6368" y="8528"/>
                  <a:pt x="4403" y="8931"/>
                </a:cubicBezTo>
                <a:cubicBezTo>
                  <a:pt x="3192" y="9179"/>
                  <a:pt x="2115" y="9612"/>
                  <a:pt x="1132" y="10042"/>
                </a:cubicBezTo>
                <a:cubicBezTo>
                  <a:pt x="1076" y="10066"/>
                  <a:pt x="1020" y="10091"/>
                  <a:pt x="963" y="10116"/>
                </a:cubicBezTo>
                <a:cubicBezTo>
                  <a:pt x="657" y="10252"/>
                  <a:pt x="342" y="10390"/>
                  <a:pt x="0" y="10482"/>
                </a:cubicBezTo>
                <a:lnTo>
                  <a:pt x="0" y="10532"/>
                </a:lnTo>
                <a:cubicBezTo>
                  <a:pt x="356" y="10438"/>
                  <a:pt x="680" y="10294"/>
                  <a:pt x="996" y="10154"/>
                </a:cubicBezTo>
                <a:cubicBezTo>
                  <a:pt x="1052" y="10130"/>
                  <a:pt x="1108" y="10105"/>
                  <a:pt x="1164" y="10080"/>
                </a:cubicBezTo>
                <a:cubicBezTo>
                  <a:pt x="2143" y="9651"/>
                  <a:pt x="3216" y="9221"/>
                  <a:pt x="4420" y="8974"/>
                </a:cubicBezTo>
                <a:cubicBezTo>
                  <a:pt x="6371" y="8574"/>
                  <a:pt x="7989" y="8596"/>
                  <a:pt x="9515" y="9044"/>
                </a:cubicBezTo>
                <a:cubicBezTo>
                  <a:pt x="9599" y="9069"/>
                  <a:pt x="9686" y="9090"/>
                  <a:pt x="9771" y="9110"/>
                </a:cubicBezTo>
                <a:cubicBezTo>
                  <a:pt x="9801" y="9117"/>
                  <a:pt x="9832" y="9124"/>
                  <a:pt x="9862" y="9131"/>
                </a:cubicBezTo>
                <a:cubicBezTo>
                  <a:pt x="10634" y="9315"/>
                  <a:pt x="11033" y="9216"/>
                  <a:pt x="11505" y="8721"/>
                </a:cubicBezTo>
                <a:cubicBezTo>
                  <a:pt x="11679" y="8538"/>
                  <a:pt x="11841" y="8345"/>
                  <a:pt x="11997" y="8158"/>
                </a:cubicBezTo>
                <a:cubicBezTo>
                  <a:pt x="12249" y="7855"/>
                  <a:pt x="12510" y="7542"/>
                  <a:pt x="12832" y="7268"/>
                </a:cubicBezTo>
                <a:cubicBezTo>
                  <a:pt x="13614" y="6602"/>
                  <a:pt x="14333" y="6011"/>
                  <a:pt x="15215" y="5518"/>
                </a:cubicBezTo>
                <a:cubicBezTo>
                  <a:pt x="15532" y="5341"/>
                  <a:pt x="15893" y="5246"/>
                  <a:pt x="16309" y="5231"/>
                </a:cubicBezTo>
                <a:cubicBezTo>
                  <a:pt x="16448" y="5226"/>
                  <a:pt x="16592" y="5230"/>
                  <a:pt x="16744" y="5242"/>
                </a:cubicBezTo>
                <a:cubicBezTo>
                  <a:pt x="16988" y="5263"/>
                  <a:pt x="17191" y="5381"/>
                  <a:pt x="17366" y="5605"/>
                </a:cubicBezTo>
                <a:cubicBezTo>
                  <a:pt x="17846" y="6222"/>
                  <a:pt x="18244" y="6774"/>
                  <a:pt x="18581" y="7290"/>
                </a:cubicBezTo>
                <a:cubicBezTo>
                  <a:pt x="18832" y="7674"/>
                  <a:pt x="18771" y="8096"/>
                  <a:pt x="18404" y="8513"/>
                </a:cubicBezTo>
                <a:cubicBezTo>
                  <a:pt x="17901" y="9082"/>
                  <a:pt x="17316" y="9636"/>
                  <a:pt x="16665" y="10156"/>
                </a:cubicBezTo>
                <a:cubicBezTo>
                  <a:pt x="15893" y="10772"/>
                  <a:pt x="15226" y="11327"/>
                  <a:pt x="14627" y="11852"/>
                </a:cubicBezTo>
                <a:cubicBezTo>
                  <a:pt x="14370" y="12078"/>
                  <a:pt x="14045" y="12258"/>
                  <a:pt x="13729" y="12432"/>
                </a:cubicBezTo>
                <a:cubicBezTo>
                  <a:pt x="13672" y="12464"/>
                  <a:pt x="13614" y="12495"/>
                  <a:pt x="13557" y="12527"/>
                </a:cubicBezTo>
                <a:cubicBezTo>
                  <a:pt x="12981" y="12849"/>
                  <a:pt x="12544" y="13186"/>
                  <a:pt x="12223" y="13558"/>
                </a:cubicBezTo>
                <a:cubicBezTo>
                  <a:pt x="11858" y="13980"/>
                  <a:pt x="11399" y="14466"/>
                  <a:pt x="10773" y="14852"/>
                </a:cubicBezTo>
                <a:cubicBezTo>
                  <a:pt x="10036" y="15307"/>
                  <a:pt x="9568" y="15910"/>
                  <a:pt x="9341" y="16696"/>
                </a:cubicBezTo>
                <a:cubicBezTo>
                  <a:pt x="9322" y="16761"/>
                  <a:pt x="9304" y="16825"/>
                  <a:pt x="9285" y="16890"/>
                </a:cubicBezTo>
                <a:cubicBezTo>
                  <a:pt x="9116" y="17465"/>
                  <a:pt x="8940" y="18060"/>
                  <a:pt x="8941" y="18666"/>
                </a:cubicBezTo>
                <a:cubicBezTo>
                  <a:pt x="8942" y="18816"/>
                  <a:pt x="8973" y="18965"/>
                  <a:pt x="9001" y="19108"/>
                </a:cubicBezTo>
                <a:cubicBezTo>
                  <a:pt x="9009" y="19145"/>
                  <a:pt x="9016" y="19182"/>
                  <a:pt x="9022" y="19219"/>
                </a:cubicBezTo>
                <a:cubicBezTo>
                  <a:pt x="9049" y="19361"/>
                  <a:pt x="9117" y="19460"/>
                  <a:pt x="9226" y="19512"/>
                </a:cubicBezTo>
                <a:cubicBezTo>
                  <a:pt x="9332" y="19562"/>
                  <a:pt x="9477" y="19567"/>
                  <a:pt x="9655" y="19528"/>
                </a:cubicBezTo>
                <a:cubicBezTo>
                  <a:pt x="10976" y="19239"/>
                  <a:pt x="11998" y="19623"/>
                  <a:pt x="13125" y="20286"/>
                </a:cubicBezTo>
                <a:cubicBezTo>
                  <a:pt x="13510" y="20513"/>
                  <a:pt x="13640" y="20825"/>
                  <a:pt x="13537" y="21270"/>
                </a:cubicBezTo>
                <a:cubicBezTo>
                  <a:pt x="13511" y="21380"/>
                  <a:pt x="13485" y="21490"/>
                  <a:pt x="13458" y="21600"/>
                </a:cubicBezTo>
                <a:lnTo>
                  <a:pt x="13520" y="21600"/>
                </a:lnTo>
                <a:cubicBezTo>
                  <a:pt x="13547" y="21492"/>
                  <a:pt x="13574" y="21384"/>
                  <a:pt x="13599" y="21277"/>
                </a:cubicBezTo>
                <a:cubicBezTo>
                  <a:pt x="13705" y="20821"/>
                  <a:pt x="13561" y="20486"/>
                  <a:pt x="13162" y="20251"/>
                </a:cubicBezTo>
                <a:cubicBezTo>
                  <a:pt x="12174" y="19669"/>
                  <a:pt x="11063" y="19174"/>
                  <a:pt x="9637" y="19486"/>
                </a:cubicBezTo>
                <a:cubicBezTo>
                  <a:pt x="9477" y="19521"/>
                  <a:pt x="9350" y="19516"/>
                  <a:pt x="9260" y="19473"/>
                </a:cubicBezTo>
                <a:cubicBezTo>
                  <a:pt x="9166" y="19429"/>
                  <a:pt x="9108" y="19342"/>
                  <a:pt x="9084" y="19213"/>
                </a:cubicBezTo>
                <a:cubicBezTo>
                  <a:pt x="9077" y="19176"/>
                  <a:pt x="9069" y="19138"/>
                  <a:pt x="9062" y="19101"/>
                </a:cubicBezTo>
                <a:cubicBezTo>
                  <a:pt x="9034" y="18960"/>
                  <a:pt x="9004" y="18813"/>
                  <a:pt x="9003" y="18666"/>
                </a:cubicBezTo>
                <a:cubicBezTo>
                  <a:pt x="9002" y="18065"/>
                  <a:pt x="9177" y="17472"/>
                  <a:pt x="9345" y="16899"/>
                </a:cubicBezTo>
                <a:cubicBezTo>
                  <a:pt x="9364" y="16834"/>
                  <a:pt x="9382" y="16770"/>
                  <a:pt x="9401" y="16705"/>
                </a:cubicBezTo>
                <a:cubicBezTo>
                  <a:pt x="9625" y="15929"/>
                  <a:pt x="10089" y="15334"/>
                  <a:pt x="10815" y="14886"/>
                </a:cubicBezTo>
                <a:cubicBezTo>
                  <a:pt x="11447" y="14496"/>
                  <a:pt x="11908" y="14008"/>
                  <a:pt x="12276" y="13582"/>
                </a:cubicBezTo>
                <a:cubicBezTo>
                  <a:pt x="12593" y="13215"/>
                  <a:pt x="13025" y="12882"/>
                  <a:pt x="13595" y="12562"/>
                </a:cubicBezTo>
                <a:cubicBezTo>
                  <a:pt x="13652" y="12531"/>
                  <a:pt x="13708" y="12500"/>
                  <a:pt x="13765" y="12468"/>
                </a:cubicBezTo>
                <a:cubicBezTo>
                  <a:pt x="14084" y="12293"/>
                  <a:pt x="14414" y="12111"/>
                  <a:pt x="14675" y="11881"/>
                </a:cubicBezTo>
                <a:cubicBezTo>
                  <a:pt x="15273" y="11356"/>
                  <a:pt x="15938" y="10802"/>
                  <a:pt x="16710" y="10186"/>
                </a:cubicBezTo>
                <a:cubicBezTo>
                  <a:pt x="17363" y="9664"/>
                  <a:pt x="17950" y="9109"/>
                  <a:pt x="18454" y="8538"/>
                </a:cubicBezTo>
                <a:cubicBezTo>
                  <a:pt x="18834" y="8107"/>
                  <a:pt x="18898" y="7669"/>
                  <a:pt x="18637" y="7271"/>
                </a:cubicBezTo>
                <a:cubicBezTo>
                  <a:pt x="18299" y="6753"/>
                  <a:pt x="17901" y="6201"/>
                  <a:pt x="17420" y="5583"/>
                </a:cubicBezTo>
                <a:cubicBezTo>
                  <a:pt x="17235" y="5345"/>
                  <a:pt x="17016" y="5220"/>
                  <a:pt x="16751" y="5198"/>
                </a:cubicBezTo>
                <a:cubicBezTo>
                  <a:pt x="16673" y="5191"/>
                  <a:pt x="16597" y="5187"/>
                  <a:pt x="16523" y="5185"/>
                </a:cubicBezTo>
                <a:close/>
                <a:moveTo>
                  <a:pt x="15745" y="6061"/>
                </a:moveTo>
                <a:cubicBezTo>
                  <a:pt x="15446" y="6070"/>
                  <a:pt x="15124" y="6160"/>
                  <a:pt x="14773" y="6329"/>
                </a:cubicBezTo>
                <a:cubicBezTo>
                  <a:pt x="13683" y="6857"/>
                  <a:pt x="12820" y="7573"/>
                  <a:pt x="12209" y="8460"/>
                </a:cubicBezTo>
                <a:cubicBezTo>
                  <a:pt x="12104" y="8612"/>
                  <a:pt x="12001" y="8763"/>
                  <a:pt x="11897" y="8916"/>
                </a:cubicBezTo>
                <a:cubicBezTo>
                  <a:pt x="11716" y="9182"/>
                  <a:pt x="11528" y="9458"/>
                  <a:pt x="11337" y="9727"/>
                </a:cubicBezTo>
                <a:cubicBezTo>
                  <a:pt x="11137" y="10009"/>
                  <a:pt x="10972" y="10048"/>
                  <a:pt x="10573" y="9906"/>
                </a:cubicBezTo>
                <a:cubicBezTo>
                  <a:pt x="10341" y="9824"/>
                  <a:pt x="10130" y="9711"/>
                  <a:pt x="9925" y="9602"/>
                </a:cubicBezTo>
                <a:cubicBezTo>
                  <a:pt x="9744" y="9506"/>
                  <a:pt x="9556" y="9407"/>
                  <a:pt x="9354" y="9328"/>
                </a:cubicBezTo>
                <a:cubicBezTo>
                  <a:pt x="8425" y="8963"/>
                  <a:pt x="7441" y="8837"/>
                  <a:pt x="6343" y="8942"/>
                </a:cubicBezTo>
                <a:cubicBezTo>
                  <a:pt x="4973" y="9073"/>
                  <a:pt x="3896" y="9285"/>
                  <a:pt x="2953" y="9612"/>
                </a:cubicBezTo>
                <a:cubicBezTo>
                  <a:pt x="1897" y="9978"/>
                  <a:pt x="932" y="10470"/>
                  <a:pt x="0" y="10961"/>
                </a:cubicBezTo>
                <a:lnTo>
                  <a:pt x="0" y="11017"/>
                </a:lnTo>
                <a:cubicBezTo>
                  <a:pt x="941" y="10521"/>
                  <a:pt x="1913" y="10023"/>
                  <a:pt x="2979" y="9653"/>
                </a:cubicBezTo>
                <a:cubicBezTo>
                  <a:pt x="3915" y="9328"/>
                  <a:pt x="4988" y="9117"/>
                  <a:pt x="6351" y="8987"/>
                </a:cubicBezTo>
                <a:cubicBezTo>
                  <a:pt x="7435" y="8883"/>
                  <a:pt x="8408" y="9008"/>
                  <a:pt x="9326" y="9368"/>
                </a:cubicBezTo>
                <a:cubicBezTo>
                  <a:pt x="9524" y="9445"/>
                  <a:pt x="9708" y="9543"/>
                  <a:pt x="9887" y="9638"/>
                </a:cubicBezTo>
                <a:cubicBezTo>
                  <a:pt x="10094" y="9748"/>
                  <a:pt x="10310" y="9862"/>
                  <a:pt x="10547" y="9946"/>
                </a:cubicBezTo>
                <a:cubicBezTo>
                  <a:pt x="10973" y="10097"/>
                  <a:pt x="11178" y="10049"/>
                  <a:pt x="11392" y="9748"/>
                </a:cubicBezTo>
                <a:cubicBezTo>
                  <a:pt x="11583" y="9479"/>
                  <a:pt x="11771" y="9203"/>
                  <a:pt x="11952" y="8936"/>
                </a:cubicBezTo>
                <a:cubicBezTo>
                  <a:pt x="12056" y="8784"/>
                  <a:pt x="12158" y="8632"/>
                  <a:pt x="12263" y="8481"/>
                </a:cubicBezTo>
                <a:cubicBezTo>
                  <a:pt x="12869" y="7601"/>
                  <a:pt x="13726" y="6889"/>
                  <a:pt x="14807" y="6366"/>
                </a:cubicBezTo>
                <a:cubicBezTo>
                  <a:pt x="15149" y="6201"/>
                  <a:pt x="15458" y="6113"/>
                  <a:pt x="15743" y="6103"/>
                </a:cubicBezTo>
                <a:cubicBezTo>
                  <a:pt x="16029" y="6093"/>
                  <a:pt x="16293" y="6161"/>
                  <a:pt x="16542" y="6306"/>
                </a:cubicBezTo>
                <a:cubicBezTo>
                  <a:pt x="16819" y="6468"/>
                  <a:pt x="17038" y="6633"/>
                  <a:pt x="17214" y="6808"/>
                </a:cubicBezTo>
                <a:cubicBezTo>
                  <a:pt x="17396" y="6990"/>
                  <a:pt x="17548" y="7157"/>
                  <a:pt x="17682" y="7321"/>
                </a:cubicBezTo>
                <a:cubicBezTo>
                  <a:pt x="17985" y="7693"/>
                  <a:pt x="18023" y="8079"/>
                  <a:pt x="17794" y="8469"/>
                </a:cubicBezTo>
                <a:cubicBezTo>
                  <a:pt x="17527" y="8925"/>
                  <a:pt x="17134" y="9355"/>
                  <a:pt x="16592" y="9783"/>
                </a:cubicBezTo>
                <a:cubicBezTo>
                  <a:pt x="15794" y="10413"/>
                  <a:pt x="14915" y="11075"/>
                  <a:pt x="13905" y="11661"/>
                </a:cubicBezTo>
                <a:cubicBezTo>
                  <a:pt x="13668" y="11798"/>
                  <a:pt x="13413" y="11929"/>
                  <a:pt x="13168" y="12054"/>
                </a:cubicBezTo>
                <a:lnTo>
                  <a:pt x="13048" y="12115"/>
                </a:lnTo>
                <a:cubicBezTo>
                  <a:pt x="12497" y="12397"/>
                  <a:pt x="12198" y="12821"/>
                  <a:pt x="11909" y="13232"/>
                </a:cubicBezTo>
                <a:cubicBezTo>
                  <a:pt x="11451" y="13883"/>
                  <a:pt x="10803" y="14407"/>
                  <a:pt x="9930" y="14833"/>
                </a:cubicBezTo>
                <a:cubicBezTo>
                  <a:pt x="9200" y="15190"/>
                  <a:pt x="8902" y="15742"/>
                  <a:pt x="8708" y="16234"/>
                </a:cubicBezTo>
                <a:cubicBezTo>
                  <a:pt x="8416" y="16973"/>
                  <a:pt x="8124" y="17710"/>
                  <a:pt x="7831" y="18448"/>
                </a:cubicBezTo>
                <a:cubicBezTo>
                  <a:pt x="7792" y="18546"/>
                  <a:pt x="7729" y="18642"/>
                  <a:pt x="7640" y="18741"/>
                </a:cubicBezTo>
                <a:cubicBezTo>
                  <a:pt x="7440" y="18963"/>
                  <a:pt x="7205" y="19067"/>
                  <a:pt x="6922" y="19054"/>
                </a:cubicBezTo>
                <a:cubicBezTo>
                  <a:pt x="6609" y="19041"/>
                  <a:pt x="6402" y="18905"/>
                  <a:pt x="6250" y="18611"/>
                </a:cubicBezTo>
                <a:cubicBezTo>
                  <a:pt x="6216" y="18547"/>
                  <a:pt x="6184" y="18481"/>
                  <a:pt x="6153" y="18416"/>
                </a:cubicBezTo>
                <a:cubicBezTo>
                  <a:pt x="6005" y="18114"/>
                  <a:pt x="5852" y="17802"/>
                  <a:pt x="5538" y="17556"/>
                </a:cubicBezTo>
                <a:cubicBezTo>
                  <a:pt x="5283" y="17357"/>
                  <a:pt x="5000" y="17171"/>
                  <a:pt x="4727" y="16991"/>
                </a:cubicBezTo>
                <a:lnTo>
                  <a:pt x="4613" y="16916"/>
                </a:lnTo>
                <a:cubicBezTo>
                  <a:pt x="4188" y="16635"/>
                  <a:pt x="3981" y="16267"/>
                  <a:pt x="3963" y="15759"/>
                </a:cubicBezTo>
                <a:cubicBezTo>
                  <a:pt x="3958" y="15644"/>
                  <a:pt x="3962" y="15526"/>
                  <a:pt x="3966" y="15412"/>
                </a:cubicBezTo>
                <a:cubicBezTo>
                  <a:pt x="3975" y="15162"/>
                  <a:pt x="3984" y="14903"/>
                  <a:pt x="3904" y="14649"/>
                </a:cubicBezTo>
                <a:cubicBezTo>
                  <a:pt x="3793" y="14295"/>
                  <a:pt x="3500" y="14062"/>
                  <a:pt x="3007" y="13935"/>
                </a:cubicBezTo>
                <a:cubicBezTo>
                  <a:pt x="2714" y="13860"/>
                  <a:pt x="2407" y="13804"/>
                  <a:pt x="2112" y="13751"/>
                </a:cubicBezTo>
                <a:cubicBezTo>
                  <a:pt x="1771" y="13689"/>
                  <a:pt x="1419" y="13625"/>
                  <a:pt x="1085" y="13530"/>
                </a:cubicBezTo>
                <a:cubicBezTo>
                  <a:pt x="708" y="13423"/>
                  <a:pt x="349" y="13282"/>
                  <a:pt x="0" y="13139"/>
                </a:cubicBezTo>
                <a:lnTo>
                  <a:pt x="0" y="13189"/>
                </a:lnTo>
                <a:cubicBezTo>
                  <a:pt x="342" y="13329"/>
                  <a:pt x="692" y="13466"/>
                  <a:pt x="1063" y="13571"/>
                </a:cubicBezTo>
                <a:cubicBezTo>
                  <a:pt x="1400" y="13667"/>
                  <a:pt x="1754" y="13732"/>
                  <a:pt x="2097" y="13794"/>
                </a:cubicBezTo>
                <a:cubicBezTo>
                  <a:pt x="2391" y="13848"/>
                  <a:pt x="2696" y="13903"/>
                  <a:pt x="2987" y="13978"/>
                </a:cubicBezTo>
                <a:cubicBezTo>
                  <a:pt x="3458" y="14099"/>
                  <a:pt x="3738" y="14321"/>
                  <a:pt x="3844" y="14659"/>
                </a:cubicBezTo>
                <a:cubicBezTo>
                  <a:pt x="3922" y="14908"/>
                  <a:pt x="3913" y="15163"/>
                  <a:pt x="3904" y="15411"/>
                </a:cubicBezTo>
                <a:cubicBezTo>
                  <a:pt x="3900" y="15525"/>
                  <a:pt x="3896" y="15644"/>
                  <a:pt x="3901" y="15761"/>
                </a:cubicBezTo>
                <a:cubicBezTo>
                  <a:pt x="3920" y="16282"/>
                  <a:pt x="4133" y="16659"/>
                  <a:pt x="4571" y="16949"/>
                </a:cubicBezTo>
                <a:lnTo>
                  <a:pt x="4686" y="17024"/>
                </a:lnTo>
                <a:cubicBezTo>
                  <a:pt x="4958" y="17203"/>
                  <a:pt x="5240" y="17390"/>
                  <a:pt x="5493" y="17588"/>
                </a:cubicBezTo>
                <a:cubicBezTo>
                  <a:pt x="5798" y="17826"/>
                  <a:pt x="5949" y="18133"/>
                  <a:pt x="6094" y="18431"/>
                </a:cubicBezTo>
                <a:cubicBezTo>
                  <a:pt x="6126" y="18496"/>
                  <a:pt x="6158" y="18561"/>
                  <a:pt x="6192" y="18626"/>
                </a:cubicBezTo>
                <a:cubicBezTo>
                  <a:pt x="6292" y="18820"/>
                  <a:pt x="6477" y="19079"/>
                  <a:pt x="6919" y="19098"/>
                </a:cubicBezTo>
                <a:cubicBezTo>
                  <a:pt x="6935" y="19099"/>
                  <a:pt x="6951" y="19100"/>
                  <a:pt x="6967" y="19100"/>
                </a:cubicBezTo>
                <a:cubicBezTo>
                  <a:pt x="7252" y="19100"/>
                  <a:pt x="7491" y="18990"/>
                  <a:pt x="7692" y="18766"/>
                </a:cubicBezTo>
                <a:cubicBezTo>
                  <a:pt x="7785" y="18663"/>
                  <a:pt x="7848" y="18565"/>
                  <a:pt x="7889" y="18462"/>
                </a:cubicBezTo>
                <a:cubicBezTo>
                  <a:pt x="8181" y="17724"/>
                  <a:pt x="8473" y="16985"/>
                  <a:pt x="8765" y="16246"/>
                </a:cubicBezTo>
                <a:cubicBezTo>
                  <a:pt x="8957" y="15761"/>
                  <a:pt x="9251" y="15219"/>
                  <a:pt x="9965" y="14870"/>
                </a:cubicBezTo>
                <a:cubicBezTo>
                  <a:pt x="10847" y="14440"/>
                  <a:pt x="11500" y="13911"/>
                  <a:pt x="11963" y="13252"/>
                </a:cubicBezTo>
                <a:cubicBezTo>
                  <a:pt x="12249" y="12847"/>
                  <a:pt x="12543" y="12427"/>
                  <a:pt x="13082" y="12152"/>
                </a:cubicBezTo>
                <a:lnTo>
                  <a:pt x="13204" y="12091"/>
                </a:lnTo>
                <a:cubicBezTo>
                  <a:pt x="13450" y="11965"/>
                  <a:pt x="13704" y="11835"/>
                  <a:pt x="13943" y="11696"/>
                </a:cubicBezTo>
                <a:cubicBezTo>
                  <a:pt x="14957" y="11109"/>
                  <a:pt x="15837" y="10444"/>
                  <a:pt x="16637" y="9813"/>
                </a:cubicBezTo>
                <a:cubicBezTo>
                  <a:pt x="17184" y="9381"/>
                  <a:pt x="17581" y="8948"/>
                  <a:pt x="17851" y="8488"/>
                </a:cubicBezTo>
                <a:cubicBezTo>
                  <a:pt x="18087" y="8083"/>
                  <a:pt x="18048" y="7684"/>
                  <a:pt x="17734" y="7299"/>
                </a:cubicBezTo>
                <a:cubicBezTo>
                  <a:pt x="17600" y="7134"/>
                  <a:pt x="17446" y="6964"/>
                  <a:pt x="17263" y="6781"/>
                </a:cubicBezTo>
                <a:cubicBezTo>
                  <a:pt x="17084" y="6602"/>
                  <a:pt x="16861" y="6436"/>
                  <a:pt x="16579" y="6272"/>
                </a:cubicBezTo>
                <a:cubicBezTo>
                  <a:pt x="16322" y="6122"/>
                  <a:pt x="16045" y="6051"/>
                  <a:pt x="15745" y="6061"/>
                </a:cubicBezTo>
                <a:close/>
                <a:moveTo>
                  <a:pt x="15762" y="6183"/>
                </a:moveTo>
                <a:cubicBezTo>
                  <a:pt x="15571" y="6188"/>
                  <a:pt x="15371" y="6232"/>
                  <a:pt x="15153" y="6314"/>
                </a:cubicBezTo>
                <a:cubicBezTo>
                  <a:pt x="14357" y="6615"/>
                  <a:pt x="13651" y="7079"/>
                  <a:pt x="12998" y="7732"/>
                </a:cubicBezTo>
                <a:cubicBezTo>
                  <a:pt x="12485" y="8244"/>
                  <a:pt x="12116" y="8811"/>
                  <a:pt x="11793" y="9348"/>
                </a:cubicBezTo>
                <a:cubicBezTo>
                  <a:pt x="11678" y="9539"/>
                  <a:pt x="11532" y="9725"/>
                  <a:pt x="11360" y="9901"/>
                </a:cubicBezTo>
                <a:cubicBezTo>
                  <a:pt x="11157" y="10108"/>
                  <a:pt x="10931" y="10152"/>
                  <a:pt x="10603" y="10046"/>
                </a:cubicBezTo>
                <a:cubicBezTo>
                  <a:pt x="10364" y="9969"/>
                  <a:pt x="10128" y="9866"/>
                  <a:pt x="9884" y="9729"/>
                </a:cubicBezTo>
                <a:cubicBezTo>
                  <a:pt x="8883" y="9169"/>
                  <a:pt x="7767" y="8948"/>
                  <a:pt x="6471" y="9052"/>
                </a:cubicBezTo>
                <a:cubicBezTo>
                  <a:pt x="4914" y="9179"/>
                  <a:pt x="3589" y="9469"/>
                  <a:pt x="2421" y="9941"/>
                </a:cubicBezTo>
                <a:cubicBezTo>
                  <a:pt x="1732" y="10219"/>
                  <a:pt x="1076" y="10551"/>
                  <a:pt x="443" y="10872"/>
                </a:cubicBezTo>
                <a:cubicBezTo>
                  <a:pt x="306" y="10942"/>
                  <a:pt x="169" y="11012"/>
                  <a:pt x="32" y="11081"/>
                </a:cubicBezTo>
                <a:cubicBezTo>
                  <a:pt x="21" y="11086"/>
                  <a:pt x="11" y="11092"/>
                  <a:pt x="0" y="11098"/>
                </a:cubicBezTo>
                <a:lnTo>
                  <a:pt x="0" y="11154"/>
                </a:lnTo>
                <a:cubicBezTo>
                  <a:pt x="22" y="11141"/>
                  <a:pt x="45" y="11129"/>
                  <a:pt x="68" y="11118"/>
                </a:cubicBezTo>
                <a:cubicBezTo>
                  <a:pt x="205" y="11049"/>
                  <a:pt x="342" y="10979"/>
                  <a:pt x="478" y="10909"/>
                </a:cubicBezTo>
                <a:cubicBezTo>
                  <a:pt x="1111" y="10589"/>
                  <a:pt x="1764" y="10257"/>
                  <a:pt x="2451" y="9980"/>
                </a:cubicBezTo>
                <a:cubicBezTo>
                  <a:pt x="3612" y="9511"/>
                  <a:pt x="4929" y="9223"/>
                  <a:pt x="6478" y="9098"/>
                </a:cubicBezTo>
                <a:cubicBezTo>
                  <a:pt x="7757" y="8994"/>
                  <a:pt x="8859" y="9212"/>
                  <a:pt x="9846" y="9764"/>
                </a:cubicBezTo>
                <a:cubicBezTo>
                  <a:pt x="10095" y="9904"/>
                  <a:pt x="10333" y="10009"/>
                  <a:pt x="10577" y="10087"/>
                </a:cubicBezTo>
                <a:cubicBezTo>
                  <a:pt x="10932" y="10201"/>
                  <a:pt x="11189" y="10152"/>
                  <a:pt x="11409" y="9927"/>
                </a:cubicBezTo>
                <a:cubicBezTo>
                  <a:pt x="11584" y="9748"/>
                  <a:pt x="11733" y="9561"/>
                  <a:pt x="11849" y="9368"/>
                </a:cubicBezTo>
                <a:cubicBezTo>
                  <a:pt x="12171" y="8833"/>
                  <a:pt x="12539" y="8267"/>
                  <a:pt x="13048" y="7758"/>
                </a:cubicBezTo>
                <a:cubicBezTo>
                  <a:pt x="13695" y="7111"/>
                  <a:pt x="14394" y="6652"/>
                  <a:pt x="15182" y="6354"/>
                </a:cubicBezTo>
                <a:cubicBezTo>
                  <a:pt x="15389" y="6275"/>
                  <a:pt x="15580" y="6233"/>
                  <a:pt x="15762" y="6228"/>
                </a:cubicBezTo>
                <a:cubicBezTo>
                  <a:pt x="16066" y="6221"/>
                  <a:pt x="16344" y="6318"/>
                  <a:pt x="16637" y="6522"/>
                </a:cubicBezTo>
                <a:cubicBezTo>
                  <a:pt x="16955" y="6745"/>
                  <a:pt x="17243" y="7009"/>
                  <a:pt x="17514" y="7331"/>
                </a:cubicBezTo>
                <a:cubicBezTo>
                  <a:pt x="17866" y="7749"/>
                  <a:pt x="17882" y="8168"/>
                  <a:pt x="17561" y="8611"/>
                </a:cubicBezTo>
                <a:cubicBezTo>
                  <a:pt x="17176" y="9140"/>
                  <a:pt x="16661" y="9589"/>
                  <a:pt x="16206" y="9958"/>
                </a:cubicBezTo>
                <a:cubicBezTo>
                  <a:pt x="15982" y="10140"/>
                  <a:pt x="15733" y="10310"/>
                  <a:pt x="15493" y="10474"/>
                </a:cubicBezTo>
                <a:cubicBezTo>
                  <a:pt x="15262" y="10632"/>
                  <a:pt x="15022" y="10796"/>
                  <a:pt x="14805" y="10970"/>
                </a:cubicBezTo>
                <a:cubicBezTo>
                  <a:pt x="14459" y="11247"/>
                  <a:pt x="14043" y="11502"/>
                  <a:pt x="13535" y="11748"/>
                </a:cubicBezTo>
                <a:cubicBezTo>
                  <a:pt x="12760" y="12124"/>
                  <a:pt x="12257" y="12517"/>
                  <a:pt x="11950" y="12984"/>
                </a:cubicBezTo>
                <a:cubicBezTo>
                  <a:pt x="11450" y="13747"/>
                  <a:pt x="10710" y="14362"/>
                  <a:pt x="9687" y="14864"/>
                </a:cubicBezTo>
                <a:cubicBezTo>
                  <a:pt x="9301" y="15054"/>
                  <a:pt x="9007" y="15340"/>
                  <a:pt x="8814" y="15716"/>
                </a:cubicBezTo>
                <a:cubicBezTo>
                  <a:pt x="8636" y="16061"/>
                  <a:pt x="8492" y="16421"/>
                  <a:pt x="8352" y="16768"/>
                </a:cubicBezTo>
                <a:cubicBezTo>
                  <a:pt x="8303" y="16890"/>
                  <a:pt x="8252" y="17010"/>
                  <a:pt x="8201" y="17132"/>
                </a:cubicBezTo>
                <a:cubicBezTo>
                  <a:pt x="8128" y="17307"/>
                  <a:pt x="8066" y="17487"/>
                  <a:pt x="8005" y="17661"/>
                </a:cubicBezTo>
                <a:cubicBezTo>
                  <a:pt x="7904" y="17951"/>
                  <a:pt x="7800" y="18251"/>
                  <a:pt x="7646" y="18534"/>
                </a:cubicBezTo>
                <a:cubicBezTo>
                  <a:pt x="7498" y="18805"/>
                  <a:pt x="7225" y="18972"/>
                  <a:pt x="6952" y="18961"/>
                </a:cubicBezTo>
                <a:cubicBezTo>
                  <a:pt x="6593" y="18947"/>
                  <a:pt x="6467" y="18758"/>
                  <a:pt x="6351" y="18529"/>
                </a:cubicBezTo>
                <a:cubicBezTo>
                  <a:pt x="6333" y="18493"/>
                  <a:pt x="6313" y="18455"/>
                  <a:pt x="6295" y="18418"/>
                </a:cubicBezTo>
                <a:cubicBezTo>
                  <a:pt x="6116" y="18061"/>
                  <a:pt x="5932" y="17693"/>
                  <a:pt x="5525" y="17422"/>
                </a:cubicBezTo>
                <a:cubicBezTo>
                  <a:pt x="5405" y="17342"/>
                  <a:pt x="5287" y="17260"/>
                  <a:pt x="5171" y="17180"/>
                </a:cubicBezTo>
                <a:cubicBezTo>
                  <a:pt x="5041" y="17091"/>
                  <a:pt x="4905" y="16998"/>
                  <a:pt x="4770" y="16909"/>
                </a:cubicBezTo>
                <a:cubicBezTo>
                  <a:pt x="4316" y="16609"/>
                  <a:pt x="4097" y="16218"/>
                  <a:pt x="4099" y="15716"/>
                </a:cubicBezTo>
                <a:cubicBezTo>
                  <a:pt x="4100" y="15649"/>
                  <a:pt x="4101" y="15581"/>
                  <a:pt x="4101" y="15514"/>
                </a:cubicBezTo>
                <a:cubicBezTo>
                  <a:pt x="4104" y="15311"/>
                  <a:pt x="4105" y="15101"/>
                  <a:pt x="4093" y="14894"/>
                </a:cubicBezTo>
                <a:cubicBezTo>
                  <a:pt x="4065" y="14394"/>
                  <a:pt x="3672" y="14012"/>
                  <a:pt x="3017" y="13848"/>
                </a:cubicBezTo>
                <a:cubicBezTo>
                  <a:pt x="2846" y="13805"/>
                  <a:pt x="2643" y="13757"/>
                  <a:pt x="2432" y="13722"/>
                </a:cubicBezTo>
                <a:cubicBezTo>
                  <a:pt x="1724" y="13605"/>
                  <a:pt x="811" y="13420"/>
                  <a:pt x="0" y="13034"/>
                </a:cubicBezTo>
                <a:lnTo>
                  <a:pt x="0" y="13088"/>
                </a:lnTo>
                <a:cubicBezTo>
                  <a:pt x="810" y="13466"/>
                  <a:pt x="1715" y="13649"/>
                  <a:pt x="2419" y="13766"/>
                </a:cubicBezTo>
                <a:cubicBezTo>
                  <a:pt x="2627" y="13800"/>
                  <a:pt x="2828" y="13848"/>
                  <a:pt x="2998" y="13890"/>
                </a:cubicBezTo>
                <a:cubicBezTo>
                  <a:pt x="3627" y="14048"/>
                  <a:pt x="4004" y="14414"/>
                  <a:pt x="4032" y="14896"/>
                </a:cubicBezTo>
                <a:cubicBezTo>
                  <a:pt x="4044" y="15101"/>
                  <a:pt x="4042" y="15312"/>
                  <a:pt x="4039" y="15514"/>
                </a:cubicBezTo>
                <a:cubicBezTo>
                  <a:pt x="4039" y="15581"/>
                  <a:pt x="4037" y="15649"/>
                  <a:pt x="4037" y="15716"/>
                </a:cubicBezTo>
                <a:cubicBezTo>
                  <a:pt x="4035" y="16232"/>
                  <a:pt x="4261" y="16633"/>
                  <a:pt x="4729" y="16942"/>
                </a:cubicBezTo>
                <a:cubicBezTo>
                  <a:pt x="4863" y="17031"/>
                  <a:pt x="4998" y="17123"/>
                  <a:pt x="5128" y="17212"/>
                </a:cubicBezTo>
                <a:cubicBezTo>
                  <a:pt x="5244" y="17292"/>
                  <a:pt x="5363" y="17375"/>
                  <a:pt x="5483" y="17455"/>
                </a:cubicBezTo>
                <a:cubicBezTo>
                  <a:pt x="5879" y="17719"/>
                  <a:pt x="6063" y="18081"/>
                  <a:pt x="6239" y="18433"/>
                </a:cubicBezTo>
                <a:cubicBezTo>
                  <a:pt x="6257" y="18470"/>
                  <a:pt x="6274" y="18508"/>
                  <a:pt x="6293" y="18544"/>
                </a:cubicBezTo>
                <a:cubicBezTo>
                  <a:pt x="6412" y="18779"/>
                  <a:pt x="6553" y="18991"/>
                  <a:pt x="6949" y="19007"/>
                </a:cubicBezTo>
                <a:cubicBezTo>
                  <a:pt x="7249" y="19019"/>
                  <a:pt x="7546" y="18840"/>
                  <a:pt x="7703" y="18551"/>
                </a:cubicBezTo>
                <a:cubicBezTo>
                  <a:pt x="7859" y="18266"/>
                  <a:pt x="7963" y="17964"/>
                  <a:pt x="8065" y="17672"/>
                </a:cubicBezTo>
                <a:cubicBezTo>
                  <a:pt x="8125" y="17499"/>
                  <a:pt x="8187" y="17320"/>
                  <a:pt x="8260" y="17146"/>
                </a:cubicBezTo>
                <a:cubicBezTo>
                  <a:pt x="8311" y="17024"/>
                  <a:pt x="8360" y="16902"/>
                  <a:pt x="8410" y="16780"/>
                </a:cubicBezTo>
                <a:cubicBezTo>
                  <a:pt x="8550" y="16434"/>
                  <a:pt x="8695" y="16076"/>
                  <a:pt x="8872" y="15732"/>
                </a:cubicBezTo>
                <a:cubicBezTo>
                  <a:pt x="9061" y="15366"/>
                  <a:pt x="9346" y="15085"/>
                  <a:pt x="9721" y="14901"/>
                </a:cubicBezTo>
                <a:cubicBezTo>
                  <a:pt x="10753" y="14394"/>
                  <a:pt x="11502" y="13773"/>
                  <a:pt x="12006" y="13003"/>
                </a:cubicBezTo>
                <a:cubicBezTo>
                  <a:pt x="12308" y="12543"/>
                  <a:pt x="12805" y="12156"/>
                  <a:pt x="13570" y="11785"/>
                </a:cubicBezTo>
                <a:cubicBezTo>
                  <a:pt x="14082" y="11536"/>
                  <a:pt x="14501" y="11280"/>
                  <a:pt x="14850" y="11000"/>
                </a:cubicBezTo>
                <a:cubicBezTo>
                  <a:pt x="15066" y="10827"/>
                  <a:pt x="15303" y="10664"/>
                  <a:pt x="15534" y="10507"/>
                </a:cubicBezTo>
                <a:cubicBezTo>
                  <a:pt x="15775" y="10342"/>
                  <a:pt x="16025" y="10173"/>
                  <a:pt x="16251" y="9989"/>
                </a:cubicBezTo>
                <a:cubicBezTo>
                  <a:pt x="16708" y="9617"/>
                  <a:pt x="17227" y="9167"/>
                  <a:pt x="17615" y="8632"/>
                </a:cubicBezTo>
                <a:cubicBezTo>
                  <a:pt x="17947" y="8175"/>
                  <a:pt x="17931" y="7741"/>
                  <a:pt x="17566" y="7308"/>
                </a:cubicBezTo>
                <a:cubicBezTo>
                  <a:pt x="17292" y="6982"/>
                  <a:pt x="17002" y="6715"/>
                  <a:pt x="16680" y="6489"/>
                </a:cubicBezTo>
                <a:cubicBezTo>
                  <a:pt x="16373" y="6275"/>
                  <a:pt x="16081" y="6175"/>
                  <a:pt x="15762" y="6183"/>
                </a:cubicBezTo>
                <a:close/>
                <a:moveTo>
                  <a:pt x="15329" y="7418"/>
                </a:moveTo>
                <a:cubicBezTo>
                  <a:pt x="15164" y="7422"/>
                  <a:pt x="14989" y="7452"/>
                  <a:pt x="14805" y="7506"/>
                </a:cubicBezTo>
                <a:cubicBezTo>
                  <a:pt x="13792" y="7805"/>
                  <a:pt x="13029" y="8638"/>
                  <a:pt x="13027" y="9444"/>
                </a:cubicBezTo>
                <a:cubicBezTo>
                  <a:pt x="12972" y="9739"/>
                  <a:pt x="13108" y="9995"/>
                  <a:pt x="13400" y="10146"/>
                </a:cubicBezTo>
                <a:cubicBezTo>
                  <a:pt x="13566" y="10232"/>
                  <a:pt x="13770" y="10274"/>
                  <a:pt x="13984" y="10274"/>
                </a:cubicBezTo>
                <a:cubicBezTo>
                  <a:pt x="14185" y="10274"/>
                  <a:pt x="14394" y="10236"/>
                  <a:pt x="14595" y="10161"/>
                </a:cubicBezTo>
                <a:cubicBezTo>
                  <a:pt x="14929" y="10035"/>
                  <a:pt x="15203" y="9903"/>
                  <a:pt x="15432" y="9754"/>
                </a:cubicBezTo>
                <a:cubicBezTo>
                  <a:pt x="15875" y="9467"/>
                  <a:pt x="16362" y="9119"/>
                  <a:pt x="16547" y="8606"/>
                </a:cubicBezTo>
                <a:cubicBezTo>
                  <a:pt x="16688" y="8213"/>
                  <a:pt x="16531" y="7884"/>
                  <a:pt x="16068" y="7603"/>
                </a:cubicBezTo>
                <a:cubicBezTo>
                  <a:pt x="15894" y="7498"/>
                  <a:pt x="15702" y="7438"/>
                  <a:pt x="15491" y="7421"/>
                </a:cubicBezTo>
                <a:cubicBezTo>
                  <a:pt x="15438" y="7417"/>
                  <a:pt x="15384" y="7416"/>
                  <a:pt x="15329" y="7418"/>
                </a:cubicBezTo>
                <a:close/>
                <a:moveTo>
                  <a:pt x="15371" y="7462"/>
                </a:moveTo>
                <a:cubicBezTo>
                  <a:pt x="15615" y="7462"/>
                  <a:pt x="15834" y="7521"/>
                  <a:pt x="16028" y="7639"/>
                </a:cubicBezTo>
                <a:cubicBezTo>
                  <a:pt x="16472" y="7907"/>
                  <a:pt x="16622" y="8219"/>
                  <a:pt x="16487" y="8594"/>
                </a:cubicBezTo>
                <a:cubicBezTo>
                  <a:pt x="16307" y="9094"/>
                  <a:pt x="15827" y="9437"/>
                  <a:pt x="15391" y="9720"/>
                </a:cubicBezTo>
                <a:cubicBezTo>
                  <a:pt x="15166" y="9866"/>
                  <a:pt x="14896" y="9997"/>
                  <a:pt x="14567" y="10121"/>
                </a:cubicBezTo>
                <a:cubicBezTo>
                  <a:pt x="14172" y="10270"/>
                  <a:pt x="13739" y="10265"/>
                  <a:pt x="13436" y="10109"/>
                </a:cubicBezTo>
                <a:cubicBezTo>
                  <a:pt x="13163" y="9968"/>
                  <a:pt x="13036" y="9727"/>
                  <a:pt x="13089" y="9448"/>
                </a:cubicBezTo>
                <a:lnTo>
                  <a:pt x="13089" y="9445"/>
                </a:lnTo>
                <a:cubicBezTo>
                  <a:pt x="13089" y="8656"/>
                  <a:pt x="13836" y="7840"/>
                  <a:pt x="14827" y="7547"/>
                </a:cubicBezTo>
                <a:cubicBezTo>
                  <a:pt x="15019" y="7490"/>
                  <a:pt x="15201" y="7462"/>
                  <a:pt x="15371" y="7462"/>
                </a:cubicBezTo>
                <a:close/>
                <a:moveTo>
                  <a:pt x="20141" y="8186"/>
                </a:moveTo>
                <a:cubicBezTo>
                  <a:pt x="20056" y="8259"/>
                  <a:pt x="19964" y="8329"/>
                  <a:pt x="19861" y="8393"/>
                </a:cubicBezTo>
                <a:lnTo>
                  <a:pt x="19838" y="8406"/>
                </a:lnTo>
                <a:cubicBezTo>
                  <a:pt x="19013" y="8921"/>
                  <a:pt x="18161" y="9454"/>
                  <a:pt x="17482" y="10101"/>
                </a:cubicBezTo>
                <a:cubicBezTo>
                  <a:pt x="17351" y="10225"/>
                  <a:pt x="17213" y="10350"/>
                  <a:pt x="17079" y="10470"/>
                </a:cubicBezTo>
                <a:cubicBezTo>
                  <a:pt x="16686" y="10825"/>
                  <a:pt x="16280" y="11192"/>
                  <a:pt x="15995" y="11613"/>
                </a:cubicBezTo>
                <a:cubicBezTo>
                  <a:pt x="15593" y="12207"/>
                  <a:pt x="15006" y="12648"/>
                  <a:pt x="14204" y="12964"/>
                </a:cubicBezTo>
                <a:cubicBezTo>
                  <a:pt x="13635" y="13187"/>
                  <a:pt x="13187" y="13480"/>
                  <a:pt x="12868" y="13835"/>
                </a:cubicBezTo>
                <a:cubicBezTo>
                  <a:pt x="12333" y="14431"/>
                  <a:pt x="11765" y="15066"/>
                  <a:pt x="11238" y="15704"/>
                </a:cubicBezTo>
                <a:cubicBezTo>
                  <a:pt x="10817" y="16214"/>
                  <a:pt x="10660" y="16832"/>
                  <a:pt x="10773" y="17542"/>
                </a:cubicBezTo>
                <a:cubicBezTo>
                  <a:pt x="10835" y="17931"/>
                  <a:pt x="11111" y="18265"/>
                  <a:pt x="11592" y="18536"/>
                </a:cubicBezTo>
                <a:cubicBezTo>
                  <a:pt x="12339" y="18957"/>
                  <a:pt x="13046" y="19164"/>
                  <a:pt x="13763" y="19164"/>
                </a:cubicBezTo>
                <a:cubicBezTo>
                  <a:pt x="14073" y="19164"/>
                  <a:pt x="14384" y="19126"/>
                  <a:pt x="14702" y="19049"/>
                </a:cubicBezTo>
                <a:cubicBezTo>
                  <a:pt x="15055" y="18965"/>
                  <a:pt x="15427" y="18906"/>
                  <a:pt x="15786" y="18849"/>
                </a:cubicBezTo>
                <a:lnTo>
                  <a:pt x="15906" y="18831"/>
                </a:lnTo>
                <a:cubicBezTo>
                  <a:pt x="16278" y="18772"/>
                  <a:pt x="16638" y="18671"/>
                  <a:pt x="16992" y="18529"/>
                </a:cubicBezTo>
                <a:lnTo>
                  <a:pt x="17011" y="18471"/>
                </a:lnTo>
                <a:cubicBezTo>
                  <a:pt x="16646" y="18621"/>
                  <a:pt x="16276" y="18727"/>
                  <a:pt x="15893" y="18788"/>
                </a:cubicBezTo>
                <a:lnTo>
                  <a:pt x="15773" y="18806"/>
                </a:lnTo>
                <a:cubicBezTo>
                  <a:pt x="15413" y="18862"/>
                  <a:pt x="15040" y="18921"/>
                  <a:pt x="14683" y="19007"/>
                </a:cubicBezTo>
                <a:cubicBezTo>
                  <a:pt x="13652" y="19254"/>
                  <a:pt x="12681" y="19093"/>
                  <a:pt x="11629" y="18501"/>
                </a:cubicBezTo>
                <a:cubicBezTo>
                  <a:pt x="11162" y="18237"/>
                  <a:pt x="10895" y="17913"/>
                  <a:pt x="10835" y="17537"/>
                </a:cubicBezTo>
                <a:cubicBezTo>
                  <a:pt x="10724" y="16837"/>
                  <a:pt x="10877" y="16229"/>
                  <a:pt x="11290" y="15728"/>
                </a:cubicBezTo>
                <a:cubicBezTo>
                  <a:pt x="11817" y="15091"/>
                  <a:pt x="12383" y="14456"/>
                  <a:pt x="12919" y="13860"/>
                </a:cubicBezTo>
                <a:cubicBezTo>
                  <a:pt x="13232" y="13511"/>
                  <a:pt x="13674" y="13223"/>
                  <a:pt x="14233" y="13003"/>
                </a:cubicBezTo>
                <a:cubicBezTo>
                  <a:pt x="15048" y="12683"/>
                  <a:pt x="15641" y="12235"/>
                  <a:pt x="16049" y="11633"/>
                </a:cubicBezTo>
                <a:cubicBezTo>
                  <a:pt x="16331" y="11217"/>
                  <a:pt x="16735" y="10852"/>
                  <a:pt x="17126" y="10499"/>
                </a:cubicBezTo>
                <a:cubicBezTo>
                  <a:pt x="17260" y="10378"/>
                  <a:pt x="17399" y="10253"/>
                  <a:pt x="17531" y="10128"/>
                </a:cubicBezTo>
                <a:cubicBezTo>
                  <a:pt x="18206" y="9485"/>
                  <a:pt x="19055" y="8954"/>
                  <a:pt x="19878" y="8441"/>
                </a:cubicBezTo>
                <a:lnTo>
                  <a:pt x="19900" y="8427"/>
                </a:lnTo>
                <a:cubicBezTo>
                  <a:pt x="19976" y="8379"/>
                  <a:pt x="20047" y="8329"/>
                  <a:pt x="20114" y="8277"/>
                </a:cubicBezTo>
                <a:lnTo>
                  <a:pt x="20141" y="8186"/>
                </a:lnTo>
                <a:close/>
                <a:moveTo>
                  <a:pt x="19884" y="9031"/>
                </a:moveTo>
                <a:cubicBezTo>
                  <a:pt x="19870" y="9038"/>
                  <a:pt x="19855" y="9046"/>
                  <a:pt x="19840" y="9052"/>
                </a:cubicBezTo>
                <a:cubicBezTo>
                  <a:pt x="19688" y="9126"/>
                  <a:pt x="19530" y="9201"/>
                  <a:pt x="19381" y="9282"/>
                </a:cubicBezTo>
                <a:cubicBezTo>
                  <a:pt x="18350" y="9841"/>
                  <a:pt x="17640" y="10598"/>
                  <a:pt x="17137" y="11194"/>
                </a:cubicBezTo>
                <a:cubicBezTo>
                  <a:pt x="16736" y="11669"/>
                  <a:pt x="16556" y="12178"/>
                  <a:pt x="16599" y="12706"/>
                </a:cubicBezTo>
                <a:cubicBezTo>
                  <a:pt x="16616" y="12914"/>
                  <a:pt x="16484" y="13035"/>
                  <a:pt x="16180" y="13087"/>
                </a:cubicBezTo>
                <a:cubicBezTo>
                  <a:pt x="16095" y="13102"/>
                  <a:pt x="16008" y="13115"/>
                  <a:pt x="15923" y="13129"/>
                </a:cubicBezTo>
                <a:cubicBezTo>
                  <a:pt x="15464" y="13205"/>
                  <a:pt x="14990" y="13283"/>
                  <a:pt x="14550" y="13445"/>
                </a:cubicBezTo>
                <a:cubicBezTo>
                  <a:pt x="13981" y="13654"/>
                  <a:pt x="13575" y="13930"/>
                  <a:pt x="13308" y="14284"/>
                </a:cubicBezTo>
                <a:cubicBezTo>
                  <a:pt x="12914" y="14808"/>
                  <a:pt x="12456" y="15429"/>
                  <a:pt x="12046" y="16078"/>
                </a:cubicBezTo>
                <a:cubicBezTo>
                  <a:pt x="11757" y="16535"/>
                  <a:pt x="11671" y="16956"/>
                  <a:pt x="11785" y="17366"/>
                </a:cubicBezTo>
                <a:cubicBezTo>
                  <a:pt x="11991" y="18107"/>
                  <a:pt x="12792" y="18559"/>
                  <a:pt x="13778" y="18491"/>
                </a:cubicBezTo>
                <a:cubicBezTo>
                  <a:pt x="14884" y="18414"/>
                  <a:pt x="16150" y="18251"/>
                  <a:pt x="17260" y="17651"/>
                </a:cubicBezTo>
                <a:lnTo>
                  <a:pt x="17281" y="17582"/>
                </a:lnTo>
                <a:cubicBezTo>
                  <a:pt x="16169" y="18202"/>
                  <a:pt x="14888" y="18368"/>
                  <a:pt x="13773" y="18446"/>
                </a:cubicBezTo>
                <a:cubicBezTo>
                  <a:pt x="12818" y="18512"/>
                  <a:pt x="12044" y="18074"/>
                  <a:pt x="11845" y="17356"/>
                </a:cubicBezTo>
                <a:cubicBezTo>
                  <a:pt x="11734" y="16957"/>
                  <a:pt x="11819" y="16545"/>
                  <a:pt x="12102" y="16098"/>
                </a:cubicBezTo>
                <a:cubicBezTo>
                  <a:pt x="12512" y="15450"/>
                  <a:pt x="12969" y="14827"/>
                  <a:pt x="13363" y="14304"/>
                </a:cubicBezTo>
                <a:cubicBezTo>
                  <a:pt x="13624" y="13958"/>
                  <a:pt x="14021" y="13691"/>
                  <a:pt x="14578" y="13486"/>
                </a:cubicBezTo>
                <a:cubicBezTo>
                  <a:pt x="15011" y="13327"/>
                  <a:pt x="15481" y="13248"/>
                  <a:pt x="15936" y="13173"/>
                </a:cubicBezTo>
                <a:cubicBezTo>
                  <a:pt x="16022" y="13159"/>
                  <a:pt x="16108" y="13145"/>
                  <a:pt x="16193" y="13131"/>
                </a:cubicBezTo>
                <a:cubicBezTo>
                  <a:pt x="16527" y="13073"/>
                  <a:pt x="16680" y="12934"/>
                  <a:pt x="16661" y="12704"/>
                </a:cubicBezTo>
                <a:cubicBezTo>
                  <a:pt x="16619" y="12185"/>
                  <a:pt x="16796" y="11685"/>
                  <a:pt x="17190" y="11218"/>
                </a:cubicBezTo>
                <a:cubicBezTo>
                  <a:pt x="17690" y="10624"/>
                  <a:pt x="18397" y="9874"/>
                  <a:pt x="19419" y="9319"/>
                </a:cubicBezTo>
                <a:cubicBezTo>
                  <a:pt x="19564" y="9241"/>
                  <a:pt x="19716" y="9166"/>
                  <a:pt x="19864" y="9094"/>
                </a:cubicBezTo>
                <a:lnTo>
                  <a:pt x="19884" y="9031"/>
                </a:lnTo>
                <a:close/>
                <a:moveTo>
                  <a:pt x="7158" y="9212"/>
                </a:moveTo>
                <a:cubicBezTo>
                  <a:pt x="5483" y="9231"/>
                  <a:pt x="3924" y="9527"/>
                  <a:pt x="2524" y="10092"/>
                </a:cubicBezTo>
                <a:cubicBezTo>
                  <a:pt x="1598" y="10466"/>
                  <a:pt x="983" y="10832"/>
                  <a:pt x="529" y="11279"/>
                </a:cubicBezTo>
                <a:cubicBezTo>
                  <a:pt x="88" y="11713"/>
                  <a:pt x="75" y="12238"/>
                  <a:pt x="495" y="12619"/>
                </a:cubicBezTo>
                <a:cubicBezTo>
                  <a:pt x="836" y="12927"/>
                  <a:pt x="1258" y="13149"/>
                  <a:pt x="1749" y="13278"/>
                </a:cubicBezTo>
                <a:cubicBezTo>
                  <a:pt x="2070" y="13363"/>
                  <a:pt x="2408" y="13415"/>
                  <a:pt x="2734" y="13466"/>
                </a:cubicBezTo>
                <a:cubicBezTo>
                  <a:pt x="3040" y="13513"/>
                  <a:pt x="3356" y="13563"/>
                  <a:pt x="3657" y="13638"/>
                </a:cubicBezTo>
                <a:cubicBezTo>
                  <a:pt x="4487" y="13846"/>
                  <a:pt x="4892" y="14350"/>
                  <a:pt x="4740" y="14985"/>
                </a:cubicBezTo>
                <a:lnTo>
                  <a:pt x="4719" y="15066"/>
                </a:lnTo>
                <a:cubicBezTo>
                  <a:pt x="4697" y="15157"/>
                  <a:pt x="4675" y="15249"/>
                  <a:pt x="4659" y="15342"/>
                </a:cubicBezTo>
                <a:cubicBezTo>
                  <a:pt x="4643" y="15435"/>
                  <a:pt x="4634" y="15530"/>
                  <a:pt x="4639" y="15625"/>
                </a:cubicBezTo>
                <a:cubicBezTo>
                  <a:pt x="4628" y="15832"/>
                  <a:pt x="4646" y="16098"/>
                  <a:pt x="4880" y="16314"/>
                </a:cubicBezTo>
                <a:cubicBezTo>
                  <a:pt x="5282" y="16684"/>
                  <a:pt x="5765" y="16916"/>
                  <a:pt x="6317" y="17003"/>
                </a:cubicBezTo>
                <a:cubicBezTo>
                  <a:pt x="6428" y="17021"/>
                  <a:pt x="6544" y="17035"/>
                  <a:pt x="6662" y="17035"/>
                </a:cubicBezTo>
                <a:cubicBezTo>
                  <a:pt x="6891" y="17035"/>
                  <a:pt x="7128" y="16983"/>
                  <a:pt x="7338" y="16809"/>
                </a:cubicBezTo>
                <a:cubicBezTo>
                  <a:pt x="7645" y="16554"/>
                  <a:pt x="7870" y="16255"/>
                  <a:pt x="8028" y="15895"/>
                </a:cubicBezTo>
                <a:cubicBezTo>
                  <a:pt x="8330" y="15204"/>
                  <a:pt x="8891" y="14735"/>
                  <a:pt x="9743" y="14459"/>
                </a:cubicBezTo>
                <a:cubicBezTo>
                  <a:pt x="10357" y="14261"/>
                  <a:pt x="10858" y="13924"/>
                  <a:pt x="11190" y="13488"/>
                </a:cubicBezTo>
                <a:cubicBezTo>
                  <a:pt x="11715" y="12796"/>
                  <a:pt x="11708" y="12243"/>
                  <a:pt x="11167" y="11744"/>
                </a:cubicBezTo>
                <a:cubicBezTo>
                  <a:pt x="10757" y="11367"/>
                  <a:pt x="10402" y="10953"/>
                  <a:pt x="10058" y="10552"/>
                </a:cubicBezTo>
                <a:cubicBezTo>
                  <a:pt x="9974" y="10454"/>
                  <a:pt x="9889" y="10355"/>
                  <a:pt x="9803" y="10257"/>
                </a:cubicBezTo>
                <a:cubicBezTo>
                  <a:pt x="9190" y="9552"/>
                  <a:pt x="8301" y="9200"/>
                  <a:pt x="7158" y="9212"/>
                </a:cubicBezTo>
                <a:close/>
                <a:moveTo>
                  <a:pt x="7158" y="9258"/>
                </a:moveTo>
                <a:cubicBezTo>
                  <a:pt x="7178" y="9257"/>
                  <a:pt x="7197" y="9258"/>
                  <a:pt x="7216" y="9258"/>
                </a:cubicBezTo>
                <a:cubicBezTo>
                  <a:pt x="8307" y="9257"/>
                  <a:pt x="9160" y="9601"/>
                  <a:pt x="9751" y="10280"/>
                </a:cubicBezTo>
                <a:cubicBezTo>
                  <a:pt x="9836" y="10378"/>
                  <a:pt x="9921" y="10477"/>
                  <a:pt x="10006" y="10576"/>
                </a:cubicBezTo>
                <a:cubicBezTo>
                  <a:pt x="10350" y="10977"/>
                  <a:pt x="10706" y="11394"/>
                  <a:pt x="11118" y="11773"/>
                </a:cubicBezTo>
                <a:cubicBezTo>
                  <a:pt x="11641" y="12255"/>
                  <a:pt x="11647" y="12792"/>
                  <a:pt x="11135" y="13466"/>
                </a:cubicBezTo>
                <a:cubicBezTo>
                  <a:pt x="10810" y="13893"/>
                  <a:pt x="10321" y="14223"/>
                  <a:pt x="9719" y="14418"/>
                </a:cubicBezTo>
                <a:cubicBezTo>
                  <a:pt x="8850" y="14699"/>
                  <a:pt x="8277" y="15177"/>
                  <a:pt x="7969" y="15881"/>
                </a:cubicBezTo>
                <a:cubicBezTo>
                  <a:pt x="7814" y="16235"/>
                  <a:pt x="7592" y="16529"/>
                  <a:pt x="7291" y="16779"/>
                </a:cubicBezTo>
                <a:cubicBezTo>
                  <a:pt x="6995" y="17025"/>
                  <a:pt x="6655" y="17011"/>
                  <a:pt x="6330" y="16959"/>
                </a:cubicBezTo>
                <a:cubicBezTo>
                  <a:pt x="5793" y="16874"/>
                  <a:pt x="5321" y="16648"/>
                  <a:pt x="4929" y="16286"/>
                </a:cubicBezTo>
                <a:cubicBezTo>
                  <a:pt x="4707" y="16081"/>
                  <a:pt x="4690" y="15826"/>
                  <a:pt x="4700" y="15627"/>
                </a:cubicBezTo>
                <a:lnTo>
                  <a:pt x="4700" y="15625"/>
                </a:lnTo>
                <a:cubicBezTo>
                  <a:pt x="4695" y="15532"/>
                  <a:pt x="4705" y="15439"/>
                  <a:pt x="4721" y="15347"/>
                </a:cubicBezTo>
                <a:cubicBezTo>
                  <a:pt x="4737" y="15255"/>
                  <a:pt x="4759" y="15164"/>
                  <a:pt x="4781" y="15074"/>
                </a:cubicBezTo>
                <a:lnTo>
                  <a:pt x="4800" y="14993"/>
                </a:lnTo>
                <a:cubicBezTo>
                  <a:pt x="4957" y="14334"/>
                  <a:pt x="4538" y="13812"/>
                  <a:pt x="3678" y="13596"/>
                </a:cubicBezTo>
                <a:cubicBezTo>
                  <a:pt x="3373" y="13519"/>
                  <a:pt x="3054" y="13470"/>
                  <a:pt x="2746" y="13422"/>
                </a:cubicBezTo>
                <a:cubicBezTo>
                  <a:pt x="2422" y="13372"/>
                  <a:pt x="2087" y="13319"/>
                  <a:pt x="1769" y="13236"/>
                </a:cubicBezTo>
                <a:cubicBezTo>
                  <a:pt x="1289" y="13109"/>
                  <a:pt x="876" y="12893"/>
                  <a:pt x="542" y="12591"/>
                </a:cubicBezTo>
                <a:cubicBezTo>
                  <a:pt x="342" y="12411"/>
                  <a:pt x="240" y="12195"/>
                  <a:pt x="248" y="11966"/>
                </a:cubicBezTo>
                <a:cubicBezTo>
                  <a:pt x="255" y="11739"/>
                  <a:pt x="370" y="11510"/>
                  <a:pt x="578" y="11305"/>
                </a:cubicBezTo>
                <a:cubicBezTo>
                  <a:pt x="1026" y="10864"/>
                  <a:pt x="1634" y="10503"/>
                  <a:pt x="2552" y="10132"/>
                </a:cubicBezTo>
                <a:cubicBezTo>
                  <a:pt x="3943" y="9571"/>
                  <a:pt x="5493" y="9276"/>
                  <a:pt x="7158" y="9258"/>
                </a:cubicBezTo>
                <a:close/>
                <a:moveTo>
                  <a:pt x="19748" y="9478"/>
                </a:moveTo>
                <a:cubicBezTo>
                  <a:pt x="19032" y="9824"/>
                  <a:pt x="18482" y="10235"/>
                  <a:pt x="18081" y="10728"/>
                </a:cubicBezTo>
                <a:cubicBezTo>
                  <a:pt x="18057" y="10758"/>
                  <a:pt x="18031" y="10787"/>
                  <a:pt x="18006" y="10818"/>
                </a:cubicBezTo>
                <a:cubicBezTo>
                  <a:pt x="17760" y="11116"/>
                  <a:pt x="17507" y="11425"/>
                  <a:pt x="17514" y="11852"/>
                </a:cubicBezTo>
                <a:cubicBezTo>
                  <a:pt x="17506" y="11937"/>
                  <a:pt x="17545" y="12062"/>
                  <a:pt x="17617" y="12171"/>
                </a:cubicBezTo>
                <a:cubicBezTo>
                  <a:pt x="17831" y="12499"/>
                  <a:pt x="18237" y="12644"/>
                  <a:pt x="18606" y="12744"/>
                </a:cubicBezTo>
                <a:cubicBezTo>
                  <a:pt x="18651" y="12757"/>
                  <a:pt x="18697" y="12768"/>
                  <a:pt x="18742" y="12781"/>
                </a:cubicBezTo>
                <a:lnTo>
                  <a:pt x="18756" y="12736"/>
                </a:lnTo>
                <a:cubicBezTo>
                  <a:pt x="18714" y="12724"/>
                  <a:pt x="18671" y="12713"/>
                  <a:pt x="18629" y="12702"/>
                </a:cubicBezTo>
                <a:cubicBezTo>
                  <a:pt x="18271" y="12605"/>
                  <a:pt x="17878" y="12465"/>
                  <a:pt x="17673" y="12152"/>
                </a:cubicBezTo>
                <a:cubicBezTo>
                  <a:pt x="17591" y="12027"/>
                  <a:pt x="17568" y="11914"/>
                  <a:pt x="17574" y="11855"/>
                </a:cubicBezTo>
                <a:lnTo>
                  <a:pt x="17574" y="11854"/>
                </a:lnTo>
                <a:lnTo>
                  <a:pt x="17574" y="11852"/>
                </a:lnTo>
                <a:cubicBezTo>
                  <a:pt x="17566" y="11437"/>
                  <a:pt x="17817" y="11134"/>
                  <a:pt x="18059" y="10841"/>
                </a:cubicBezTo>
                <a:cubicBezTo>
                  <a:pt x="18084" y="10811"/>
                  <a:pt x="18109" y="10780"/>
                  <a:pt x="18134" y="10749"/>
                </a:cubicBezTo>
                <a:cubicBezTo>
                  <a:pt x="18519" y="10275"/>
                  <a:pt x="19046" y="9878"/>
                  <a:pt x="19729" y="9541"/>
                </a:cubicBezTo>
                <a:lnTo>
                  <a:pt x="19748" y="9478"/>
                </a:lnTo>
                <a:close/>
                <a:moveTo>
                  <a:pt x="7018" y="9522"/>
                </a:moveTo>
                <a:cubicBezTo>
                  <a:pt x="6733" y="9517"/>
                  <a:pt x="6465" y="9532"/>
                  <a:pt x="6209" y="9557"/>
                </a:cubicBezTo>
                <a:cubicBezTo>
                  <a:pt x="5953" y="9582"/>
                  <a:pt x="5708" y="9617"/>
                  <a:pt x="5467" y="9652"/>
                </a:cubicBezTo>
                <a:lnTo>
                  <a:pt x="5414" y="9660"/>
                </a:lnTo>
                <a:cubicBezTo>
                  <a:pt x="4209" y="9833"/>
                  <a:pt x="2681" y="10149"/>
                  <a:pt x="1563" y="11068"/>
                </a:cubicBezTo>
                <a:cubicBezTo>
                  <a:pt x="1095" y="11453"/>
                  <a:pt x="973" y="11825"/>
                  <a:pt x="1190" y="12208"/>
                </a:cubicBezTo>
                <a:cubicBezTo>
                  <a:pt x="1359" y="12506"/>
                  <a:pt x="1677" y="12734"/>
                  <a:pt x="2134" y="12887"/>
                </a:cubicBezTo>
                <a:cubicBezTo>
                  <a:pt x="2431" y="12986"/>
                  <a:pt x="2728" y="13048"/>
                  <a:pt x="3017" y="13070"/>
                </a:cubicBezTo>
                <a:cubicBezTo>
                  <a:pt x="4213" y="13161"/>
                  <a:pt x="5277" y="13563"/>
                  <a:pt x="6265" y="14301"/>
                </a:cubicBezTo>
                <a:cubicBezTo>
                  <a:pt x="6480" y="14461"/>
                  <a:pt x="6730" y="14544"/>
                  <a:pt x="6997" y="14544"/>
                </a:cubicBezTo>
                <a:cubicBezTo>
                  <a:pt x="7064" y="14544"/>
                  <a:pt x="7132" y="14538"/>
                  <a:pt x="7201" y="14528"/>
                </a:cubicBezTo>
                <a:cubicBezTo>
                  <a:pt x="7980" y="14409"/>
                  <a:pt x="8878" y="14259"/>
                  <a:pt x="9698" y="13974"/>
                </a:cubicBezTo>
                <a:cubicBezTo>
                  <a:pt x="10241" y="13785"/>
                  <a:pt x="10606" y="13498"/>
                  <a:pt x="10753" y="13143"/>
                </a:cubicBezTo>
                <a:cubicBezTo>
                  <a:pt x="10902" y="12782"/>
                  <a:pt x="10813" y="12387"/>
                  <a:pt x="10496" y="12000"/>
                </a:cubicBezTo>
                <a:cubicBezTo>
                  <a:pt x="10143" y="11568"/>
                  <a:pt x="9770" y="11103"/>
                  <a:pt x="9429" y="10636"/>
                </a:cubicBezTo>
                <a:cubicBezTo>
                  <a:pt x="8861" y="9859"/>
                  <a:pt x="8050" y="9485"/>
                  <a:pt x="7018" y="9522"/>
                </a:cubicBezTo>
                <a:close/>
                <a:moveTo>
                  <a:pt x="6909" y="9566"/>
                </a:moveTo>
                <a:cubicBezTo>
                  <a:pt x="6945" y="9566"/>
                  <a:pt x="6982" y="9566"/>
                  <a:pt x="7018" y="9567"/>
                </a:cubicBezTo>
                <a:lnTo>
                  <a:pt x="7020" y="9567"/>
                </a:lnTo>
                <a:cubicBezTo>
                  <a:pt x="8026" y="9531"/>
                  <a:pt x="8819" y="9897"/>
                  <a:pt x="9375" y="10658"/>
                </a:cubicBezTo>
                <a:cubicBezTo>
                  <a:pt x="9716" y="11125"/>
                  <a:pt x="10090" y="11591"/>
                  <a:pt x="10444" y="12023"/>
                </a:cubicBezTo>
                <a:cubicBezTo>
                  <a:pt x="10752" y="12399"/>
                  <a:pt x="10839" y="12781"/>
                  <a:pt x="10695" y="13129"/>
                </a:cubicBezTo>
                <a:cubicBezTo>
                  <a:pt x="10553" y="13472"/>
                  <a:pt x="10199" y="13751"/>
                  <a:pt x="9673" y="13934"/>
                </a:cubicBezTo>
                <a:cubicBezTo>
                  <a:pt x="8859" y="14217"/>
                  <a:pt x="7963" y="14366"/>
                  <a:pt x="7188" y="14484"/>
                </a:cubicBezTo>
                <a:cubicBezTo>
                  <a:pt x="6861" y="14533"/>
                  <a:pt x="6565" y="14461"/>
                  <a:pt x="6308" y="14269"/>
                </a:cubicBezTo>
                <a:cubicBezTo>
                  <a:pt x="5309" y="13524"/>
                  <a:pt x="4235" y="13117"/>
                  <a:pt x="3024" y="13025"/>
                </a:cubicBezTo>
                <a:cubicBezTo>
                  <a:pt x="2742" y="13004"/>
                  <a:pt x="2451" y="12945"/>
                  <a:pt x="2161" y="12848"/>
                </a:cubicBezTo>
                <a:cubicBezTo>
                  <a:pt x="1717" y="12699"/>
                  <a:pt x="1411" y="12479"/>
                  <a:pt x="1248" y="12192"/>
                </a:cubicBezTo>
                <a:cubicBezTo>
                  <a:pt x="1038" y="11822"/>
                  <a:pt x="1153" y="11474"/>
                  <a:pt x="1610" y="11098"/>
                </a:cubicBezTo>
                <a:cubicBezTo>
                  <a:pt x="2191" y="10621"/>
                  <a:pt x="3149" y="10031"/>
                  <a:pt x="5426" y="9704"/>
                </a:cubicBezTo>
                <a:lnTo>
                  <a:pt x="5480" y="9697"/>
                </a:lnTo>
                <a:cubicBezTo>
                  <a:pt x="5928" y="9632"/>
                  <a:pt x="6390" y="9566"/>
                  <a:pt x="6909" y="9566"/>
                </a:cubicBezTo>
                <a:close/>
                <a:moveTo>
                  <a:pt x="6810" y="9913"/>
                </a:moveTo>
                <a:cubicBezTo>
                  <a:pt x="5859" y="9926"/>
                  <a:pt x="4939" y="10055"/>
                  <a:pt x="4075" y="10296"/>
                </a:cubicBezTo>
                <a:cubicBezTo>
                  <a:pt x="3466" y="10466"/>
                  <a:pt x="2835" y="10677"/>
                  <a:pt x="2348" y="11068"/>
                </a:cubicBezTo>
                <a:cubicBezTo>
                  <a:pt x="1854" y="11465"/>
                  <a:pt x="1791" y="11909"/>
                  <a:pt x="2179" y="12256"/>
                </a:cubicBezTo>
                <a:cubicBezTo>
                  <a:pt x="2389" y="12444"/>
                  <a:pt x="2702" y="12570"/>
                  <a:pt x="3137" y="12642"/>
                </a:cubicBezTo>
                <a:cubicBezTo>
                  <a:pt x="4223" y="12822"/>
                  <a:pt x="5196" y="13001"/>
                  <a:pt x="6109" y="13364"/>
                </a:cubicBezTo>
                <a:cubicBezTo>
                  <a:pt x="6699" y="13599"/>
                  <a:pt x="7356" y="13709"/>
                  <a:pt x="8177" y="13714"/>
                </a:cubicBezTo>
                <a:cubicBezTo>
                  <a:pt x="8201" y="13715"/>
                  <a:pt x="8225" y="13715"/>
                  <a:pt x="8250" y="13715"/>
                </a:cubicBezTo>
                <a:cubicBezTo>
                  <a:pt x="8470" y="13715"/>
                  <a:pt x="8760" y="13681"/>
                  <a:pt x="9077" y="13615"/>
                </a:cubicBezTo>
                <a:cubicBezTo>
                  <a:pt x="9595" y="13508"/>
                  <a:pt x="10159" y="13190"/>
                  <a:pt x="10043" y="12648"/>
                </a:cubicBezTo>
                <a:cubicBezTo>
                  <a:pt x="10012" y="12505"/>
                  <a:pt x="9959" y="12374"/>
                  <a:pt x="9887" y="12260"/>
                </a:cubicBezTo>
                <a:cubicBezTo>
                  <a:pt x="9502" y="11648"/>
                  <a:pt x="9028" y="11048"/>
                  <a:pt x="8477" y="10477"/>
                </a:cubicBezTo>
                <a:cubicBezTo>
                  <a:pt x="8106" y="10093"/>
                  <a:pt x="7546" y="9903"/>
                  <a:pt x="6810" y="9913"/>
                </a:cubicBezTo>
                <a:close/>
                <a:moveTo>
                  <a:pt x="6812" y="9958"/>
                </a:moveTo>
                <a:cubicBezTo>
                  <a:pt x="6830" y="9958"/>
                  <a:pt x="6847" y="9958"/>
                  <a:pt x="6864" y="9958"/>
                </a:cubicBezTo>
                <a:cubicBezTo>
                  <a:pt x="7552" y="9958"/>
                  <a:pt x="8077" y="10141"/>
                  <a:pt x="8426" y="10503"/>
                </a:cubicBezTo>
                <a:cubicBezTo>
                  <a:pt x="8976" y="11072"/>
                  <a:pt x="9450" y="11670"/>
                  <a:pt x="9833" y="12279"/>
                </a:cubicBezTo>
                <a:cubicBezTo>
                  <a:pt x="9903" y="12390"/>
                  <a:pt x="9952" y="12516"/>
                  <a:pt x="9982" y="12654"/>
                </a:cubicBezTo>
                <a:cubicBezTo>
                  <a:pt x="10092" y="13167"/>
                  <a:pt x="9554" y="13469"/>
                  <a:pt x="9060" y="13571"/>
                </a:cubicBezTo>
                <a:cubicBezTo>
                  <a:pt x="8717" y="13642"/>
                  <a:pt x="8397" y="13678"/>
                  <a:pt x="8181" y="13669"/>
                </a:cubicBezTo>
                <a:lnTo>
                  <a:pt x="8180" y="13669"/>
                </a:lnTo>
                <a:cubicBezTo>
                  <a:pt x="7368" y="13665"/>
                  <a:pt x="6720" y="13556"/>
                  <a:pt x="6139" y="13325"/>
                </a:cubicBezTo>
                <a:cubicBezTo>
                  <a:pt x="5219" y="12959"/>
                  <a:pt x="4241" y="12779"/>
                  <a:pt x="3150" y="12598"/>
                </a:cubicBezTo>
                <a:cubicBezTo>
                  <a:pt x="2723" y="12527"/>
                  <a:pt x="2430" y="12409"/>
                  <a:pt x="2226" y="12228"/>
                </a:cubicBezTo>
                <a:cubicBezTo>
                  <a:pt x="1859" y="11899"/>
                  <a:pt x="1921" y="11477"/>
                  <a:pt x="2393" y="11098"/>
                </a:cubicBezTo>
                <a:cubicBezTo>
                  <a:pt x="2872" y="10714"/>
                  <a:pt x="3495" y="10506"/>
                  <a:pt x="4098" y="10338"/>
                </a:cubicBezTo>
                <a:cubicBezTo>
                  <a:pt x="4955" y="10098"/>
                  <a:pt x="5868" y="9971"/>
                  <a:pt x="6812" y="9958"/>
                </a:cubicBezTo>
                <a:close/>
                <a:moveTo>
                  <a:pt x="17160" y="13117"/>
                </a:moveTo>
                <a:cubicBezTo>
                  <a:pt x="17040" y="13114"/>
                  <a:pt x="16953" y="13135"/>
                  <a:pt x="16901" y="13180"/>
                </a:cubicBezTo>
                <a:cubicBezTo>
                  <a:pt x="16844" y="13229"/>
                  <a:pt x="16830" y="13302"/>
                  <a:pt x="16858" y="13404"/>
                </a:cubicBezTo>
                <a:cubicBezTo>
                  <a:pt x="16906" y="13576"/>
                  <a:pt x="17018" y="13742"/>
                  <a:pt x="17214" y="13926"/>
                </a:cubicBezTo>
                <a:cubicBezTo>
                  <a:pt x="17478" y="14175"/>
                  <a:pt x="17796" y="14416"/>
                  <a:pt x="18170" y="14662"/>
                </a:cubicBezTo>
                <a:lnTo>
                  <a:pt x="18185" y="14612"/>
                </a:lnTo>
                <a:cubicBezTo>
                  <a:pt x="17826" y="14374"/>
                  <a:pt x="17519" y="14139"/>
                  <a:pt x="17263" y="13898"/>
                </a:cubicBezTo>
                <a:cubicBezTo>
                  <a:pt x="17073" y="13720"/>
                  <a:pt x="16964" y="13561"/>
                  <a:pt x="16918" y="13396"/>
                </a:cubicBezTo>
                <a:cubicBezTo>
                  <a:pt x="16894" y="13310"/>
                  <a:pt x="16905" y="13247"/>
                  <a:pt x="16948" y="13210"/>
                </a:cubicBezTo>
                <a:cubicBezTo>
                  <a:pt x="16987" y="13176"/>
                  <a:pt x="17057" y="13159"/>
                  <a:pt x="17157" y="13162"/>
                </a:cubicBezTo>
                <a:cubicBezTo>
                  <a:pt x="17675" y="13175"/>
                  <a:pt x="18149" y="13215"/>
                  <a:pt x="18591" y="13278"/>
                </a:cubicBezTo>
                <a:lnTo>
                  <a:pt x="18604" y="13234"/>
                </a:lnTo>
                <a:cubicBezTo>
                  <a:pt x="18158" y="13170"/>
                  <a:pt x="17681" y="13130"/>
                  <a:pt x="17160" y="13117"/>
                </a:cubicBezTo>
                <a:close/>
                <a:moveTo>
                  <a:pt x="15358" y="13856"/>
                </a:moveTo>
                <a:cubicBezTo>
                  <a:pt x="15230" y="13852"/>
                  <a:pt x="15102" y="13860"/>
                  <a:pt x="14976" y="13879"/>
                </a:cubicBezTo>
                <a:cubicBezTo>
                  <a:pt x="14495" y="13951"/>
                  <a:pt x="14093" y="14183"/>
                  <a:pt x="13842" y="14532"/>
                </a:cubicBezTo>
                <a:cubicBezTo>
                  <a:pt x="13480" y="15036"/>
                  <a:pt x="13132" y="15590"/>
                  <a:pt x="12776" y="16226"/>
                </a:cubicBezTo>
                <a:cubicBezTo>
                  <a:pt x="12655" y="16443"/>
                  <a:pt x="12601" y="16678"/>
                  <a:pt x="12553" y="16884"/>
                </a:cubicBezTo>
                <a:lnTo>
                  <a:pt x="12537" y="16956"/>
                </a:lnTo>
                <a:lnTo>
                  <a:pt x="12537" y="16959"/>
                </a:lnTo>
                <a:cubicBezTo>
                  <a:pt x="12531" y="17271"/>
                  <a:pt x="12703" y="17565"/>
                  <a:pt x="13011" y="17768"/>
                </a:cubicBezTo>
                <a:cubicBezTo>
                  <a:pt x="13252" y="17928"/>
                  <a:pt x="13547" y="18013"/>
                  <a:pt x="13854" y="18013"/>
                </a:cubicBezTo>
                <a:cubicBezTo>
                  <a:pt x="13900" y="18013"/>
                  <a:pt x="13947" y="18011"/>
                  <a:pt x="13994" y="18008"/>
                </a:cubicBezTo>
                <a:cubicBezTo>
                  <a:pt x="14728" y="17946"/>
                  <a:pt x="15337" y="17818"/>
                  <a:pt x="15859" y="17615"/>
                </a:cubicBezTo>
                <a:cubicBezTo>
                  <a:pt x="16454" y="17384"/>
                  <a:pt x="16997" y="17089"/>
                  <a:pt x="17521" y="16794"/>
                </a:cubicBezTo>
                <a:lnTo>
                  <a:pt x="17542" y="16726"/>
                </a:lnTo>
                <a:cubicBezTo>
                  <a:pt x="17002" y="17030"/>
                  <a:pt x="16443" y="17338"/>
                  <a:pt x="15832" y="17575"/>
                </a:cubicBezTo>
                <a:cubicBezTo>
                  <a:pt x="15316" y="17775"/>
                  <a:pt x="14713" y="17902"/>
                  <a:pt x="13987" y="17962"/>
                </a:cubicBezTo>
                <a:cubicBezTo>
                  <a:pt x="13649" y="17991"/>
                  <a:pt x="13316" y="17910"/>
                  <a:pt x="13052" y="17736"/>
                </a:cubicBezTo>
                <a:cubicBezTo>
                  <a:pt x="12758" y="17542"/>
                  <a:pt x="12593" y="17259"/>
                  <a:pt x="12598" y="16961"/>
                </a:cubicBezTo>
                <a:lnTo>
                  <a:pt x="12613" y="16891"/>
                </a:lnTo>
                <a:cubicBezTo>
                  <a:pt x="12660" y="16687"/>
                  <a:pt x="12714" y="16455"/>
                  <a:pt x="12832" y="16242"/>
                </a:cubicBezTo>
                <a:cubicBezTo>
                  <a:pt x="13188" y="15608"/>
                  <a:pt x="13536" y="15056"/>
                  <a:pt x="13897" y="14554"/>
                </a:cubicBezTo>
                <a:cubicBezTo>
                  <a:pt x="14139" y="14217"/>
                  <a:pt x="14526" y="13993"/>
                  <a:pt x="14989" y="13923"/>
                </a:cubicBezTo>
                <a:cubicBezTo>
                  <a:pt x="15110" y="13905"/>
                  <a:pt x="15232" y="13896"/>
                  <a:pt x="15355" y="13899"/>
                </a:cubicBezTo>
                <a:cubicBezTo>
                  <a:pt x="15725" y="13909"/>
                  <a:pt x="16096" y="14017"/>
                  <a:pt x="16426" y="14212"/>
                </a:cubicBezTo>
                <a:cubicBezTo>
                  <a:pt x="16945" y="14519"/>
                  <a:pt x="17462" y="14865"/>
                  <a:pt x="17963" y="15243"/>
                </a:cubicBezTo>
                <a:cubicBezTo>
                  <a:pt x="17971" y="15249"/>
                  <a:pt x="17979" y="15257"/>
                  <a:pt x="17987" y="15263"/>
                </a:cubicBezTo>
                <a:lnTo>
                  <a:pt x="18003" y="15210"/>
                </a:lnTo>
                <a:cubicBezTo>
                  <a:pt x="17502" y="14832"/>
                  <a:pt x="16985" y="14485"/>
                  <a:pt x="16465" y="14178"/>
                </a:cubicBezTo>
                <a:cubicBezTo>
                  <a:pt x="16124" y="13976"/>
                  <a:pt x="15741" y="13866"/>
                  <a:pt x="15358" y="13856"/>
                </a:cubicBezTo>
                <a:close/>
                <a:moveTo>
                  <a:pt x="0" y="13864"/>
                </a:moveTo>
                <a:lnTo>
                  <a:pt x="0" y="13910"/>
                </a:lnTo>
                <a:cubicBezTo>
                  <a:pt x="113" y="13924"/>
                  <a:pt x="227" y="13940"/>
                  <a:pt x="338" y="13953"/>
                </a:cubicBezTo>
                <a:cubicBezTo>
                  <a:pt x="826" y="14013"/>
                  <a:pt x="1329" y="14073"/>
                  <a:pt x="1812" y="14174"/>
                </a:cubicBezTo>
                <a:lnTo>
                  <a:pt x="1885" y="14190"/>
                </a:lnTo>
                <a:cubicBezTo>
                  <a:pt x="2306" y="14277"/>
                  <a:pt x="2742" y="14368"/>
                  <a:pt x="2998" y="14671"/>
                </a:cubicBezTo>
                <a:cubicBezTo>
                  <a:pt x="3161" y="14865"/>
                  <a:pt x="3201" y="15078"/>
                  <a:pt x="3234" y="15318"/>
                </a:cubicBezTo>
                <a:cubicBezTo>
                  <a:pt x="3247" y="15412"/>
                  <a:pt x="3260" y="15507"/>
                  <a:pt x="3272" y="15602"/>
                </a:cubicBezTo>
                <a:cubicBezTo>
                  <a:pt x="3298" y="15812"/>
                  <a:pt x="3323" y="16030"/>
                  <a:pt x="3363" y="16242"/>
                </a:cubicBezTo>
                <a:cubicBezTo>
                  <a:pt x="3443" y="16665"/>
                  <a:pt x="3719" y="17054"/>
                  <a:pt x="4180" y="17398"/>
                </a:cubicBezTo>
                <a:cubicBezTo>
                  <a:pt x="4712" y="17794"/>
                  <a:pt x="5033" y="18184"/>
                  <a:pt x="5190" y="18624"/>
                </a:cubicBezTo>
                <a:cubicBezTo>
                  <a:pt x="5289" y="18903"/>
                  <a:pt x="5422" y="19138"/>
                  <a:pt x="5596" y="19343"/>
                </a:cubicBezTo>
                <a:cubicBezTo>
                  <a:pt x="5942" y="19750"/>
                  <a:pt x="6485" y="19979"/>
                  <a:pt x="7211" y="20024"/>
                </a:cubicBezTo>
                <a:cubicBezTo>
                  <a:pt x="7625" y="20049"/>
                  <a:pt x="7963" y="20041"/>
                  <a:pt x="8277" y="19998"/>
                </a:cubicBezTo>
                <a:cubicBezTo>
                  <a:pt x="8726" y="19936"/>
                  <a:pt x="8923" y="20033"/>
                  <a:pt x="9058" y="20382"/>
                </a:cubicBezTo>
                <a:cubicBezTo>
                  <a:pt x="9192" y="20730"/>
                  <a:pt x="9322" y="21085"/>
                  <a:pt x="9449" y="21429"/>
                </a:cubicBezTo>
                <a:cubicBezTo>
                  <a:pt x="9470" y="21486"/>
                  <a:pt x="9491" y="21543"/>
                  <a:pt x="9513" y="21600"/>
                </a:cubicBezTo>
                <a:lnTo>
                  <a:pt x="9577" y="21600"/>
                </a:lnTo>
                <a:cubicBezTo>
                  <a:pt x="9554" y="21539"/>
                  <a:pt x="9531" y="21478"/>
                  <a:pt x="9509" y="21417"/>
                </a:cubicBezTo>
                <a:cubicBezTo>
                  <a:pt x="9382" y="21073"/>
                  <a:pt x="9250" y="20718"/>
                  <a:pt x="9116" y="20370"/>
                </a:cubicBezTo>
                <a:cubicBezTo>
                  <a:pt x="8972" y="19997"/>
                  <a:pt x="8750" y="19887"/>
                  <a:pt x="8266" y="19954"/>
                </a:cubicBezTo>
                <a:cubicBezTo>
                  <a:pt x="7957" y="19996"/>
                  <a:pt x="7624" y="20005"/>
                  <a:pt x="7216" y="19980"/>
                </a:cubicBezTo>
                <a:cubicBezTo>
                  <a:pt x="6501" y="19936"/>
                  <a:pt x="5988" y="19720"/>
                  <a:pt x="5649" y="19320"/>
                </a:cubicBezTo>
                <a:cubicBezTo>
                  <a:pt x="5477" y="19119"/>
                  <a:pt x="5348" y="18886"/>
                  <a:pt x="5250" y="18611"/>
                </a:cubicBezTo>
                <a:cubicBezTo>
                  <a:pt x="5090" y="18164"/>
                  <a:pt x="4763" y="17768"/>
                  <a:pt x="4223" y="17366"/>
                </a:cubicBezTo>
                <a:cubicBezTo>
                  <a:pt x="3771" y="17029"/>
                  <a:pt x="3503" y="16649"/>
                  <a:pt x="3425" y="16236"/>
                </a:cubicBezTo>
                <a:cubicBezTo>
                  <a:pt x="3385" y="16024"/>
                  <a:pt x="3358" y="15808"/>
                  <a:pt x="3332" y="15598"/>
                </a:cubicBezTo>
                <a:cubicBezTo>
                  <a:pt x="3320" y="15503"/>
                  <a:pt x="3309" y="15408"/>
                  <a:pt x="3296" y="15313"/>
                </a:cubicBezTo>
                <a:cubicBezTo>
                  <a:pt x="3262" y="15068"/>
                  <a:pt x="3221" y="14849"/>
                  <a:pt x="3050" y="14647"/>
                </a:cubicBezTo>
                <a:cubicBezTo>
                  <a:pt x="2782" y="14329"/>
                  <a:pt x="2334" y="14237"/>
                  <a:pt x="1902" y="14148"/>
                </a:cubicBezTo>
                <a:lnTo>
                  <a:pt x="1829" y="14132"/>
                </a:lnTo>
                <a:cubicBezTo>
                  <a:pt x="1343" y="14031"/>
                  <a:pt x="836" y="13969"/>
                  <a:pt x="347" y="13909"/>
                </a:cubicBezTo>
                <a:cubicBezTo>
                  <a:pt x="233" y="13895"/>
                  <a:pt x="116" y="13879"/>
                  <a:pt x="0" y="13864"/>
                </a:cubicBezTo>
                <a:close/>
                <a:moveTo>
                  <a:pt x="0" y="14006"/>
                </a:moveTo>
                <a:lnTo>
                  <a:pt x="0" y="14051"/>
                </a:lnTo>
                <a:cubicBezTo>
                  <a:pt x="38" y="14057"/>
                  <a:pt x="76" y="14062"/>
                  <a:pt x="115" y="14066"/>
                </a:cubicBezTo>
                <a:cubicBezTo>
                  <a:pt x="146" y="14070"/>
                  <a:pt x="176" y="14073"/>
                  <a:pt x="207" y="14078"/>
                </a:cubicBezTo>
                <a:cubicBezTo>
                  <a:pt x="320" y="14092"/>
                  <a:pt x="433" y="14107"/>
                  <a:pt x="546" y="14121"/>
                </a:cubicBezTo>
                <a:cubicBezTo>
                  <a:pt x="1167" y="14199"/>
                  <a:pt x="1809" y="14280"/>
                  <a:pt x="2402" y="14472"/>
                </a:cubicBezTo>
                <a:cubicBezTo>
                  <a:pt x="2753" y="14585"/>
                  <a:pt x="2960" y="14784"/>
                  <a:pt x="3035" y="15078"/>
                </a:cubicBezTo>
                <a:cubicBezTo>
                  <a:pt x="3099" y="15330"/>
                  <a:pt x="3126" y="15591"/>
                  <a:pt x="3151" y="15842"/>
                </a:cubicBezTo>
                <a:lnTo>
                  <a:pt x="3161" y="15934"/>
                </a:lnTo>
                <a:cubicBezTo>
                  <a:pt x="3220" y="16511"/>
                  <a:pt x="3437" y="16943"/>
                  <a:pt x="3843" y="17295"/>
                </a:cubicBezTo>
                <a:cubicBezTo>
                  <a:pt x="3932" y="17373"/>
                  <a:pt x="4025" y="17450"/>
                  <a:pt x="4116" y="17524"/>
                </a:cubicBezTo>
                <a:cubicBezTo>
                  <a:pt x="4283" y="17661"/>
                  <a:pt x="4455" y="17804"/>
                  <a:pt x="4607" y="17953"/>
                </a:cubicBezTo>
                <a:cubicBezTo>
                  <a:pt x="4819" y="18162"/>
                  <a:pt x="4927" y="18409"/>
                  <a:pt x="5031" y="18649"/>
                </a:cubicBezTo>
                <a:cubicBezTo>
                  <a:pt x="5067" y="18733"/>
                  <a:pt x="5105" y="18821"/>
                  <a:pt x="5147" y="18906"/>
                </a:cubicBezTo>
                <a:cubicBezTo>
                  <a:pt x="5305" y="19226"/>
                  <a:pt x="5509" y="19557"/>
                  <a:pt x="5920" y="19802"/>
                </a:cubicBezTo>
                <a:cubicBezTo>
                  <a:pt x="6602" y="20208"/>
                  <a:pt x="7386" y="20195"/>
                  <a:pt x="8198" y="20144"/>
                </a:cubicBezTo>
                <a:cubicBezTo>
                  <a:pt x="8676" y="20114"/>
                  <a:pt x="8811" y="20144"/>
                  <a:pt x="8933" y="20490"/>
                </a:cubicBezTo>
                <a:cubicBezTo>
                  <a:pt x="8993" y="20661"/>
                  <a:pt x="9062" y="20833"/>
                  <a:pt x="9131" y="20999"/>
                </a:cubicBezTo>
                <a:cubicBezTo>
                  <a:pt x="9211" y="21195"/>
                  <a:pt x="9295" y="21397"/>
                  <a:pt x="9361" y="21600"/>
                </a:cubicBezTo>
                <a:lnTo>
                  <a:pt x="9425" y="21600"/>
                </a:lnTo>
                <a:cubicBezTo>
                  <a:pt x="9357" y="21393"/>
                  <a:pt x="9273" y="21186"/>
                  <a:pt x="9190" y="20986"/>
                </a:cubicBezTo>
                <a:cubicBezTo>
                  <a:pt x="9122" y="20820"/>
                  <a:pt x="9050" y="20648"/>
                  <a:pt x="8990" y="20478"/>
                </a:cubicBezTo>
                <a:cubicBezTo>
                  <a:pt x="8861" y="20110"/>
                  <a:pt x="8705" y="20066"/>
                  <a:pt x="8193" y="20099"/>
                </a:cubicBezTo>
                <a:cubicBezTo>
                  <a:pt x="7394" y="20149"/>
                  <a:pt x="6623" y="20163"/>
                  <a:pt x="5960" y="19768"/>
                </a:cubicBezTo>
                <a:cubicBezTo>
                  <a:pt x="5560" y="19529"/>
                  <a:pt x="5360" y="19205"/>
                  <a:pt x="5204" y="18891"/>
                </a:cubicBezTo>
                <a:cubicBezTo>
                  <a:pt x="5163" y="18807"/>
                  <a:pt x="5125" y="18719"/>
                  <a:pt x="5088" y="18636"/>
                </a:cubicBezTo>
                <a:cubicBezTo>
                  <a:pt x="4983" y="18392"/>
                  <a:pt x="4874" y="18141"/>
                  <a:pt x="4656" y="17926"/>
                </a:cubicBezTo>
                <a:cubicBezTo>
                  <a:pt x="4503" y="17775"/>
                  <a:pt x="4330" y="17632"/>
                  <a:pt x="4163" y="17494"/>
                </a:cubicBezTo>
                <a:cubicBezTo>
                  <a:pt x="4072" y="17420"/>
                  <a:pt x="3979" y="17343"/>
                  <a:pt x="3890" y="17266"/>
                </a:cubicBezTo>
                <a:cubicBezTo>
                  <a:pt x="3492" y="16922"/>
                  <a:pt x="3281" y="16498"/>
                  <a:pt x="3223" y="15931"/>
                </a:cubicBezTo>
                <a:lnTo>
                  <a:pt x="3213" y="15840"/>
                </a:lnTo>
                <a:cubicBezTo>
                  <a:pt x="3188" y="15587"/>
                  <a:pt x="3160" y="15324"/>
                  <a:pt x="3095" y="15069"/>
                </a:cubicBezTo>
                <a:cubicBezTo>
                  <a:pt x="3016" y="14759"/>
                  <a:pt x="2800" y="14551"/>
                  <a:pt x="2429" y="14431"/>
                </a:cubicBezTo>
                <a:cubicBezTo>
                  <a:pt x="1828" y="14236"/>
                  <a:pt x="1180" y="14155"/>
                  <a:pt x="555" y="14076"/>
                </a:cubicBezTo>
                <a:cubicBezTo>
                  <a:pt x="442" y="14062"/>
                  <a:pt x="330" y="14049"/>
                  <a:pt x="218" y="14034"/>
                </a:cubicBezTo>
                <a:cubicBezTo>
                  <a:pt x="187" y="14030"/>
                  <a:pt x="156" y="14025"/>
                  <a:pt x="124" y="14021"/>
                </a:cubicBezTo>
                <a:cubicBezTo>
                  <a:pt x="82" y="14016"/>
                  <a:pt x="41" y="14011"/>
                  <a:pt x="0" y="14006"/>
                </a:cubicBezTo>
                <a:close/>
                <a:moveTo>
                  <a:pt x="15365" y="14511"/>
                </a:moveTo>
                <a:cubicBezTo>
                  <a:pt x="15029" y="14517"/>
                  <a:pt x="14700" y="14643"/>
                  <a:pt x="14522" y="14853"/>
                </a:cubicBezTo>
                <a:cubicBezTo>
                  <a:pt x="14086" y="15369"/>
                  <a:pt x="13770" y="15944"/>
                  <a:pt x="13583" y="16559"/>
                </a:cubicBezTo>
                <a:cubicBezTo>
                  <a:pt x="13521" y="16763"/>
                  <a:pt x="13566" y="16942"/>
                  <a:pt x="13713" y="17076"/>
                </a:cubicBezTo>
                <a:cubicBezTo>
                  <a:pt x="13865" y="17215"/>
                  <a:pt x="14119" y="17291"/>
                  <a:pt x="14430" y="17292"/>
                </a:cubicBezTo>
                <a:cubicBezTo>
                  <a:pt x="14443" y="17292"/>
                  <a:pt x="14458" y="17293"/>
                  <a:pt x="14472" y="17293"/>
                </a:cubicBezTo>
                <a:cubicBezTo>
                  <a:pt x="14573" y="17293"/>
                  <a:pt x="14690" y="17278"/>
                  <a:pt x="14811" y="17249"/>
                </a:cubicBezTo>
                <a:cubicBezTo>
                  <a:pt x="15524" y="17082"/>
                  <a:pt x="16204" y="16774"/>
                  <a:pt x="16892" y="16307"/>
                </a:cubicBezTo>
                <a:cubicBezTo>
                  <a:pt x="17290" y="16036"/>
                  <a:pt x="17374" y="15749"/>
                  <a:pt x="17157" y="15406"/>
                </a:cubicBezTo>
                <a:cubicBezTo>
                  <a:pt x="16901" y="15002"/>
                  <a:pt x="16437" y="14729"/>
                  <a:pt x="15697" y="14548"/>
                </a:cubicBezTo>
                <a:cubicBezTo>
                  <a:pt x="15588" y="14522"/>
                  <a:pt x="15477" y="14509"/>
                  <a:pt x="15365" y="14511"/>
                </a:cubicBezTo>
                <a:close/>
                <a:moveTo>
                  <a:pt x="522" y="14512"/>
                </a:moveTo>
                <a:cubicBezTo>
                  <a:pt x="371" y="14513"/>
                  <a:pt x="222" y="14520"/>
                  <a:pt x="75" y="14528"/>
                </a:cubicBezTo>
                <a:cubicBezTo>
                  <a:pt x="51" y="14529"/>
                  <a:pt x="25" y="14529"/>
                  <a:pt x="0" y="14530"/>
                </a:cubicBezTo>
                <a:lnTo>
                  <a:pt x="0" y="14574"/>
                </a:lnTo>
                <a:cubicBezTo>
                  <a:pt x="26" y="14573"/>
                  <a:pt x="54" y="14573"/>
                  <a:pt x="80" y="14571"/>
                </a:cubicBezTo>
                <a:cubicBezTo>
                  <a:pt x="225" y="14564"/>
                  <a:pt x="372" y="14558"/>
                  <a:pt x="522" y="14556"/>
                </a:cubicBezTo>
                <a:cubicBezTo>
                  <a:pt x="671" y="14555"/>
                  <a:pt x="822" y="14559"/>
                  <a:pt x="973" y="14576"/>
                </a:cubicBezTo>
                <a:cubicBezTo>
                  <a:pt x="2151" y="14704"/>
                  <a:pt x="2511" y="14959"/>
                  <a:pt x="2657" y="15759"/>
                </a:cubicBezTo>
                <a:cubicBezTo>
                  <a:pt x="2821" y="16663"/>
                  <a:pt x="3206" y="17345"/>
                  <a:pt x="3867" y="17908"/>
                </a:cubicBezTo>
                <a:cubicBezTo>
                  <a:pt x="4276" y="18256"/>
                  <a:pt x="4490" y="18686"/>
                  <a:pt x="4660" y="19061"/>
                </a:cubicBezTo>
                <a:cubicBezTo>
                  <a:pt x="4995" y="19806"/>
                  <a:pt x="5691" y="20323"/>
                  <a:pt x="6726" y="20599"/>
                </a:cubicBezTo>
                <a:cubicBezTo>
                  <a:pt x="7516" y="20810"/>
                  <a:pt x="8080" y="21140"/>
                  <a:pt x="8443" y="21600"/>
                </a:cubicBezTo>
                <a:lnTo>
                  <a:pt x="8513" y="21600"/>
                </a:lnTo>
                <a:cubicBezTo>
                  <a:pt x="8143" y="21119"/>
                  <a:pt x="7563" y="20775"/>
                  <a:pt x="6746" y="20557"/>
                </a:cubicBezTo>
                <a:cubicBezTo>
                  <a:pt x="5730" y="20286"/>
                  <a:pt x="5049" y="19778"/>
                  <a:pt x="4719" y="19048"/>
                </a:cubicBezTo>
                <a:cubicBezTo>
                  <a:pt x="4548" y="18668"/>
                  <a:pt x="4330" y="18234"/>
                  <a:pt x="3914" y="17879"/>
                </a:cubicBezTo>
                <a:cubicBezTo>
                  <a:pt x="3261" y="17324"/>
                  <a:pt x="2881" y="16647"/>
                  <a:pt x="2719" y="15752"/>
                </a:cubicBezTo>
                <a:cubicBezTo>
                  <a:pt x="2569" y="14926"/>
                  <a:pt x="2194" y="14664"/>
                  <a:pt x="980" y="14532"/>
                </a:cubicBezTo>
                <a:cubicBezTo>
                  <a:pt x="826" y="14515"/>
                  <a:pt x="673" y="14510"/>
                  <a:pt x="522" y="14512"/>
                </a:cubicBezTo>
                <a:close/>
                <a:moveTo>
                  <a:pt x="15385" y="14556"/>
                </a:moveTo>
                <a:cubicBezTo>
                  <a:pt x="15484" y="14556"/>
                  <a:pt x="15583" y="14567"/>
                  <a:pt x="15678" y="14591"/>
                </a:cubicBezTo>
                <a:cubicBezTo>
                  <a:pt x="16410" y="14770"/>
                  <a:pt x="16849" y="15028"/>
                  <a:pt x="17101" y="15426"/>
                </a:cubicBezTo>
                <a:cubicBezTo>
                  <a:pt x="17308" y="15752"/>
                  <a:pt x="17230" y="16014"/>
                  <a:pt x="16848" y="16274"/>
                </a:cubicBezTo>
                <a:cubicBezTo>
                  <a:pt x="16168" y="16737"/>
                  <a:pt x="15496" y="17041"/>
                  <a:pt x="14792" y="17207"/>
                </a:cubicBezTo>
                <a:cubicBezTo>
                  <a:pt x="14661" y="17238"/>
                  <a:pt x="14538" y="17252"/>
                  <a:pt x="14434" y="17248"/>
                </a:cubicBezTo>
                <a:lnTo>
                  <a:pt x="14432" y="17248"/>
                </a:lnTo>
                <a:cubicBezTo>
                  <a:pt x="14140" y="17248"/>
                  <a:pt x="13900" y="17177"/>
                  <a:pt x="13759" y="17048"/>
                </a:cubicBezTo>
                <a:cubicBezTo>
                  <a:pt x="13624" y="16925"/>
                  <a:pt x="13585" y="16759"/>
                  <a:pt x="13643" y="16568"/>
                </a:cubicBezTo>
                <a:cubicBezTo>
                  <a:pt x="13829" y="15958"/>
                  <a:pt x="14142" y="15390"/>
                  <a:pt x="14575" y="14878"/>
                </a:cubicBezTo>
                <a:cubicBezTo>
                  <a:pt x="14745" y="14676"/>
                  <a:pt x="15063" y="14556"/>
                  <a:pt x="15385" y="14556"/>
                </a:cubicBezTo>
                <a:close/>
                <a:moveTo>
                  <a:pt x="541" y="14581"/>
                </a:moveTo>
                <a:cubicBezTo>
                  <a:pt x="362" y="14574"/>
                  <a:pt x="182" y="14580"/>
                  <a:pt x="0" y="14612"/>
                </a:cubicBezTo>
                <a:lnTo>
                  <a:pt x="0" y="14658"/>
                </a:lnTo>
                <a:cubicBezTo>
                  <a:pt x="4" y="14657"/>
                  <a:pt x="8" y="14657"/>
                  <a:pt x="12" y="14656"/>
                </a:cubicBezTo>
                <a:cubicBezTo>
                  <a:pt x="365" y="14593"/>
                  <a:pt x="721" y="14635"/>
                  <a:pt x="1065" y="14674"/>
                </a:cubicBezTo>
                <a:lnTo>
                  <a:pt x="1113" y="14679"/>
                </a:lnTo>
                <a:cubicBezTo>
                  <a:pt x="2015" y="14782"/>
                  <a:pt x="2328" y="15007"/>
                  <a:pt x="2505" y="15682"/>
                </a:cubicBezTo>
                <a:cubicBezTo>
                  <a:pt x="2526" y="15762"/>
                  <a:pt x="2544" y="15846"/>
                  <a:pt x="2562" y="15942"/>
                </a:cubicBezTo>
                <a:cubicBezTo>
                  <a:pt x="2695" y="16690"/>
                  <a:pt x="3034" y="17296"/>
                  <a:pt x="3599" y="17794"/>
                </a:cubicBezTo>
                <a:cubicBezTo>
                  <a:pt x="3974" y="18126"/>
                  <a:pt x="4257" y="18500"/>
                  <a:pt x="4440" y="18906"/>
                </a:cubicBezTo>
                <a:cubicBezTo>
                  <a:pt x="4595" y="19248"/>
                  <a:pt x="4782" y="19537"/>
                  <a:pt x="5012" y="19789"/>
                </a:cubicBezTo>
                <a:cubicBezTo>
                  <a:pt x="5445" y="20267"/>
                  <a:pt x="6106" y="20500"/>
                  <a:pt x="6748" y="20699"/>
                </a:cubicBezTo>
                <a:cubicBezTo>
                  <a:pt x="7344" y="20884"/>
                  <a:pt x="7940" y="21125"/>
                  <a:pt x="8284" y="21600"/>
                </a:cubicBezTo>
                <a:lnTo>
                  <a:pt x="8353" y="21600"/>
                </a:lnTo>
                <a:cubicBezTo>
                  <a:pt x="8001" y="21097"/>
                  <a:pt x="7359" y="20841"/>
                  <a:pt x="6773" y="20659"/>
                </a:cubicBezTo>
                <a:cubicBezTo>
                  <a:pt x="6140" y="20462"/>
                  <a:pt x="5486" y="20232"/>
                  <a:pt x="5062" y="19765"/>
                </a:cubicBezTo>
                <a:cubicBezTo>
                  <a:pt x="4836" y="19516"/>
                  <a:pt x="4651" y="19230"/>
                  <a:pt x="4498" y="18891"/>
                </a:cubicBezTo>
                <a:cubicBezTo>
                  <a:pt x="4313" y="18480"/>
                  <a:pt x="4026" y="18101"/>
                  <a:pt x="3646" y="17766"/>
                </a:cubicBezTo>
                <a:cubicBezTo>
                  <a:pt x="3089" y="17274"/>
                  <a:pt x="2753" y="16676"/>
                  <a:pt x="2622" y="15938"/>
                </a:cubicBezTo>
                <a:cubicBezTo>
                  <a:pt x="2604" y="15840"/>
                  <a:pt x="2586" y="15754"/>
                  <a:pt x="2565" y="15674"/>
                </a:cubicBezTo>
                <a:cubicBezTo>
                  <a:pt x="2384" y="14984"/>
                  <a:pt x="2046" y="14740"/>
                  <a:pt x="1123" y="14634"/>
                </a:cubicBezTo>
                <a:lnTo>
                  <a:pt x="1074" y="14629"/>
                </a:lnTo>
                <a:cubicBezTo>
                  <a:pt x="899" y="14609"/>
                  <a:pt x="721" y="14588"/>
                  <a:pt x="541" y="14581"/>
                </a:cubicBezTo>
                <a:close/>
                <a:moveTo>
                  <a:pt x="381" y="15168"/>
                </a:moveTo>
                <a:cubicBezTo>
                  <a:pt x="303" y="15167"/>
                  <a:pt x="224" y="15176"/>
                  <a:pt x="147" y="15183"/>
                </a:cubicBezTo>
                <a:cubicBezTo>
                  <a:pt x="97" y="15188"/>
                  <a:pt x="48" y="15192"/>
                  <a:pt x="0" y="15194"/>
                </a:cubicBezTo>
                <a:lnTo>
                  <a:pt x="0" y="15239"/>
                </a:lnTo>
                <a:cubicBezTo>
                  <a:pt x="52" y="15237"/>
                  <a:pt x="103" y="15232"/>
                  <a:pt x="154" y="15227"/>
                </a:cubicBezTo>
                <a:cubicBezTo>
                  <a:pt x="232" y="15219"/>
                  <a:pt x="306" y="15211"/>
                  <a:pt x="379" y="15213"/>
                </a:cubicBezTo>
                <a:cubicBezTo>
                  <a:pt x="1309" y="15230"/>
                  <a:pt x="1751" y="15483"/>
                  <a:pt x="1956" y="16114"/>
                </a:cubicBezTo>
                <a:cubicBezTo>
                  <a:pt x="2236" y="16975"/>
                  <a:pt x="2675" y="17695"/>
                  <a:pt x="3297" y="18313"/>
                </a:cubicBezTo>
                <a:cubicBezTo>
                  <a:pt x="3591" y="18605"/>
                  <a:pt x="3797" y="18933"/>
                  <a:pt x="3976" y="19245"/>
                </a:cubicBezTo>
                <a:cubicBezTo>
                  <a:pt x="4451" y="20072"/>
                  <a:pt x="5137" y="20660"/>
                  <a:pt x="6072" y="21042"/>
                </a:cubicBezTo>
                <a:lnTo>
                  <a:pt x="6115" y="21059"/>
                </a:lnTo>
                <a:cubicBezTo>
                  <a:pt x="6300" y="21135"/>
                  <a:pt x="6487" y="21212"/>
                  <a:pt x="6665" y="21299"/>
                </a:cubicBezTo>
                <a:cubicBezTo>
                  <a:pt x="6842" y="21386"/>
                  <a:pt x="7010" y="21483"/>
                  <a:pt x="7155" y="21600"/>
                </a:cubicBezTo>
                <a:lnTo>
                  <a:pt x="7239" y="21600"/>
                </a:lnTo>
                <a:cubicBezTo>
                  <a:pt x="7088" y="21472"/>
                  <a:pt x="6912" y="21367"/>
                  <a:pt x="6724" y="21274"/>
                </a:cubicBezTo>
                <a:cubicBezTo>
                  <a:pt x="6537" y="21182"/>
                  <a:pt x="6340" y="21101"/>
                  <a:pt x="6145" y="21021"/>
                </a:cubicBezTo>
                <a:lnTo>
                  <a:pt x="6102" y="21003"/>
                </a:lnTo>
                <a:cubicBezTo>
                  <a:pt x="5179" y="20626"/>
                  <a:pt x="4502" y="20044"/>
                  <a:pt x="4032" y="19227"/>
                </a:cubicBezTo>
                <a:cubicBezTo>
                  <a:pt x="3851" y="18912"/>
                  <a:pt x="3643" y="18581"/>
                  <a:pt x="3346" y="18286"/>
                </a:cubicBezTo>
                <a:cubicBezTo>
                  <a:pt x="2729" y="17672"/>
                  <a:pt x="2294" y="16958"/>
                  <a:pt x="2016" y="16103"/>
                </a:cubicBezTo>
                <a:cubicBezTo>
                  <a:pt x="1806" y="15456"/>
                  <a:pt x="1332" y="15185"/>
                  <a:pt x="381" y="15168"/>
                </a:cubicBezTo>
                <a:close/>
                <a:moveTo>
                  <a:pt x="0" y="16088"/>
                </a:moveTo>
                <a:lnTo>
                  <a:pt x="0" y="16133"/>
                </a:lnTo>
                <a:cubicBezTo>
                  <a:pt x="709" y="16269"/>
                  <a:pt x="1059" y="16697"/>
                  <a:pt x="1327" y="17151"/>
                </a:cubicBezTo>
                <a:cubicBezTo>
                  <a:pt x="2154" y="18552"/>
                  <a:pt x="3176" y="19845"/>
                  <a:pt x="4367" y="20992"/>
                </a:cubicBezTo>
                <a:cubicBezTo>
                  <a:pt x="4524" y="21143"/>
                  <a:pt x="4702" y="21285"/>
                  <a:pt x="4875" y="21422"/>
                </a:cubicBezTo>
                <a:cubicBezTo>
                  <a:pt x="4949" y="21480"/>
                  <a:pt x="5023" y="21540"/>
                  <a:pt x="5096" y="21600"/>
                </a:cubicBezTo>
                <a:lnTo>
                  <a:pt x="5178" y="21600"/>
                </a:lnTo>
                <a:cubicBezTo>
                  <a:pt x="5093" y="21529"/>
                  <a:pt x="5005" y="21460"/>
                  <a:pt x="4920" y="21392"/>
                </a:cubicBezTo>
                <a:cubicBezTo>
                  <a:pt x="4748" y="21256"/>
                  <a:pt x="4570" y="21114"/>
                  <a:pt x="4416" y="20965"/>
                </a:cubicBezTo>
                <a:cubicBezTo>
                  <a:pt x="3228" y="19820"/>
                  <a:pt x="2208" y="18531"/>
                  <a:pt x="1383" y="17133"/>
                </a:cubicBezTo>
                <a:cubicBezTo>
                  <a:pt x="1120" y="16687"/>
                  <a:pt x="748" y="16228"/>
                  <a:pt x="0" y="16088"/>
                </a:cubicBezTo>
                <a:close/>
                <a:moveTo>
                  <a:pt x="0" y="16585"/>
                </a:moveTo>
                <a:lnTo>
                  <a:pt x="0" y="16636"/>
                </a:lnTo>
                <a:cubicBezTo>
                  <a:pt x="289" y="16746"/>
                  <a:pt x="522" y="16922"/>
                  <a:pt x="694" y="17165"/>
                </a:cubicBezTo>
                <a:cubicBezTo>
                  <a:pt x="1006" y="17605"/>
                  <a:pt x="1324" y="18086"/>
                  <a:pt x="1696" y="18678"/>
                </a:cubicBezTo>
                <a:cubicBezTo>
                  <a:pt x="2049" y="19240"/>
                  <a:pt x="2486" y="19801"/>
                  <a:pt x="3031" y="20392"/>
                </a:cubicBezTo>
                <a:cubicBezTo>
                  <a:pt x="3259" y="20638"/>
                  <a:pt x="3515" y="20872"/>
                  <a:pt x="3764" y="21099"/>
                </a:cubicBezTo>
                <a:cubicBezTo>
                  <a:pt x="3942" y="21262"/>
                  <a:pt x="4123" y="21428"/>
                  <a:pt x="4296" y="21600"/>
                </a:cubicBezTo>
                <a:lnTo>
                  <a:pt x="4371" y="21600"/>
                </a:lnTo>
                <a:cubicBezTo>
                  <a:pt x="4190" y="21419"/>
                  <a:pt x="4000" y="21243"/>
                  <a:pt x="3813" y="21072"/>
                </a:cubicBezTo>
                <a:cubicBezTo>
                  <a:pt x="3565" y="20845"/>
                  <a:pt x="3308" y="20610"/>
                  <a:pt x="3082" y="20366"/>
                </a:cubicBezTo>
                <a:cubicBezTo>
                  <a:pt x="2539" y="19777"/>
                  <a:pt x="2104" y="19219"/>
                  <a:pt x="1752" y="18659"/>
                </a:cubicBezTo>
                <a:cubicBezTo>
                  <a:pt x="1380" y="18067"/>
                  <a:pt x="1060" y="17585"/>
                  <a:pt x="748" y="17144"/>
                </a:cubicBezTo>
                <a:cubicBezTo>
                  <a:pt x="564" y="16885"/>
                  <a:pt x="313" y="16698"/>
                  <a:pt x="0" y="16585"/>
                </a:cubicBezTo>
                <a:close/>
                <a:moveTo>
                  <a:pt x="0" y="18257"/>
                </a:moveTo>
                <a:lnTo>
                  <a:pt x="0" y="18343"/>
                </a:lnTo>
                <a:cubicBezTo>
                  <a:pt x="341" y="18779"/>
                  <a:pt x="485" y="19236"/>
                  <a:pt x="426" y="19710"/>
                </a:cubicBezTo>
                <a:cubicBezTo>
                  <a:pt x="401" y="19908"/>
                  <a:pt x="301" y="20145"/>
                  <a:pt x="0" y="20294"/>
                </a:cubicBezTo>
                <a:lnTo>
                  <a:pt x="0" y="20344"/>
                </a:lnTo>
                <a:cubicBezTo>
                  <a:pt x="281" y="20216"/>
                  <a:pt x="452" y="20001"/>
                  <a:pt x="488" y="19714"/>
                </a:cubicBezTo>
                <a:cubicBezTo>
                  <a:pt x="551" y="19208"/>
                  <a:pt x="385" y="18719"/>
                  <a:pt x="0" y="18257"/>
                </a:cubicBezTo>
                <a:close/>
                <a:moveTo>
                  <a:pt x="16683" y="19546"/>
                </a:moveTo>
                <a:cubicBezTo>
                  <a:pt x="16589" y="19597"/>
                  <a:pt x="16494" y="19650"/>
                  <a:pt x="16399" y="19701"/>
                </a:cubicBezTo>
                <a:cubicBezTo>
                  <a:pt x="15928" y="19951"/>
                  <a:pt x="15753" y="20238"/>
                  <a:pt x="15867" y="20576"/>
                </a:cubicBezTo>
                <a:cubicBezTo>
                  <a:pt x="15953" y="20833"/>
                  <a:pt x="16045" y="21091"/>
                  <a:pt x="16136" y="21346"/>
                </a:cubicBezTo>
                <a:lnTo>
                  <a:pt x="16165" y="21248"/>
                </a:lnTo>
                <a:cubicBezTo>
                  <a:pt x="16085" y="21022"/>
                  <a:pt x="16003" y="20794"/>
                  <a:pt x="15927" y="20567"/>
                </a:cubicBezTo>
                <a:cubicBezTo>
                  <a:pt x="15818" y="20244"/>
                  <a:pt x="15979" y="19980"/>
                  <a:pt x="16434" y="19738"/>
                </a:cubicBezTo>
                <a:cubicBezTo>
                  <a:pt x="16511" y="19697"/>
                  <a:pt x="16587" y="19654"/>
                  <a:pt x="16663" y="19612"/>
                </a:cubicBezTo>
                <a:lnTo>
                  <a:pt x="16683" y="19546"/>
                </a:lnTo>
                <a:close/>
                <a:moveTo>
                  <a:pt x="11458" y="20337"/>
                </a:moveTo>
                <a:cubicBezTo>
                  <a:pt x="11389" y="20340"/>
                  <a:pt x="11318" y="20350"/>
                  <a:pt x="11246" y="20367"/>
                </a:cubicBezTo>
                <a:cubicBezTo>
                  <a:pt x="11021" y="20419"/>
                  <a:pt x="10864" y="20561"/>
                  <a:pt x="10791" y="20778"/>
                </a:cubicBezTo>
                <a:cubicBezTo>
                  <a:pt x="10696" y="21058"/>
                  <a:pt x="10750" y="21333"/>
                  <a:pt x="10803" y="21600"/>
                </a:cubicBezTo>
                <a:lnTo>
                  <a:pt x="10866" y="21600"/>
                </a:lnTo>
                <a:cubicBezTo>
                  <a:pt x="10866" y="21599"/>
                  <a:pt x="10866" y="21598"/>
                  <a:pt x="10865" y="21598"/>
                </a:cubicBezTo>
                <a:cubicBezTo>
                  <a:pt x="10812" y="21334"/>
                  <a:pt x="10756" y="21060"/>
                  <a:pt x="10849" y="20787"/>
                </a:cubicBezTo>
                <a:cubicBezTo>
                  <a:pt x="10896" y="20647"/>
                  <a:pt x="11007" y="20469"/>
                  <a:pt x="11264" y="20409"/>
                </a:cubicBezTo>
                <a:cubicBezTo>
                  <a:pt x="11331" y="20394"/>
                  <a:pt x="11397" y="20385"/>
                  <a:pt x="11461" y="20382"/>
                </a:cubicBezTo>
                <a:cubicBezTo>
                  <a:pt x="11654" y="20372"/>
                  <a:pt x="11833" y="20418"/>
                  <a:pt x="11997" y="20518"/>
                </a:cubicBezTo>
                <a:cubicBezTo>
                  <a:pt x="12510" y="20829"/>
                  <a:pt x="12461" y="21211"/>
                  <a:pt x="12331" y="21578"/>
                </a:cubicBezTo>
                <a:cubicBezTo>
                  <a:pt x="12328" y="21586"/>
                  <a:pt x="12323" y="21593"/>
                  <a:pt x="12320" y="21600"/>
                </a:cubicBezTo>
                <a:lnTo>
                  <a:pt x="12386" y="21600"/>
                </a:lnTo>
                <a:cubicBezTo>
                  <a:pt x="12387" y="21597"/>
                  <a:pt x="12389" y="21594"/>
                  <a:pt x="12391" y="21591"/>
                </a:cubicBezTo>
                <a:cubicBezTo>
                  <a:pt x="12519" y="21227"/>
                  <a:pt x="12577" y="20810"/>
                  <a:pt x="12036" y="20482"/>
                </a:cubicBezTo>
                <a:cubicBezTo>
                  <a:pt x="11860" y="20374"/>
                  <a:pt x="11666" y="20326"/>
                  <a:pt x="11458" y="20337"/>
                </a:cubicBezTo>
                <a:close/>
                <a:moveTo>
                  <a:pt x="11477" y="20469"/>
                </a:moveTo>
                <a:cubicBezTo>
                  <a:pt x="11395" y="20469"/>
                  <a:pt x="11315" y="20482"/>
                  <a:pt x="11240" y="20508"/>
                </a:cubicBezTo>
                <a:cubicBezTo>
                  <a:pt x="11085" y="20563"/>
                  <a:pt x="10969" y="20669"/>
                  <a:pt x="10922" y="20802"/>
                </a:cubicBezTo>
                <a:cubicBezTo>
                  <a:pt x="10857" y="20985"/>
                  <a:pt x="10842" y="21166"/>
                  <a:pt x="10873" y="21356"/>
                </a:cubicBezTo>
                <a:cubicBezTo>
                  <a:pt x="10879" y="21396"/>
                  <a:pt x="10891" y="21438"/>
                  <a:pt x="10901" y="21478"/>
                </a:cubicBezTo>
                <a:cubicBezTo>
                  <a:pt x="10912" y="21520"/>
                  <a:pt x="10918" y="21560"/>
                  <a:pt x="10924" y="21600"/>
                </a:cubicBezTo>
                <a:lnTo>
                  <a:pt x="10987" y="21600"/>
                </a:lnTo>
                <a:cubicBezTo>
                  <a:pt x="10982" y="21556"/>
                  <a:pt x="10973" y="21513"/>
                  <a:pt x="10961" y="21470"/>
                </a:cubicBezTo>
                <a:cubicBezTo>
                  <a:pt x="10950" y="21429"/>
                  <a:pt x="10939" y="21391"/>
                  <a:pt x="10933" y="21352"/>
                </a:cubicBezTo>
                <a:cubicBezTo>
                  <a:pt x="10902" y="21168"/>
                  <a:pt x="10918" y="20992"/>
                  <a:pt x="10982" y="20814"/>
                </a:cubicBezTo>
                <a:cubicBezTo>
                  <a:pt x="11024" y="20695"/>
                  <a:pt x="11130" y="20598"/>
                  <a:pt x="11269" y="20549"/>
                </a:cubicBezTo>
                <a:cubicBezTo>
                  <a:pt x="11335" y="20525"/>
                  <a:pt x="11406" y="20513"/>
                  <a:pt x="11478" y="20513"/>
                </a:cubicBezTo>
                <a:cubicBezTo>
                  <a:pt x="11551" y="20513"/>
                  <a:pt x="11623" y="20525"/>
                  <a:pt x="11695" y="20549"/>
                </a:cubicBezTo>
                <a:cubicBezTo>
                  <a:pt x="11959" y="20635"/>
                  <a:pt x="12132" y="20775"/>
                  <a:pt x="12206" y="20965"/>
                </a:cubicBezTo>
                <a:cubicBezTo>
                  <a:pt x="12294" y="21187"/>
                  <a:pt x="12232" y="21408"/>
                  <a:pt x="12161" y="21600"/>
                </a:cubicBezTo>
                <a:lnTo>
                  <a:pt x="12223" y="21600"/>
                </a:lnTo>
                <a:cubicBezTo>
                  <a:pt x="12295" y="21404"/>
                  <a:pt x="12355" y="21181"/>
                  <a:pt x="12265" y="20952"/>
                </a:cubicBezTo>
                <a:cubicBezTo>
                  <a:pt x="12186" y="20753"/>
                  <a:pt x="11999" y="20599"/>
                  <a:pt x="11721" y="20508"/>
                </a:cubicBezTo>
                <a:cubicBezTo>
                  <a:pt x="11641" y="20482"/>
                  <a:pt x="11558" y="20469"/>
                  <a:pt x="11477" y="20469"/>
                </a:cubicBezTo>
                <a:close/>
              </a:path>
            </a:pathLst>
          </a:custGeom>
          <a:gradFill>
            <a:gsLst>
              <a:gs pos="0">
                <a:srgbClr val="FFFFFF">
                  <a:alpha val="15000"/>
                </a:srgbClr>
              </a:gs>
              <a:gs pos="100000">
                <a:srgbClr val="FFFFFF">
                  <a:alpha val="0"/>
                </a:srgbClr>
              </a:gs>
            </a:gsLst>
          </a:gradFill>
          <a:ln w="12700">
            <a:miter lim="400000"/>
          </a:ln>
        </p:spPr>
        <p:txBody>
          <a:bodyPr lIns="50800" tIns="50800" rIns="50800" bIns="508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70" name="Shape"/>
          <p:cNvSpPr/>
          <p:nvPr/>
        </p:nvSpPr>
        <p:spPr>
          <a:xfrm>
            <a:off x="19843461" y="-1"/>
            <a:ext cx="4540572" cy="13716001"/>
          </a:xfrm>
          <a:custGeom>
            <a:avLst/>
            <a:gdLst/>
            <a:ahLst/>
            <a:cxnLst>
              <a:cxn ang="0">
                <a:pos x="wd2" y="hd2"/>
              </a:cxn>
              <a:cxn ang="5400000">
                <a:pos x="wd2" y="hd2"/>
              </a:cxn>
              <a:cxn ang="10800000">
                <a:pos x="wd2" y="hd2"/>
              </a:cxn>
              <a:cxn ang="16200000">
                <a:pos x="wd2" y="hd2"/>
              </a:cxn>
            </a:cxnLst>
            <a:rect l="0" t="0" r="r" b="b"/>
            <a:pathLst>
              <a:path w="21600" h="21600" extrusionOk="0">
                <a:moveTo>
                  <a:pt x="16996" y="0"/>
                </a:moveTo>
                <a:lnTo>
                  <a:pt x="0" y="21600"/>
                </a:lnTo>
                <a:lnTo>
                  <a:pt x="21600" y="21600"/>
                </a:lnTo>
                <a:lnTo>
                  <a:pt x="21600" y="0"/>
                </a:lnTo>
                <a:lnTo>
                  <a:pt x="16996" y="0"/>
                </a:lnTo>
                <a:close/>
              </a:path>
            </a:pathLst>
          </a:custGeom>
          <a:solidFill>
            <a:srgbClr val="FFFFFF">
              <a:alpha val="80000"/>
            </a:srgbClr>
          </a:solidFill>
          <a:ln w="12700">
            <a:miter lim="400000"/>
          </a:ln>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71" name="Shape"/>
          <p:cNvSpPr/>
          <p:nvPr/>
        </p:nvSpPr>
        <p:spPr>
          <a:xfrm>
            <a:off x="0" y="42166"/>
            <a:ext cx="7233871"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0932" y="21600"/>
                </a:lnTo>
                <a:lnTo>
                  <a:pt x="21600" y="0"/>
                </a:lnTo>
                <a:lnTo>
                  <a:pt x="0" y="0"/>
                </a:lnTo>
                <a:close/>
              </a:path>
            </a:pathLst>
          </a:custGeom>
          <a:gradFill>
            <a:gsLst>
              <a:gs pos="0">
                <a:srgbClr val="D5D5D5"/>
              </a:gs>
              <a:gs pos="100000">
                <a:srgbClr val="454546"/>
              </a:gs>
            </a:gsLst>
            <a:lin ang="7199999"/>
          </a:gradFill>
          <a:ln w="12700">
            <a:miter lim="400000"/>
          </a:ln>
          <a:effectLst>
            <a:outerShdw blurRad="1270000" rotWithShape="0">
              <a:srgbClr val="000000">
                <a:alpha val="35000"/>
              </a:srgbClr>
            </a:outerShdw>
          </a:effectLst>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72" name="The Bridge…"/>
          <p:cNvSpPr txBox="1"/>
          <p:nvPr/>
        </p:nvSpPr>
        <p:spPr>
          <a:xfrm>
            <a:off x="243168" y="2913088"/>
            <a:ext cx="10597655" cy="10947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nSpc>
                <a:spcPct val="80000"/>
              </a:lnSpc>
              <a:defRPr sz="8000" cap="all" spc="0">
                <a:solidFill>
                  <a:srgbClr val="FFFFFF"/>
                </a:solidFill>
                <a:latin typeface="+mn-lt"/>
                <a:ea typeface="+mn-ea"/>
                <a:cs typeface="+mn-cs"/>
                <a:sym typeface="Montserrat ExtraBold"/>
              </a:defRPr>
            </a:pPr>
            <a:r>
              <a:rPr lang="en-US" dirty="0"/>
              <a:t>findings</a:t>
            </a:r>
            <a:endParaRPr dirty="0"/>
          </a:p>
        </p:txBody>
      </p:sp>
      <p:sp>
        <p:nvSpPr>
          <p:cNvPr id="7" name="TextBox 6">
            <a:extLst>
              <a:ext uri="{FF2B5EF4-FFF2-40B4-BE49-F238E27FC236}">
                <a16:creationId xmlns:a16="http://schemas.microsoft.com/office/drawing/2014/main" id="{38267CA2-EC67-23AC-7D6B-23F48C24A76B}"/>
              </a:ext>
            </a:extLst>
          </p:cNvPr>
          <p:cNvSpPr txBox="1"/>
          <p:nvPr/>
        </p:nvSpPr>
        <p:spPr>
          <a:xfrm>
            <a:off x="560253" y="7296376"/>
            <a:ext cx="16931333" cy="591835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3200" b="1" dirty="0"/>
              <a:t>Theme 3: The Research-Teaching Paradox</a:t>
            </a:r>
          </a:p>
          <a:p>
            <a:r>
              <a:rPr lang="en-US" sz="3200" dirty="0"/>
              <a:t>Perception Gap: </a:t>
            </a:r>
          </a:p>
          <a:p>
            <a:r>
              <a:rPr lang="en-US" sz="3200" dirty="0"/>
              <a:t>High appreciation for research value vs. low self-efficacy in conducting it.</a:t>
            </a:r>
          </a:p>
          <a:p>
            <a:r>
              <a:rPr lang="en-US" sz="3200" dirty="0"/>
              <a:t>Role Identification: </a:t>
            </a:r>
          </a:p>
          <a:p>
            <a:r>
              <a:rPr lang="en-US" sz="3200" dirty="0"/>
              <a:t>Many teachers still view themselves primarily as research "consumers" rather than "producers".</a:t>
            </a:r>
          </a:p>
          <a:p>
            <a:r>
              <a:rPr lang="en-US" sz="3200" dirty="0"/>
              <a:t>Conflict: </a:t>
            </a:r>
          </a:p>
          <a:p>
            <a:r>
              <a:rPr lang="en-US" sz="3200" dirty="0"/>
              <a:t>Teaching workloads and time constraints often hinder research engagement</a:t>
            </a:r>
          </a:p>
        </p:txBody>
      </p:sp>
      <p:sp>
        <p:nvSpPr>
          <p:cNvPr id="2" name="TextBox 1">
            <a:extLst>
              <a:ext uri="{FF2B5EF4-FFF2-40B4-BE49-F238E27FC236}">
                <a16:creationId xmlns:a16="http://schemas.microsoft.com/office/drawing/2014/main" id="{F9B65E19-6014-BCF9-18D2-6D04AC18D2D2}"/>
              </a:ext>
            </a:extLst>
          </p:cNvPr>
          <p:cNvSpPr txBox="1"/>
          <p:nvPr/>
        </p:nvSpPr>
        <p:spPr>
          <a:xfrm>
            <a:off x="7922095" y="501273"/>
            <a:ext cx="15946792" cy="591835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3200" b="1" dirty="0"/>
              <a:t>Theme 4: The Research-Teaching Paradox</a:t>
            </a:r>
          </a:p>
          <a:p>
            <a:r>
              <a:rPr lang="en-US" sz="3200" dirty="0"/>
              <a:t>Constraints and Attractors (CDST Lens)</a:t>
            </a:r>
          </a:p>
          <a:p>
            <a:r>
              <a:rPr lang="en-US" sz="3200" dirty="0"/>
              <a:t>Constraints: Heavy workload, time scarcity, and lack of institutional support</a:t>
            </a:r>
          </a:p>
          <a:p>
            <a:r>
              <a:rPr lang="en-US" sz="3200" dirty="0"/>
              <a:t>Attractors: The "Consumer State"—a comfortable position where teachers use but don't create research</a:t>
            </a:r>
          </a:p>
          <a:p>
            <a:r>
              <a:rPr lang="en-US" sz="3200" dirty="0"/>
              <a:t>Catalyst: The Master’s program helps shift teachers toward a more active identity</a:t>
            </a: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1" nodeType="withEffect">
                                  <p:stCondLst>
                                    <p:cond delay="0"/>
                                  </p:stCondLst>
                                  <p:iterate>
                                    <p:tmAbs val="0"/>
                                  </p:iterate>
                                  <p:childTnLst>
                                    <p:set>
                                      <p:cBhvr>
                                        <p:cTn id="6" fill="hold"/>
                                        <p:tgtEl>
                                          <p:spTgt spid="871"/>
                                        </p:tgtEl>
                                        <p:attrNameLst>
                                          <p:attrName>style.visibility</p:attrName>
                                        </p:attrNameLst>
                                      </p:cBhvr>
                                      <p:to>
                                        <p:strVal val="visible"/>
                                      </p:to>
                                    </p:set>
                                    <p:anim calcmode="lin" valueType="num">
                                      <p:cBhvr>
                                        <p:cTn id="7" dur="1000" fill="hold"/>
                                        <p:tgtEl>
                                          <p:spTgt spid="871"/>
                                        </p:tgtEl>
                                        <p:attrNameLst>
                                          <p:attrName>ppt_x</p:attrName>
                                        </p:attrNameLst>
                                      </p:cBhvr>
                                      <p:tavLst>
                                        <p:tav tm="0">
                                          <p:val>
                                            <p:strVal val="0-#ppt_w/2"/>
                                          </p:val>
                                        </p:tav>
                                        <p:tav tm="100000">
                                          <p:val>
                                            <p:strVal val="#ppt_x"/>
                                          </p:val>
                                        </p:tav>
                                      </p:tavLst>
                                    </p:anim>
                                    <p:anim calcmode="lin" valueType="num">
                                      <p:cBhvr>
                                        <p:cTn id="8" dur="1000" fill="hold"/>
                                        <p:tgtEl>
                                          <p:spTgt spid="871"/>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2" nodeType="withEffect">
                                  <p:stCondLst>
                                    <p:cond delay="0"/>
                                  </p:stCondLst>
                                  <p:iterate>
                                    <p:tmAbs val="0"/>
                                  </p:iterate>
                                  <p:childTnLst>
                                    <p:set>
                                      <p:cBhvr>
                                        <p:cTn id="10" fill="hold"/>
                                        <p:tgtEl>
                                          <p:spTgt spid="870"/>
                                        </p:tgtEl>
                                        <p:attrNameLst>
                                          <p:attrName>style.visibility</p:attrName>
                                        </p:attrNameLst>
                                      </p:cBhvr>
                                      <p:to>
                                        <p:strVal val="visible"/>
                                      </p:to>
                                    </p:set>
                                    <p:anim calcmode="lin" valueType="num">
                                      <p:cBhvr>
                                        <p:cTn id="11" dur="1000" fill="hold"/>
                                        <p:tgtEl>
                                          <p:spTgt spid="870"/>
                                        </p:tgtEl>
                                        <p:attrNameLst>
                                          <p:attrName>ppt_x</p:attrName>
                                        </p:attrNameLst>
                                      </p:cBhvr>
                                      <p:tavLst>
                                        <p:tav tm="0">
                                          <p:val>
                                            <p:strVal val="1+#ppt_w/2"/>
                                          </p:val>
                                        </p:tav>
                                        <p:tav tm="100000">
                                          <p:val>
                                            <p:strVal val="#ppt_x"/>
                                          </p:val>
                                        </p:tav>
                                      </p:tavLst>
                                    </p:anim>
                                    <p:anim calcmode="lin" valueType="num">
                                      <p:cBhvr>
                                        <p:cTn id="12" dur="1000" fill="hold"/>
                                        <p:tgtEl>
                                          <p:spTgt spid="870"/>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grpId="3" nodeType="withEffect">
                                  <p:stCondLst>
                                    <p:cond delay="0"/>
                                  </p:stCondLst>
                                  <p:iterate>
                                    <p:tmAbs val="0"/>
                                  </p:iterate>
                                  <p:childTnLst>
                                    <p:set>
                                      <p:cBhvr>
                                        <p:cTn id="14" fill="hold"/>
                                        <p:tgtEl>
                                          <p:spTgt spid="868"/>
                                        </p:tgtEl>
                                        <p:attrNameLst>
                                          <p:attrName>style.visibility</p:attrName>
                                        </p:attrNameLst>
                                      </p:cBhvr>
                                      <p:to>
                                        <p:strVal val="visible"/>
                                      </p:to>
                                    </p:set>
                                    <p:anim calcmode="lin" valueType="num">
                                      <p:cBhvr>
                                        <p:cTn id="15" dur="1000" fill="hold"/>
                                        <p:tgtEl>
                                          <p:spTgt spid="868"/>
                                        </p:tgtEl>
                                        <p:attrNameLst>
                                          <p:attrName>ppt_x</p:attrName>
                                        </p:attrNameLst>
                                      </p:cBhvr>
                                      <p:tavLst>
                                        <p:tav tm="0">
                                          <p:val>
                                            <p:strVal val="1+#ppt_w/2"/>
                                          </p:val>
                                        </p:tav>
                                        <p:tav tm="100000">
                                          <p:val>
                                            <p:strVal val="#ppt_x"/>
                                          </p:val>
                                        </p:tav>
                                      </p:tavLst>
                                    </p:anim>
                                    <p:anim calcmode="lin" valueType="num">
                                      <p:cBhvr>
                                        <p:cTn id="16" dur="1000" fill="hold"/>
                                        <p:tgtEl>
                                          <p:spTgt spid="868"/>
                                        </p:tgtEl>
                                        <p:attrNameLst>
                                          <p:attrName>ppt_y</p:attrName>
                                        </p:attrNameLst>
                                      </p:cBhvr>
                                      <p:tavLst>
                                        <p:tav tm="0">
                                          <p:val>
                                            <p:strVal val="#ppt_y"/>
                                          </p:val>
                                        </p:tav>
                                        <p:tav tm="100000">
                                          <p:val>
                                            <p:strVal val="#ppt_y"/>
                                          </p:val>
                                        </p:tav>
                                      </p:tavLst>
                                    </p:anim>
                                  </p:childTnLst>
                                </p:cTn>
                              </p:par>
                              <p:par>
                                <p:cTn id="17" presetID="6"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8" grpId="3" animBg="1" advAuto="0"/>
      <p:bldP spid="870" grpId="2" animBg="1" advAuto="0"/>
      <p:bldP spid="871" grpId="1" animBg="1" advAuto="0"/>
      <p:bldP spid="7"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7" name="Shape"/>
          <p:cNvSpPr/>
          <p:nvPr/>
        </p:nvSpPr>
        <p:spPr>
          <a:xfrm>
            <a:off x="-3776200" y="0"/>
            <a:ext cx="10842018" cy="13716000"/>
          </a:xfrm>
          <a:custGeom>
            <a:avLst/>
            <a:gdLst/>
            <a:ahLst/>
            <a:cxnLst>
              <a:cxn ang="0">
                <a:pos x="wd2" y="hd2"/>
              </a:cxn>
              <a:cxn ang="5400000">
                <a:pos x="wd2" y="hd2"/>
              </a:cxn>
              <a:cxn ang="10800000">
                <a:pos x="wd2" y="hd2"/>
              </a:cxn>
              <a:cxn ang="16200000">
                <a:pos x="wd2" y="hd2"/>
              </a:cxn>
            </a:cxnLst>
            <a:rect l="0" t="0" r="r" b="b"/>
            <a:pathLst>
              <a:path w="21600" h="21600" extrusionOk="0">
                <a:moveTo>
                  <a:pt x="9702" y="0"/>
                </a:moveTo>
                <a:lnTo>
                  <a:pt x="0" y="21600"/>
                </a:lnTo>
                <a:lnTo>
                  <a:pt x="11637" y="21600"/>
                </a:lnTo>
                <a:lnTo>
                  <a:pt x="11898" y="21600"/>
                </a:lnTo>
                <a:lnTo>
                  <a:pt x="21600" y="0"/>
                </a:lnTo>
                <a:lnTo>
                  <a:pt x="9702" y="0"/>
                </a:lnTo>
                <a:close/>
              </a:path>
            </a:pathLst>
          </a:custGeom>
          <a:gradFill>
            <a:gsLst>
              <a:gs pos="0">
                <a:srgbClr val="FFFFFF"/>
              </a:gs>
              <a:gs pos="100000">
                <a:srgbClr val="D5D5D5"/>
              </a:gs>
            </a:gsLst>
            <a:lin ang="7199999"/>
          </a:gra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29" name="Every awesome stories…"/>
          <p:cNvSpPr txBox="1"/>
          <p:nvPr/>
        </p:nvSpPr>
        <p:spPr>
          <a:xfrm>
            <a:off x="2109616" y="1984577"/>
            <a:ext cx="6805783" cy="17089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80000"/>
              </a:lnSpc>
              <a:defRPr sz="6500" cap="all" spc="0">
                <a:latin typeface="+mn-lt"/>
                <a:ea typeface="+mn-ea"/>
                <a:cs typeface="+mn-cs"/>
                <a:sym typeface="Montserrat ExtraBold"/>
              </a:defRPr>
            </a:pPr>
            <a:r>
              <a:rPr lang="en-US" dirty="0"/>
              <a:t>ontological shift </a:t>
            </a:r>
            <a:endParaRPr dirty="0"/>
          </a:p>
        </p:txBody>
      </p:sp>
      <p:sp>
        <p:nvSpPr>
          <p:cNvPr id="4" name="TextBox 3">
            <a:extLst>
              <a:ext uri="{FF2B5EF4-FFF2-40B4-BE49-F238E27FC236}">
                <a16:creationId xmlns:a16="http://schemas.microsoft.com/office/drawing/2014/main" id="{F264FEA3-65F5-5668-46B4-E3F574649EA1}"/>
              </a:ext>
            </a:extLst>
          </p:cNvPr>
          <p:cNvSpPr txBox="1"/>
          <p:nvPr/>
        </p:nvSpPr>
        <p:spPr>
          <a:xfrm>
            <a:off x="8436077" y="6858000"/>
            <a:ext cx="15283660" cy="581563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3600" dirty="0"/>
              <a:t>Fixed vs. Growth Mindset in Practice</a:t>
            </a:r>
          </a:p>
          <a:p>
            <a:pPr algn="just"/>
            <a:r>
              <a:rPr lang="en-US" sz="3600" dirty="0"/>
              <a:t>Growth: Belief that research skills can be developed through effort and social support</a:t>
            </a:r>
          </a:p>
          <a:p>
            <a:pPr algn="just"/>
            <a:r>
              <a:rPr lang="en-US" sz="3600" dirty="0"/>
              <a:t>Fixed: Viewing current failures or lack of training as permanent barriers to research</a:t>
            </a:r>
          </a:p>
          <a:p>
            <a:pPr algn="just"/>
            <a:r>
              <a:rPr lang="en-US" sz="3600" dirty="0"/>
              <a:t>Resilience: Proactively seeking help from professional networks facilitates a growth trajectory</a:t>
            </a: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1" nodeType="withEffect">
                                  <p:stCondLst>
                                    <p:cond delay="0"/>
                                  </p:stCondLst>
                                  <p:iterate>
                                    <p:tmAbs val="0"/>
                                  </p:iterate>
                                  <p:childTnLst>
                                    <p:set>
                                      <p:cBhvr>
                                        <p:cTn id="6" fill="hold"/>
                                        <p:tgtEl>
                                          <p:spTgt spid="927"/>
                                        </p:tgtEl>
                                        <p:attrNameLst>
                                          <p:attrName>style.visibility</p:attrName>
                                        </p:attrNameLst>
                                      </p:cBhvr>
                                      <p:to>
                                        <p:strVal val="visible"/>
                                      </p:to>
                                    </p:set>
                                    <p:anim calcmode="lin" valueType="num">
                                      <p:cBhvr>
                                        <p:cTn id="7" dur="1000" fill="hold"/>
                                        <p:tgtEl>
                                          <p:spTgt spid="927"/>
                                        </p:tgtEl>
                                        <p:attrNameLst>
                                          <p:attrName>ppt_x</p:attrName>
                                        </p:attrNameLst>
                                      </p:cBhvr>
                                      <p:tavLst>
                                        <p:tav tm="0">
                                          <p:val>
                                            <p:strVal val="1+#ppt_w/2"/>
                                          </p:val>
                                        </p:tav>
                                        <p:tav tm="100000">
                                          <p:val>
                                            <p:strVal val="#ppt_x"/>
                                          </p:val>
                                        </p:tav>
                                      </p:tavLst>
                                    </p:anim>
                                    <p:anim calcmode="lin" valueType="num">
                                      <p:cBhvr>
                                        <p:cTn id="8" dur="1000" fill="hold"/>
                                        <p:tgtEl>
                                          <p:spTgt spid="9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bg/>
                                          </p:spTgt>
                                        </p:tgtEl>
                                        <p:attrNameLst>
                                          <p:attrName>style.visibility</p:attrName>
                                        </p:attrNameLst>
                                      </p:cBhvr>
                                      <p:to>
                                        <p:strVal val="visible"/>
                                      </p:to>
                                    </p:set>
                                    <p:animEffect transition="in" filter="wipe(down)">
                                      <p:cBhvr>
                                        <p:cTn id="13" dur="500"/>
                                        <p:tgtEl>
                                          <p:spTgt spid="4">
                                            <p:bg/>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down)">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down)">
                                      <p:cBhvr>
                                        <p:cTn id="23" dur="5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down)">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wipe(down)">
                                      <p:cBhvr>
                                        <p:cTn id="33"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7" grpId="1" animBg="1" advAuto="0"/>
      <p:bldP spid="4"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D384C19D-2A4C-2D4D-9E9C-E96E850C6ECB}"/>
              </a:ext>
            </a:extLst>
          </p:cNvPr>
          <p:cNvPicPr>
            <a:picLocks noGrp="1" noChangeAspect="1"/>
          </p:cNvPicPr>
          <p:nvPr>
            <p:ph type="pic" idx="21"/>
          </p:nvPr>
        </p:nvPicPr>
        <p:blipFill>
          <a:blip r:embed="rId2">
            <a:extLst>
              <a:ext uri="{28A0092B-C50C-407E-A947-70E740481C1C}">
                <a14:useLocalDpi xmlns:a14="http://schemas.microsoft.com/office/drawing/2010/main" val="0"/>
              </a:ext>
            </a:extLst>
          </a:blip>
          <a:srcRect t="28091" b="28091"/>
          <a:stretch/>
        </p:blipFill>
        <p:spPr>
          <a:xfrm>
            <a:off x="-1891945" y="0"/>
            <a:ext cx="17250508" cy="13716002"/>
          </a:xfrm>
        </p:spPr>
      </p:pic>
      <p:sp>
        <p:nvSpPr>
          <p:cNvPr id="940" name="Rectangle"/>
          <p:cNvSpPr/>
          <p:nvPr/>
        </p:nvSpPr>
        <p:spPr>
          <a:xfrm>
            <a:off x="14313877" y="-140811"/>
            <a:ext cx="8165131" cy="12065001"/>
          </a:xfrm>
          <a:prstGeom prst="rect">
            <a:avLst/>
          </a:prstGeom>
          <a:solidFill>
            <a:srgbClr val="FFFFFF"/>
          </a:soli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52" name="Best story this year"/>
          <p:cNvSpPr txBox="1"/>
          <p:nvPr/>
        </p:nvSpPr>
        <p:spPr>
          <a:xfrm>
            <a:off x="9225371" y="3291103"/>
            <a:ext cx="8482491" cy="10947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80000"/>
              </a:lnSpc>
              <a:defRPr sz="8000" cap="all" spc="0">
                <a:latin typeface="+mn-lt"/>
                <a:ea typeface="+mn-ea"/>
                <a:cs typeface="+mn-cs"/>
                <a:sym typeface="Montserrat ExtraBold"/>
              </a:defRPr>
            </a:lvl1pPr>
          </a:lstStyle>
          <a:p>
            <a:r>
              <a:rPr lang="en-US" dirty="0"/>
              <a:t>IMPLICATION</a:t>
            </a:r>
            <a:endParaRPr dirty="0"/>
          </a:p>
        </p:txBody>
      </p:sp>
      <p:sp>
        <p:nvSpPr>
          <p:cNvPr id="955" name="Shape"/>
          <p:cNvSpPr/>
          <p:nvPr/>
        </p:nvSpPr>
        <p:spPr>
          <a:xfrm>
            <a:off x="-11861091" y="0"/>
            <a:ext cx="11861091" cy="13716001"/>
          </a:xfrm>
          <a:custGeom>
            <a:avLst/>
            <a:gdLst/>
            <a:ahLst/>
            <a:cxnLst>
              <a:cxn ang="0">
                <a:pos x="wd2" y="hd2"/>
              </a:cxn>
              <a:cxn ang="5400000">
                <a:pos x="wd2" y="hd2"/>
              </a:cxn>
              <a:cxn ang="10800000">
                <a:pos x="wd2" y="hd2"/>
              </a:cxn>
              <a:cxn ang="16200000">
                <a:pos x="wd2" y="hd2"/>
              </a:cxn>
            </a:cxnLst>
            <a:rect l="0" t="0" r="r" b="b"/>
            <a:pathLst>
              <a:path w="21600" h="21600" extrusionOk="0">
                <a:moveTo>
                  <a:pt x="6505" y="0"/>
                </a:moveTo>
                <a:lnTo>
                  <a:pt x="0" y="21600"/>
                </a:lnTo>
                <a:lnTo>
                  <a:pt x="15095" y="21600"/>
                </a:lnTo>
                <a:lnTo>
                  <a:pt x="21600" y="0"/>
                </a:lnTo>
                <a:lnTo>
                  <a:pt x="6633" y="0"/>
                </a:lnTo>
                <a:lnTo>
                  <a:pt x="6505" y="0"/>
                </a:lnTo>
                <a:close/>
              </a:path>
            </a:pathLst>
          </a:custGeom>
          <a:solidFill>
            <a:srgbClr val="FFFFFF">
              <a:alpha val="25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3" name="TextBox 2">
            <a:extLst>
              <a:ext uri="{FF2B5EF4-FFF2-40B4-BE49-F238E27FC236}">
                <a16:creationId xmlns:a16="http://schemas.microsoft.com/office/drawing/2014/main" id="{62E37863-78D5-3F94-14C0-1777DDF575C8}"/>
              </a:ext>
            </a:extLst>
          </p:cNvPr>
          <p:cNvSpPr txBox="1"/>
          <p:nvPr/>
        </p:nvSpPr>
        <p:spPr>
          <a:xfrm>
            <a:off x="12890089" y="5273166"/>
            <a:ext cx="11050567" cy="66466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3600" b="1" dirty="0"/>
              <a:t>Scaffolding: </a:t>
            </a:r>
            <a:r>
              <a:rPr lang="en-US" sz="3600" dirty="0"/>
              <a:t>Programs should provide structured pathways to move from consumption to production</a:t>
            </a:r>
          </a:p>
          <a:p>
            <a:pPr algn="just"/>
            <a:r>
              <a:rPr lang="en-US" sz="3600" b="1" dirty="0"/>
              <a:t>Alignment: </a:t>
            </a:r>
            <a:r>
              <a:rPr lang="en-US" sz="3600" dirty="0"/>
              <a:t>Training must link individual research topics directly to teaching practices</a:t>
            </a:r>
          </a:p>
          <a:p>
            <a:pPr algn="just"/>
            <a:r>
              <a:rPr lang="en-US" sz="3600" b="1" dirty="0"/>
              <a:t>Communities of Practice: </a:t>
            </a:r>
            <a:r>
              <a:rPr lang="en-US" sz="3600" dirty="0"/>
              <a:t>Fostering collaboration to overcome isolation and build researcher identity</a:t>
            </a: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2" nodeType="withEffect">
                                  <p:stCondLst>
                                    <p:cond delay="0"/>
                                  </p:stCondLst>
                                  <p:iterate>
                                    <p:tmAbs val="0"/>
                                  </p:iterate>
                                  <p:childTnLst>
                                    <p:set>
                                      <p:cBhvr>
                                        <p:cTn id="6" fill="hold"/>
                                        <p:tgtEl>
                                          <p:spTgt spid="940"/>
                                        </p:tgtEl>
                                        <p:attrNameLst>
                                          <p:attrName>style.visibility</p:attrName>
                                        </p:attrNameLst>
                                      </p:cBhvr>
                                      <p:to>
                                        <p:strVal val="visible"/>
                                      </p:to>
                                    </p:set>
                                    <p:anim calcmode="lin" valueType="num">
                                      <p:cBhvr>
                                        <p:cTn id="7" dur="1000" fill="hold"/>
                                        <p:tgtEl>
                                          <p:spTgt spid="940"/>
                                        </p:tgtEl>
                                        <p:attrNameLst>
                                          <p:attrName>ppt_x</p:attrName>
                                        </p:attrNameLst>
                                      </p:cBhvr>
                                      <p:tavLst>
                                        <p:tav tm="0">
                                          <p:val>
                                            <p:strVal val="#ppt_x"/>
                                          </p:val>
                                        </p:tav>
                                        <p:tav tm="100000">
                                          <p:val>
                                            <p:strVal val="#ppt_x"/>
                                          </p:val>
                                        </p:tav>
                                      </p:tavLst>
                                    </p:anim>
                                    <p:anim calcmode="lin" valueType="num">
                                      <p:cBhvr>
                                        <p:cTn id="8" dur="1000" fill="hold"/>
                                        <p:tgtEl>
                                          <p:spTgt spid="940"/>
                                        </p:tgtEl>
                                        <p:attrNameLst>
                                          <p:attrName>ppt_y</p:attrName>
                                        </p:attrNameLst>
                                      </p:cBhvr>
                                      <p:tavLst>
                                        <p:tav tm="0">
                                          <p:val>
                                            <p:strVal val="0-#ppt_h/2"/>
                                          </p:val>
                                        </p:tav>
                                        <p:tav tm="100000">
                                          <p:val>
                                            <p:strVal val="#ppt_y"/>
                                          </p:val>
                                        </p:tav>
                                      </p:tavLst>
                                    </p:anim>
                                  </p:childTnLst>
                                </p:cTn>
                              </p:par>
                              <p:par>
                                <p:cTn id="9" presetID="2" presetClass="entr" presetSubtype="2" accel="50000" decel="50000" fill="hold" grpId="7" nodeType="withEffect">
                                  <p:stCondLst>
                                    <p:cond delay="0"/>
                                  </p:stCondLst>
                                  <p:iterate>
                                    <p:tmAbs val="0"/>
                                  </p:iterate>
                                  <p:childTnLst>
                                    <p:set>
                                      <p:cBhvr>
                                        <p:cTn id="10" fill="hold"/>
                                        <p:tgtEl>
                                          <p:spTgt spid="955"/>
                                        </p:tgtEl>
                                        <p:attrNameLst>
                                          <p:attrName>style.visibility</p:attrName>
                                        </p:attrNameLst>
                                      </p:cBhvr>
                                      <p:to>
                                        <p:strVal val="visible"/>
                                      </p:to>
                                    </p:set>
                                    <p:anim calcmode="lin" valueType="num">
                                      <p:cBhvr>
                                        <p:cTn id="11" dur="1000" fill="hold"/>
                                        <p:tgtEl>
                                          <p:spTgt spid="955"/>
                                        </p:tgtEl>
                                        <p:attrNameLst>
                                          <p:attrName>ppt_x</p:attrName>
                                        </p:attrNameLst>
                                      </p:cBhvr>
                                      <p:tavLst>
                                        <p:tav tm="0">
                                          <p:val>
                                            <p:strVal val="1+#ppt_w/2"/>
                                          </p:val>
                                        </p:tav>
                                        <p:tav tm="100000">
                                          <p:val>
                                            <p:strVal val="#ppt_x"/>
                                          </p:val>
                                        </p:tav>
                                      </p:tavLst>
                                    </p:anim>
                                    <p:anim calcmode="lin" valueType="num">
                                      <p:cBhvr>
                                        <p:cTn id="12" dur="1000" fill="hold"/>
                                        <p:tgtEl>
                                          <p:spTgt spid="95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52"/>
                                        </p:tgtEl>
                                        <p:attrNameLst>
                                          <p:attrName>style.visibility</p:attrName>
                                        </p:attrNameLst>
                                      </p:cBhvr>
                                      <p:to>
                                        <p:strVal val="visible"/>
                                      </p:to>
                                    </p:set>
                                    <p:anim calcmode="lin" valueType="num">
                                      <p:cBhvr additive="base">
                                        <p:cTn id="17" dur="500" fill="hold"/>
                                        <p:tgtEl>
                                          <p:spTgt spid="952"/>
                                        </p:tgtEl>
                                        <p:attrNameLst>
                                          <p:attrName>ppt_x</p:attrName>
                                        </p:attrNameLst>
                                      </p:cBhvr>
                                      <p:tavLst>
                                        <p:tav tm="0">
                                          <p:val>
                                            <p:strVal val="0-#ppt_w/2"/>
                                          </p:val>
                                        </p:tav>
                                        <p:tav tm="100000">
                                          <p:val>
                                            <p:strVal val="#ppt_x"/>
                                          </p:val>
                                        </p:tav>
                                      </p:tavLst>
                                    </p:anim>
                                    <p:anim calcmode="lin" valueType="num">
                                      <p:cBhvr additive="base">
                                        <p:cTn id="18" dur="500" fill="hold"/>
                                        <p:tgtEl>
                                          <p:spTgt spid="95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0" grpId="2" animBg="1" advAuto="0"/>
      <p:bldP spid="952" grpId="0"/>
      <p:bldP spid="955" grpId="7" animBg="1" advAuto="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D384C19D-2A4C-2D4D-9E9C-E96E850C6ECB}"/>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28091" b="28091"/>
          <a:stretch/>
        </p:blipFill>
        <p:spPr>
          <a:xfrm flipH="1">
            <a:off x="8453823" y="0"/>
            <a:ext cx="17250508" cy="13716002"/>
          </a:xfrm>
        </p:spPr>
      </p:pic>
      <p:sp>
        <p:nvSpPr>
          <p:cNvPr id="940" name="Rectangle"/>
          <p:cNvSpPr/>
          <p:nvPr/>
        </p:nvSpPr>
        <p:spPr>
          <a:xfrm>
            <a:off x="144346" y="0"/>
            <a:ext cx="8165131" cy="12065001"/>
          </a:xfrm>
          <a:prstGeom prst="rect">
            <a:avLst/>
          </a:prstGeom>
          <a:solidFill>
            <a:srgbClr val="FFFFFF"/>
          </a:soli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52" name="Best story this year"/>
          <p:cNvSpPr txBox="1"/>
          <p:nvPr/>
        </p:nvSpPr>
        <p:spPr>
          <a:xfrm>
            <a:off x="557810" y="2703912"/>
            <a:ext cx="8482491" cy="10947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80000"/>
              </a:lnSpc>
              <a:defRPr sz="8000" cap="all" spc="0">
                <a:latin typeface="+mn-lt"/>
                <a:ea typeface="+mn-ea"/>
                <a:cs typeface="+mn-cs"/>
                <a:sym typeface="Montserrat ExtraBold"/>
              </a:defRPr>
            </a:lvl1pPr>
          </a:lstStyle>
          <a:p>
            <a:r>
              <a:rPr lang="en-US" dirty="0"/>
              <a:t>conclusion</a:t>
            </a:r>
            <a:endParaRPr dirty="0"/>
          </a:p>
        </p:txBody>
      </p:sp>
      <p:sp>
        <p:nvSpPr>
          <p:cNvPr id="955" name="Shape"/>
          <p:cNvSpPr/>
          <p:nvPr/>
        </p:nvSpPr>
        <p:spPr>
          <a:xfrm>
            <a:off x="-11861091" y="0"/>
            <a:ext cx="11861091" cy="13716001"/>
          </a:xfrm>
          <a:custGeom>
            <a:avLst/>
            <a:gdLst/>
            <a:ahLst/>
            <a:cxnLst>
              <a:cxn ang="0">
                <a:pos x="wd2" y="hd2"/>
              </a:cxn>
              <a:cxn ang="5400000">
                <a:pos x="wd2" y="hd2"/>
              </a:cxn>
              <a:cxn ang="10800000">
                <a:pos x="wd2" y="hd2"/>
              </a:cxn>
              <a:cxn ang="16200000">
                <a:pos x="wd2" y="hd2"/>
              </a:cxn>
            </a:cxnLst>
            <a:rect l="0" t="0" r="r" b="b"/>
            <a:pathLst>
              <a:path w="21600" h="21600" extrusionOk="0">
                <a:moveTo>
                  <a:pt x="6505" y="0"/>
                </a:moveTo>
                <a:lnTo>
                  <a:pt x="0" y="21600"/>
                </a:lnTo>
                <a:lnTo>
                  <a:pt x="15095" y="21600"/>
                </a:lnTo>
                <a:lnTo>
                  <a:pt x="21600" y="0"/>
                </a:lnTo>
                <a:lnTo>
                  <a:pt x="6633" y="0"/>
                </a:lnTo>
                <a:lnTo>
                  <a:pt x="6505" y="0"/>
                </a:lnTo>
                <a:close/>
              </a:path>
            </a:pathLst>
          </a:custGeom>
          <a:solidFill>
            <a:srgbClr val="FFFFFF">
              <a:alpha val="25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3" name="TextBox 2">
            <a:extLst>
              <a:ext uri="{FF2B5EF4-FFF2-40B4-BE49-F238E27FC236}">
                <a16:creationId xmlns:a16="http://schemas.microsoft.com/office/drawing/2014/main" id="{62E37863-78D5-3F94-14C0-1777DDF575C8}"/>
              </a:ext>
            </a:extLst>
          </p:cNvPr>
          <p:cNvSpPr txBox="1"/>
          <p:nvPr/>
        </p:nvSpPr>
        <p:spPr>
          <a:xfrm>
            <a:off x="557810" y="5087152"/>
            <a:ext cx="10621467" cy="74776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3600" b="1" dirty="0"/>
              <a:t>Summary: </a:t>
            </a:r>
            <a:r>
              <a:rPr lang="en-US" sz="3600" dirty="0"/>
              <a:t>Research mindset is a dynamic, non-linear system emerging from individual-environment interaction</a:t>
            </a:r>
          </a:p>
          <a:p>
            <a:pPr algn="just"/>
            <a:r>
              <a:rPr lang="en-US" sz="3600" b="1" dirty="0"/>
              <a:t>The Goal: </a:t>
            </a:r>
            <a:r>
              <a:rPr lang="en-US" sz="3600" dirty="0"/>
              <a:t>Transition from mandatory academic obligation to voluntary professional commitment</a:t>
            </a:r>
          </a:p>
          <a:p>
            <a:pPr algn="just"/>
            <a:r>
              <a:rPr lang="en-US" sz="3600" b="1" dirty="0"/>
              <a:t>Future</a:t>
            </a:r>
            <a:r>
              <a:rPr lang="en-US" sz="3600" dirty="0"/>
              <a:t> </a:t>
            </a:r>
            <a:r>
              <a:rPr lang="en-US" sz="3600" b="1" dirty="0"/>
              <a:t>Focus</a:t>
            </a:r>
            <a:r>
              <a:rPr lang="en-US" sz="3600" dirty="0"/>
              <a:t>: Nurturing a sustainable ecological environment for teacher-researchers</a:t>
            </a:r>
          </a:p>
        </p:txBody>
      </p:sp>
    </p:spTree>
    <p:extLst>
      <p:ext uri="{BB962C8B-B14F-4D97-AF65-F5344CB8AC3E}">
        <p14:creationId xmlns:p14="http://schemas.microsoft.com/office/powerpoint/2010/main" val="39971290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iterate>
                                    <p:tmAbs val="0"/>
                                  </p:iterate>
                                  <p:childTnLst>
                                    <p:set>
                                      <p:cBhvr>
                                        <p:cTn id="6" fill="hold"/>
                                        <p:tgtEl>
                                          <p:spTgt spid="940"/>
                                        </p:tgtEl>
                                        <p:attrNameLst>
                                          <p:attrName>style.visibility</p:attrName>
                                        </p:attrNameLst>
                                      </p:cBhvr>
                                      <p:to>
                                        <p:strVal val="visible"/>
                                      </p:to>
                                    </p:set>
                                    <p:anim calcmode="lin" valueType="num">
                                      <p:cBhvr>
                                        <p:cTn id="7" dur="1000" fill="hold"/>
                                        <p:tgtEl>
                                          <p:spTgt spid="940"/>
                                        </p:tgtEl>
                                        <p:attrNameLst>
                                          <p:attrName>ppt_x</p:attrName>
                                        </p:attrNameLst>
                                      </p:cBhvr>
                                      <p:tavLst>
                                        <p:tav tm="0">
                                          <p:val>
                                            <p:strVal val="#ppt_x"/>
                                          </p:val>
                                        </p:tav>
                                        <p:tav tm="100000">
                                          <p:val>
                                            <p:strVal val="#ppt_x"/>
                                          </p:val>
                                        </p:tav>
                                      </p:tavLst>
                                    </p:anim>
                                    <p:anim calcmode="lin" valueType="num">
                                      <p:cBhvr>
                                        <p:cTn id="8" dur="1000" fill="hold"/>
                                        <p:tgtEl>
                                          <p:spTgt spid="940"/>
                                        </p:tgtEl>
                                        <p:attrNameLst>
                                          <p:attrName>ppt_y</p:attrName>
                                        </p:attrNameLst>
                                      </p:cBhvr>
                                      <p:tavLst>
                                        <p:tav tm="0">
                                          <p:val>
                                            <p:strVal val="0-#ppt_h/2"/>
                                          </p:val>
                                        </p:tav>
                                        <p:tav tm="100000">
                                          <p:val>
                                            <p:strVal val="#ppt_y"/>
                                          </p:val>
                                        </p:tav>
                                      </p:tavLst>
                                    </p:anim>
                                  </p:childTnLst>
                                </p:cTn>
                              </p:par>
                              <p:par>
                                <p:cTn id="9" presetID="2" presetClass="entr" presetSubtype="2" accel="50000" decel="50000" fill="hold" grpId="0" nodeType="withEffect">
                                  <p:stCondLst>
                                    <p:cond delay="0"/>
                                  </p:stCondLst>
                                  <p:iterate>
                                    <p:tmAbs val="0"/>
                                  </p:iterate>
                                  <p:childTnLst>
                                    <p:set>
                                      <p:cBhvr>
                                        <p:cTn id="10" fill="hold"/>
                                        <p:tgtEl>
                                          <p:spTgt spid="955"/>
                                        </p:tgtEl>
                                        <p:attrNameLst>
                                          <p:attrName>style.visibility</p:attrName>
                                        </p:attrNameLst>
                                      </p:cBhvr>
                                      <p:to>
                                        <p:strVal val="visible"/>
                                      </p:to>
                                    </p:set>
                                    <p:anim calcmode="lin" valueType="num">
                                      <p:cBhvr>
                                        <p:cTn id="11" dur="1000" fill="hold"/>
                                        <p:tgtEl>
                                          <p:spTgt spid="955"/>
                                        </p:tgtEl>
                                        <p:attrNameLst>
                                          <p:attrName>ppt_x</p:attrName>
                                        </p:attrNameLst>
                                      </p:cBhvr>
                                      <p:tavLst>
                                        <p:tav tm="0">
                                          <p:val>
                                            <p:strVal val="1+#ppt_w/2"/>
                                          </p:val>
                                        </p:tav>
                                        <p:tav tm="100000">
                                          <p:val>
                                            <p:strVal val="#ppt_x"/>
                                          </p:val>
                                        </p:tav>
                                      </p:tavLst>
                                    </p:anim>
                                    <p:anim calcmode="lin" valueType="num">
                                      <p:cBhvr>
                                        <p:cTn id="12" dur="1000" fill="hold"/>
                                        <p:tgtEl>
                                          <p:spTgt spid="95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52"/>
                                        </p:tgtEl>
                                        <p:attrNameLst>
                                          <p:attrName>style.visibility</p:attrName>
                                        </p:attrNameLst>
                                      </p:cBhvr>
                                      <p:to>
                                        <p:strVal val="visible"/>
                                      </p:to>
                                    </p:set>
                                    <p:anim calcmode="lin" valueType="num">
                                      <p:cBhvr additive="base">
                                        <p:cTn id="17" dur="500" fill="hold"/>
                                        <p:tgtEl>
                                          <p:spTgt spid="952"/>
                                        </p:tgtEl>
                                        <p:attrNameLst>
                                          <p:attrName>ppt_x</p:attrName>
                                        </p:attrNameLst>
                                      </p:cBhvr>
                                      <p:tavLst>
                                        <p:tav tm="0">
                                          <p:val>
                                            <p:strVal val="0-#ppt_w/2"/>
                                          </p:val>
                                        </p:tav>
                                        <p:tav tm="100000">
                                          <p:val>
                                            <p:strVal val="#ppt_x"/>
                                          </p:val>
                                        </p:tav>
                                      </p:tavLst>
                                    </p:anim>
                                    <p:anim calcmode="lin" valueType="num">
                                      <p:cBhvr additive="base">
                                        <p:cTn id="18" dur="500" fill="hold"/>
                                        <p:tgtEl>
                                          <p:spTgt spid="95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0" grpId="0" animBg="1" advAuto="0"/>
      <p:bldP spid="952" grpId="0"/>
      <p:bldP spid="955" grpId="0" animBg="1" advAuto="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E39FA-84F2-3624-49D6-32B9E0363C56}"/>
              </a:ext>
            </a:extLst>
          </p:cNvPr>
          <p:cNvSpPr>
            <a:spLocks noGrp="1"/>
          </p:cNvSpPr>
          <p:nvPr>
            <p:ph type="title"/>
          </p:nvPr>
        </p:nvSpPr>
        <p:spPr>
          <a:xfrm>
            <a:off x="1682496" y="6327648"/>
            <a:ext cx="21031200" cy="4645152"/>
          </a:xfrm>
          <a:noFill/>
        </p:spPr>
        <p:txBody>
          <a:bodyPr wrap="square" lIns="50800" tIns="50800" rIns="50800" bIns="0" anchor="ctr" anchorCtr="0">
            <a:noAutofit/>
          </a:bodyPr>
          <a:lstStyle/>
          <a:p>
            <a:r>
              <a:rPr lang="en-US" dirty="0"/>
              <a:t>Thank you</a:t>
            </a:r>
            <a:br>
              <a:rPr lang="en-US" dirty="0"/>
            </a:br>
            <a:r>
              <a:rPr lang="en-US" dirty="0"/>
              <a:t>for your attention!</a:t>
            </a:r>
          </a:p>
        </p:txBody>
      </p:sp>
      <p:pic>
        <p:nvPicPr>
          <p:cNvPr id="7" name="Picture Placeholder 25" descr="Bacteria cultured in a petri dish for a laboratory or a scientific investigation">
            <a:extLst>
              <a:ext uri="{FF2B5EF4-FFF2-40B4-BE49-F238E27FC236}">
                <a16:creationId xmlns:a16="http://schemas.microsoft.com/office/drawing/2014/main" id="{F46DA087-2662-0725-53F9-CF835D1DC8F1}"/>
              </a:ext>
            </a:extLst>
          </p:cNvPr>
          <p:cNvPicPr>
            <a:picLocks noGrp="1" noChangeAspect="1"/>
          </p:cNvPicPr>
          <p:nvPr>
            <p:ph type="pic" sz="quarter" idx="13"/>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74" r="74"/>
          <a:stretch/>
        </p:blipFill>
        <p:spPr>
          <a:xfrm>
            <a:off x="9906000" y="1097280"/>
            <a:ext cx="4572000" cy="4572000"/>
          </a:xfrm>
        </p:spPr>
      </p:pic>
    </p:spTree>
    <p:extLst>
      <p:ext uri="{BB962C8B-B14F-4D97-AF65-F5344CB8AC3E}">
        <p14:creationId xmlns:p14="http://schemas.microsoft.com/office/powerpoint/2010/main" val="150580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0939FBD-6EB1-A847-B3E9-9DE5F4E6612B}"/>
              </a:ext>
            </a:extLst>
          </p:cNvPr>
          <p:cNvPicPr>
            <a:picLocks noGrp="1" noChangeAspect="1"/>
          </p:cNvPicPr>
          <p:nvPr>
            <p:ph type="pic" idx="22"/>
          </p:nvPr>
        </p:nvPicPr>
        <p:blipFill>
          <a:blip r:embed="rId2">
            <a:extLst>
              <a:ext uri="{28A0092B-C50C-407E-A947-70E740481C1C}">
                <a14:useLocalDpi xmlns:a14="http://schemas.microsoft.com/office/drawing/2010/main" val="0"/>
              </a:ext>
            </a:extLst>
          </a:blip>
          <a:srcRect/>
          <a:stretch/>
        </p:blipFill>
        <p:spPr>
          <a:xfrm>
            <a:off x="14548607" y="-3"/>
            <a:ext cx="9874819" cy="13716001"/>
          </a:xfrm>
        </p:spPr>
      </p:pic>
      <p:pic>
        <p:nvPicPr>
          <p:cNvPr id="7" name="Picture Placeholder 6">
            <a:extLst>
              <a:ext uri="{FF2B5EF4-FFF2-40B4-BE49-F238E27FC236}">
                <a16:creationId xmlns:a16="http://schemas.microsoft.com/office/drawing/2014/main" id="{225D2F41-7DD0-E949-B3D4-3FDADDD236A8}"/>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a:stretch/>
        </p:blipFill>
        <p:spPr>
          <a:xfrm>
            <a:off x="-74358" y="307152"/>
            <a:ext cx="7987356" cy="12504047"/>
          </a:xfrm>
        </p:spPr>
      </p:pic>
      <p:sp>
        <p:nvSpPr>
          <p:cNvPr id="882" name="Shape"/>
          <p:cNvSpPr/>
          <p:nvPr/>
        </p:nvSpPr>
        <p:spPr>
          <a:xfrm>
            <a:off x="8535562" y="0"/>
            <a:ext cx="7388756" cy="13716000"/>
          </a:xfrm>
          <a:custGeom>
            <a:avLst/>
            <a:gdLst/>
            <a:ahLst/>
            <a:cxnLst>
              <a:cxn ang="0">
                <a:pos x="wd2" y="hd2"/>
              </a:cxn>
              <a:cxn ang="5400000">
                <a:pos x="wd2" y="hd2"/>
              </a:cxn>
              <a:cxn ang="10800000">
                <a:pos x="wd2" y="hd2"/>
              </a:cxn>
              <a:cxn ang="16200000">
                <a:pos x="wd2" y="hd2"/>
              </a:cxn>
            </a:cxnLst>
            <a:rect l="0" t="0" r="r" b="b"/>
            <a:pathLst>
              <a:path w="21600" h="21600" extrusionOk="0">
                <a:moveTo>
                  <a:pt x="10444" y="0"/>
                </a:moveTo>
                <a:lnTo>
                  <a:pt x="0" y="21600"/>
                </a:lnTo>
                <a:lnTo>
                  <a:pt x="11156" y="21600"/>
                </a:lnTo>
                <a:lnTo>
                  <a:pt x="21600" y="0"/>
                </a:lnTo>
                <a:lnTo>
                  <a:pt x="10444" y="0"/>
                </a:lnTo>
                <a:close/>
              </a:path>
            </a:pathLst>
          </a:custGeom>
          <a:solidFill>
            <a:srgbClr val="FFFFFF"/>
          </a:solidFill>
          <a:ln w="12700">
            <a:miter lim="400000"/>
          </a:ln>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83" name="Shape"/>
          <p:cNvSpPr/>
          <p:nvPr/>
        </p:nvSpPr>
        <p:spPr>
          <a:xfrm>
            <a:off x="4055768" y="-1"/>
            <a:ext cx="19749112" cy="13716001"/>
          </a:xfrm>
          <a:custGeom>
            <a:avLst/>
            <a:gdLst/>
            <a:ahLst/>
            <a:cxnLst>
              <a:cxn ang="0">
                <a:pos x="wd2" y="hd2"/>
              </a:cxn>
              <a:cxn ang="5400000">
                <a:pos x="wd2" y="hd2"/>
              </a:cxn>
              <a:cxn ang="10800000">
                <a:pos x="wd2" y="hd2"/>
              </a:cxn>
              <a:cxn ang="16200000">
                <a:pos x="wd2" y="hd2"/>
              </a:cxn>
            </a:cxnLst>
            <a:rect l="0" t="0" r="r" b="b"/>
            <a:pathLst>
              <a:path w="21600" h="21600" extrusionOk="0">
                <a:moveTo>
                  <a:pt x="4761" y="0"/>
                </a:moveTo>
                <a:lnTo>
                  <a:pt x="0" y="21600"/>
                </a:lnTo>
                <a:lnTo>
                  <a:pt x="16839" y="21600"/>
                </a:lnTo>
                <a:lnTo>
                  <a:pt x="21600" y="0"/>
                </a:lnTo>
                <a:lnTo>
                  <a:pt x="4761" y="0"/>
                </a:lnTo>
                <a:close/>
              </a:path>
            </a:pathLst>
          </a:custGeom>
          <a:solidFill>
            <a:srgbClr val="454546">
              <a:alpha val="80000"/>
            </a:srgbClr>
          </a:soli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84" name="Shape"/>
          <p:cNvSpPr/>
          <p:nvPr/>
        </p:nvSpPr>
        <p:spPr>
          <a:xfrm>
            <a:off x="3771503" y="-1"/>
            <a:ext cx="16118285" cy="13716001"/>
          </a:xfrm>
          <a:custGeom>
            <a:avLst/>
            <a:gdLst/>
            <a:ahLst/>
            <a:cxnLst>
              <a:cxn ang="0">
                <a:pos x="wd2" y="hd2"/>
              </a:cxn>
              <a:cxn ang="5400000">
                <a:pos x="wd2" y="hd2"/>
              </a:cxn>
              <a:cxn ang="10800000">
                <a:pos x="wd2" y="hd2"/>
              </a:cxn>
              <a:cxn ang="16200000">
                <a:pos x="wd2" y="hd2"/>
              </a:cxn>
            </a:cxnLst>
            <a:rect l="0" t="0" r="r" b="b"/>
            <a:pathLst>
              <a:path w="21600" h="21600" extrusionOk="0">
                <a:moveTo>
                  <a:pt x="6022" y="0"/>
                </a:moveTo>
                <a:cubicBezTo>
                  <a:pt x="5705" y="214"/>
                  <a:pt x="5383" y="437"/>
                  <a:pt x="5091" y="698"/>
                </a:cubicBezTo>
                <a:cubicBezTo>
                  <a:pt x="4932" y="841"/>
                  <a:pt x="4850" y="1028"/>
                  <a:pt x="4861" y="1224"/>
                </a:cubicBezTo>
                <a:cubicBezTo>
                  <a:pt x="4872" y="1428"/>
                  <a:pt x="4984" y="1618"/>
                  <a:pt x="5167" y="1749"/>
                </a:cubicBezTo>
                <a:cubicBezTo>
                  <a:pt x="5263" y="1817"/>
                  <a:pt x="5364" y="1881"/>
                  <a:pt x="5461" y="1943"/>
                </a:cubicBezTo>
                <a:cubicBezTo>
                  <a:pt x="5657" y="2068"/>
                  <a:pt x="5859" y="2199"/>
                  <a:pt x="6029" y="2363"/>
                </a:cubicBezTo>
                <a:cubicBezTo>
                  <a:pt x="6172" y="2502"/>
                  <a:pt x="6314" y="2648"/>
                  <a:pt x="6452" y="2789"/>
                </a:cubicBezTo>
                <a:cubicBezTo>
                  <a:pt x="6634" y="2974"/>
                  <a:pt x="6822" y="3165"/>
                  <a:pt x="7015" y="3344"/>
                </a:cubicBezTo>
                <a:cubicBezTo>
                  <a:pt x="7364" y="3670"/>
                  <a:pt x="7851" y="4045"/>
                  <a:pt x="8510" y="4059"/>
                </a:cubicBezTo>
                <a:cubicBezTo>
                  <a:pt x="9428" y="4078"/>
                  <a:pt x="10274" y="4256"/>
                  <a:pt x="11098" y="4601"/>
                </a:cubicBezTo>
                <a:cubicBezTo>
                  <a:pt x="11553" y="4791"/>
                  <a:pt x="12087" y="4995"/>
                  <a:pt x="12680" y="4999"/>
                </a:cubicBezTo>
                <a:cubicBezTo>
                  <a:pt x="12690" y="4999"/>
                  <a:pt x="12700" y="5001"/>
                  <a:pt x="12710" y="5001"/>
                </a:cubicBezTo>
                <a:cubicBezTo>
                  <a:pt x="13485" y="5001"/>
                  <a:pt x="14202" y="4755"/>
                  <a:pt x="14871" y="4502"/>
                </a:cubicBezTo>
                <a:cubicBezTo>
                  <a:pt x="16158" y="4017"/>
                  <a:pt x="17256" y="3190"/>
                  <a:pt x="18226" y="1975"/>
                </a:cubicBezTo>
                <a:cubicBezTo>
                  <a:pt x="18390" y="1769"/>
                  <a:pt x="18545" y="1551"/>
                  <a:pt x="18694" y="1340"/>
                </a:cubicBezTo>
                <a:cubicBezTo>
                  <a:pt x="18921" y="1019"/>
                  <a:pt x="19157" y="687"/>
                  <a:pt x="19431" y="392"/>
                </a:cubicBezTo>
                <a:cubicBezTo>
                  <a:pt x="19455" y="366"/>
                  <a:pt x="19480" y="340"/>
                  <a:pt x="19506" y="313"/>
                </a:cubicBezTo>
                <a:cubicBezTo>
                  <a:pt x="19599" y="214"/>
                  <a:pt x="19693" y="112"/>
                  <a:pt x="19774" y="0"/>
                </a:cubicBezTo>
                <a:lnTo>
                  <a:pt x="19719" y="0"/>
                </a:lnTo>
                <a:cubicBezTo>
                  <a:pt x="19643" y="100"/>
                  <a:pt x="19558" y="192"/>
                  <a:pt x="19473" y="282"/>
                </a:cubicBezTo>
                <a:cubicBezTo>
                  <a:pt x="19447" y="308"/>
                  <a:pt x="19422" y="335"/>
                  <a:pt x="19398" y="361"/>
                </a:cubicBezTo>
                <a:cubicBezTo>
                  <a:pt x="19122" y="658"/>
                  <a:pt x="18885" y="991"/>
                  <a:pt x="18657" y="1314"/>
                </a:cubicBezTo>
                <a:cubicBezTo>
                  <a:pt x="18508" y="1524"/>
                  <a:pt x="18355" y="1742"/>
                  <a:pt x="18192" y="1946"/>
                </a:cubicBezTo>
                <a:cubicBezTo>
                  <a:pt x="17227" y="3155"/>
                  <a:pt x="16136" y="3977"/>
                  <a:pt x="14856" y="4460"/>
                </a:cubicBezTo>
                <a:cubicBezTo>
                  <a:pt x="14191" y="4711"/>
                  <a:pt x="13478" y="4955"/>
                  <a:pt x="12710" y="4955"/>
                </a:cubicBezTo>
                <a:cubicBezTo>
                  <a:pt x="12701" y="4955"/>
                  <a:pt x="12690" y="4955"/>
                  <a:pt x="12680" y="4955"/>
                </a:cubicBezTo>
                <a:cubicBezTo>
                  <a:pt x="12095" y="4950"/>
                  <a:pt x="11566" y="4749"/>
                  <a:pt x="11116" y="4560"/>
                </a:cubicBezTo>
                <a:cubicBezTo>
                  <a:pt x="10287" y="4213"/>
                  <a:pt x="9434" y="4033"/>
                  <a:pt x="8510" y="4014"/>
                </a:cubicBezTo>
                <a:cubicBezTo>
                  <a:pt x="7866" y="4000"/>
                  <a:pt x="7388" y="3632"/>
                  <a:pt x="7044" y="3312"/>
                </a:cubicBezTo>
                <a:cubicBezTo>
                  <a:pt x="6852" y="3133"/>
                  <a:pt x="6666" y="2942"/>
                  <a:pt x="6485" y="2758"/>
                </a:cubicBezTo>
                <a:cubicBezTo>
                  <a:pt x="6347" y="2616"/>
                  <a:pt x="6204" y="2470"/>
                  <a:pt x="6060" y="2331"/>
                </a:cubicBezTo>
                <a:cubicBezTo>
                  <a:pt x="5887" y="2163"/>
                  <a:pt x="5681" y="2033"/>
                  <a:pt x="5484" y="1906"/>
                </a:cubicBezTo>
                <a:cubicBezTo>
                  <a:pt x="5387" y="1844"/>
                  <a:pt x="5288" y="1780"/>
                  <a:pt x="5194" y="1713"/>
                </a:cubicBezTo>
                <a:cubicBezTo>
                  <a:pt x="5021" y="1590"/>
                  <a:pt x="4915" y="1411"/>
                  <a:pt x="4904" y="1221"/>
                </a:cubicBezTo>
                <a:cubicBezTo>
                  <a:pt x="4894" y="1039"/>
                  <a:pt x="4972" y="865"/>
                  <a:pt x="5121" y="731"/>
                </a:cubicBezTo>
                <a:cubicBezTo>
                  <a:pt x="5427" y="457"/>
                  <a:pt x="5769" y="224"/>
                  <a:pt x="6101" y="0"/>
                </a:cubicBezTo>
                <a:lnTo>
                  <a:pt x="6022" y="0"/>
                </a:lnTo>
                <a:close/>
                <a:moveTo>
                  <a:pt x="6171" y="0"/>
                </a:moveTo>
                <a:cubicBezTo>
                  <a:pt x="6117" y="37"/>
                  <a:pt x="6063" y="74"/>
                  <a:pt x="6010" y="109"/>
                </a:cubicBezTo>
                <a:cubicBezTo>
                  <a:pt x="5811" y="244"/>
                  <a:pt x="5604" y="383"/>
                  <a:pt x="5411" y="535"/>
                </a:cubicBezTo>
                <a:cubicBezTo>
                  <a:pt x="5304" y="619"/>
                  <a:pt x="5202" y="713"/>
                  <a:pt x="5099" y="821"/>
                </a:cubicBezTo>
                <a:cubicBezTo>
                  <a:pt x="4983" y="945"/>
                  <a:pt x="4925" y="1084"/>
                  <a:pt x="4932" y="1222"/>
                </a:cubicBezTo>
                <a:cubicBezTo>
                  <a:pt x="4938" y="1361"/>
                  <a:pt x="5009" y="1495"/>
                  <a:pt x="5139" y="1608"/>
                </a:cubicBezTo>
                <a:cubicBezTo>
                  <a:pt x="5210" y="1670"/>
                  <a:pt x="5287" y="1735"/>
                  <a:pt x="5371" y="1784"/>
                </a:cubicBezTo>
                <a:cubicBezTo>
                  <a:pt x="5837" y="2061"/>
                  <a:pt x="6271" y="2432"/>
                  <a:pt x="6737" y="2951"/>
                </a:cubicBezTo>
                <a:cubicBezTo>
                  <a:pt x="7052" y="3301"/>
                  <a:pt x="7373" y="3561"/>
                  <a:pt x="7718" y="3746"/>
                </a:cubicBezTo>
                <a:cubicBezTo>
                  <a:pt x="8024" y="3909"/>
                  <a:pt x="8348" y="3948"/>
                  <a:pt x="8597" y="3964"/>
                </a:cubicBezTo>
                <a:lnTo>
                  <a:pt x="8694" y="3971"/>
                </a:lnTo>
                <a:cubicBezTo>
                  <a:pt x="9201" y="4004"/>
                  <a:pt x="9726" y="4039"/>
                  <a:pt x="10225" y="4192"/>
                </a:cubicBezTo>
                <a:cubicBezTo>
                  <a:pt x="10624" y="4314"/>
                  <a:pt x="11007" y="4453"/>
                  <a:pt x="11364" y="4606"/>
                </a:cubicBezTo>
                <a:cubicBezTo>
                  <a:pt x="12193" y="4961"/>
                  <a:pt x="13053" y="4990"/>
                  <a:pt x="13990" y="4692"/>
                </a:cubicBezTo>
                <a:cubicBezTo>
                  <a:pt x="14783" y="4441"/>
                  <a:pt x="15368" y="4196"/>
                  <a:pt x="15885" y="3900"/>
                </a:cubicBezTo>
                <a:cubicBezTo>
                  <a:pt x="16206" y="3716"/>
                  <a:pt x="16493" y="3481"/>
                  <a:pt x="16772" y="3253"/>
                </a:cubicBezTo>
                <a:cubicBezTo>
                  <a:pt x="16875" y="3169"/>
                  <a:pt x="16982" y="3081"/>
                  <a:pt x="17088" y="2998"/>
                </a:cubicBezTo>
                <a:cubicBezTo>
                  <a:pt x="17697" y="2524"/>
                  <a:pt x="18140" y="1899"/>
                  <a:pt x="18570" y="1293"/>
                </a:cubicBezTo>
                <a:cubicBezTo>
                  <a:pt x="18658" y="1169"/>
                  <a:pt x="18747" y="1043"/>
                  <a:pt x="18837" y="919"/>
                </a:cubicBezTo>
                <a:cubicBezTo>
                  <a:pt x="18982" y="721"/>
                  <a:pt x="19146" y="533"/>
                  <a:pt x="19306" y="352"/>
                </a:cubicBezTo>
                <a:cubicBezTo>
                  <a:pt x="19407" y="238"/>
                  <a:pt x="19508" y="120"/>
                  <a:pt x="19606" y="0"/>
                </a:cubicBezTo>
                <a:lnTo>
                  <a:pt x="19549" y="0"/>
                </a:lnTo>
                <a:cubicBezTo>
                  <a:pt x="19458" y="110"/>
                  <a:pt x="19366" y="219"/>
                  <a:pt x="19274" y="323"/>
                </a:cubicBezTo>
                <a:cubicBezTo>
                  <a:pt x="19113" y="505"/>
                  <a:pt x="18946" y="693"/>
                  <a:pt x="18800" y="894"/>
                </a:cubicBezTo>
                <a:cubicBezTo>
                  <a:pt x="18710" y="1017"/>
                  <a:pt x="18623" y="1143"/>
                  <a:pt x="18534" y="1268"/>
                </a:cubicBezTo>
                <a:cubicBezTo>
                  <a:pt x="18107" y="1870"/>
                  <a:pt x="17665" y="2494"/>
                  <a:pt x="17061" y="2964"/>
                </a:cubicBezTo>
                <a:cubicBezTo>
                  <a:pt x="16954" y="3048"/>
                  <a:pt x="16848" y="3134"/>
                  <a:pt x="16745" y="3219"/>
                </a:cubicBezTo>
                <a:cubicBezTo>
                  <a:pt x="16468" y="3445"/>
                  <a:pt x="16180" y="3679"/>
                  <a:pt x="15862" y="3861"/>
                </a:cubicBezTo>
                <a:cubicBezTo>
                  <a:pt x="15348" y="4155"/>
                  <a:pt x="14766" y="4398"/>
                  <a:pt x="13976" y="4649"/>
                </a:cubicBezTo>
                <a:cubicBezTo>
                  <a:pt x="13050" y="4943"/>
                  <a:pt x="12200" y="4915"/>
                  <a:pt x="11382" y="4564"/>
                </a:cubicBezTo>
                <a:cubicBezTo>
                  <a:pt x="11023" y="4410"/>
                  <a:pt x="10638" y="4270"/>
                  <a:pt x="10239" y="4148"/>
                </a:cubicBezTo>
                <a:cubicBezTo>
                  <a:pt x="9734" y="3994"/>
                  <a:pt x="9206" y="3960"/>
                  <a:pt x="8696" y="3926"/>
                </a:cubicBezTo>
                <a:lnTo>
                  <a:pt x="8599" y="3921"/>
                </a:lnTo>
                <a:cubicBezTo>
                  <a:pt x="8356" y="3905"/>
                  <a:pt x="8037" y="3865"/>
                  <a:pt x="7739" y="3706"/>
                </a:cubicBezTo>
                <a:cubicBezTo>
                  <a:pt x="7399" y="3524"/>
                  <a:pt x="7081" y="3267"/>
                  <a:pt x="6770" y="2921"/>
                </a:cubicBezTo>
                <a:cubicBezTo>
                  <a:pt x="6301" y="2398"/>
                  <a:pt x="5864" y="2025"/>
                  <a:pt x="5394" y="1746"/>
                </a:cubicBezTo>
                <a:cubicBezTo>
                  <a:pt x="5313" y="1698"/>
                  <a:pt x="5239" y="1635"/>
                  <a:pt x="5169" y="1574"/>
                </a:cubicBezTo>
                <a:cubicBezTo>
                  <a:pt x="5049" y="1469"/>
                  <a:pt x="4981" y="1346"/>
                  <a:pt x="4975" y="1219"/>
                </a:cubicBezTo>
                <a:cubicBezTo>
                  <a:pt x="4969" y="1094"/>
                  <a:pt x="5024" y="967"/>
                  <a:pt x="5132" y="852"/>
                </a:cubicBezTo>
                <a:cubicBezTo>
                  <a:pt x="5233" y="746"/>
                  <a:pt x="5332" y="653"/>
                  <a:pt x="5438" y="571"/>
                </a:cubicBezTo>
                <a:cubicBezTo>
                  <a:pt x="5630" y="419"/>
                  <a:pt x="5836" y="281"/>
                  <a:pt x="6035" y="146"/>
                </a:cubicBezTo>
                <a:cubicBezTo>
                  <a:pt x="6106" y="99"/>
                  <a:pt x="6178" y="49"/>
                  <a:pt x="6250" y="0"/>
                </a:cubicBezTo>
                <a:lnTo>
                  <a:pt x="6171" y="0"/>
                </a:lnTo>
                <a:close/>
                <a:moveTo>
                  <a:pt x="7453" y="0"/>
                </a:moveTo>
                <a:cubicBezTo>
                  <a:pt x="7275" y="176"/>
                  <a:pt x="7068" y="319"/>
                  <a:pt x="6866" y="459"/>
                </a:cubicBezTo>
                <a:cubicBezTo>
                  <a:pt x="6806" y="500"/>
                  <a:pt x="6746" y="541"/>
                  <a:pt x="6687" y="583"/>
                </a:cubicBezTo>
                <a:cubicBezTo>
                  <a:pt x="6184" y="942"/>
                  <a:pt x="6091" y="1299"/>
                  <a:pt x="6358" y="1854"/>
                </a:cubicBezTo>
                <a:cubicBezTo>
                  <a:pt x="6539" y="2232"/>
                  <a:pt x="6803" y="2584"/>
                  <a:pt x="7137" y="2905"/>
                </a:cubicBezTo>
                <a:cubicBezTo>
                  <a:pt x="7469" y="3223"/>
                  <a:pt x="7839" y="3409"/>
                  <a:pt x="8238" y="3457"/>
                </a:cubicBezTo>
                <a:cubicBezTo>
                  <a:pt x="8763" y="3520"/>
                  <a:pt x="9282" y="3639"/>
                  <a:pt x="9781" y="3809"/>
                </a:cubicBezTo>
                <a:cubicBezTo>
                  <a:pt x="10789" y="4153"/>
                  <a:pt x="11709" y="4373"/>
                  <a:pt x="12594" y="4482"/>
                </a:cubicBezTo>
                <a:cubicBezTo>
                  <a:pt x="12816" y="4509"/>
                  <a:pt x="13038" y="4523"/>
                  <a:pt x="13257" y="4523"/>
                </a:cubicBezTo>
                <a:cubicBezTo>
                  <a:pt x="13972" y="4523"/>
                  <a:pt x="14673" y="4378"/>
                  <a:pt x="15350" y="4091"/>
                </a:cubicBezTo>
                <a:cubicBezTo>
                  <a:pt x="16099" y="3772"/>
                  <a:pt x="16706" y="3234"/>
                  <a:pt x="17293" y="2714"/>
                </a:cubicBezTo>
                <a:lnTo>
                  <a:pt x="17411" y="2610"/>
                </a:lnTo>
                <a:cubicBezTo>
                  <a:pt x="17757" y="2304"/>
                  <a:pt x="18068" y="1932"/>
                  <a:pt x="18421" y="1404"/>
                </a:cubicBezTo>
                <a:cubicBezTo>
                  <a:pt x="18782" y="866"/>
                  <a:pt x="19096" y="426"/>
                  <a:pt x="19409" y="18"/>
                </a:cubicBezTo>
                <a:cubicBezTo>
                  <a:pt x="19413" y="12"/>
                  <a:pt x="19418" y="6"/>
                  <a:pt x="19423" y="0"/>
                </a:cubicBezTo>
                <a:lnTo>
                  <a:pt x="19366" y="0"/>
                </a:lnTo>
                <a:cubicBezTo>
                  <a:pt x="19055" y="406"/>
                  <a:pt x="18743" y="844"/>
                  <a:pt x="18384" y="1379"/>
                </a:cubicBezTo>
                <a:cubicBezTo>
                  <a:pt x="18034" y="1903"/>
                  <a:pt x="17724" y="2272"/>
                  <a:pt x="17380" y="2576"/>
                </a:cubicBezTo>
                <a:lnTo>
                  <a:pt x="17263" y="2679"/>
                </a:lnTo>
                <a:cubicBezTo>
                  <a:pt x="16679" y="3198"/>
                  <a:pt x="16074" y="3734"/>
                  <a:pt x="15332" y="4049"/>
                </a:cubicBezTo>
                <a:cubicBezTo>
                  <a:pt x="14454" y="4422"/>
                  <a:pt x="13536" y="4554"/>
                  <a:pt x="12600" y="4438"/>
                </a:cubicBezTo>
                <a:cubicBezTo>
                  <a:pt x="11718" y="4329"/>
                  <a:pt x="10801" y="4109"/>
                  <a:pt x="9796" y="3766"/>
                </a:cubicBezTo>
                <a:cubicBezTo>
                  <a:pt x="9294" y="3595"/>
                  <a:pt x="8771" y="3477"/>
                  <a:pt x="8243" y="3413"/>
                </a:cubicBezTo>
                <a:cubicBezTo>
                  <a:pt x="7854" y="3366"/>
                  <a:pt x="7491" y="3184"/>
                  <a:pt x="7167" y="2874"/>
                </a:cubicBezTo>
                <a:cubicBezTo>
                  <a:pt x="6836" y="2557"/>
                  <a:pt x="6578" y="2206"/>
                  <a:pt x="6399" y="1834"/>
                </a:cubicBezTo>
                <a:cubicBezTo>
                  <a:pt x="6141" y="1296"/>
                  <a:pt x="6226" y="967"/>
                  <a:pt x="6713" y="620"/>
                </a:cubicBezTo>
                <a:cubicBezTo>
                  <a:pt x="6772" y="578"/>
                  <a:pt x="6832" y="537"/>
                  <a:pt x="6892" y="496"/>
                </a:cubicBezTo>
                <a:cubicBezTo>
                  <a:pt x="7107" y="347"/>
                  <a:pt x="7328" y="194"/>
                  <a:pt x="7515" y="0"/>
                </a:cubicBezTo>
                <a:lnTo>
                  <a:pt x="7453" y="0"/>
                </a:lnTo>
                <a:close/>
                <a:moveTo>
                  <a:pt x="7604" y="0"/>
                </a:moveTo>
                <a:cubicBezTo>
                  <a:pt x="7466" y="155"/>
                  <a:pt x="7300" y="283"/>
                  <a:pt x="7134" y="405"/>
                </a:cubicBezTo>
                <a:cubicBezTo>
                  <a:pt x="7083" y="443"/>
                  <a:pt x="7032" y="480"/>
                  <a:pt x="6982" y="519"/>
                </a:cubicBezTo>
                <a:cubicBezTo>
                  <a:pt x="6951" y="542"/>
                  <a:pt x="6917" y="563"/>
                  <a:pt x="6885" y="584"/>
                </a:cubicBezTo>
                <a:cubicBezTo>
                  <a:pt x="6869" y="595"/>
                  <a:pt x="6852" y="605"/>
                  <a:pt x="6836" y="616"/>
                </a:cubicBezTo>
                <a:cubicBezTo>
                  <a:pt x="6269" y="995"/>
                  <a:pt x="6188" y="1318"/>
                  <a:pt x="6512" y="1894"/>
                </a:cubicBezTo>
                <a:cubicBezTo>
                  <a:pt x="6777" y="2363"/>
                  <a:pt x="7165" y="2941"/>
                  <a:pt x="7830" y="3238"/>
                </a:cubicBezTo>
                <a:cubicBezTo>
                  <a:pt x="8041" y="3332"/>
                  <a:pt x="8267" y="3361"/>
                  <a:pt x="8485" y="3390"/>
                </a:cubicBezTo>
                <a:cubicBezTo>
                  <a:pt x="8576" y="3402"/>
                  <a:pt x="8670" y="3414"/>
                  <a:pt x="8762" y="3431"/>
                </a:cubicBezTo>
                <a:cubicBezTo>
                  <a:pt x="9120" y="3497"/>
                  <a:pt x="9390" y="3565"/>
                  <a:pt x="9636" y="3650"/>
                </a:cubicBezTo>
                <a:cubicBezTo>
                  <a:pt x="10639" y="3996"/>
                  <a:pt x="11537" y="4226"/>
                  <a:pt x="12378" y="4353"/>
                </a:cubicBezTo>
                <a:cubicBezTo>
                  <a:pt x="13954" y="4591"/>
                  <a:pt x="15350" y="4217"/>
                  <a:pt x="16528" y="3239"/>
                </a:cubicBezTo>
                <a:lnTo>
                  <a:pt x="16644" y="3143"/>
                </a:lnTo>
                <a:cubicBezTo>
                  <a:pt x="16929" y="2907"/>
                  <a:pt x="17223" y="2662"/>
                  <a:pt x="17499" y="2402"/>
                </a:cubicBezTo>
                <a:cubicBezTo>
                  <a:pt x="17889" y="2034"/>
                  <a:pt x="18188" y="1593"/>
                  <a:pt x="18476" y="1168"/>
                </a:cubicBezTo>
                <a:cubicBezTo>
                  <a:pt x="18690" y="851"/>
                  <a:pt x="18918" y="537"/>
                  <a:pt x="19140" y="234"/>
                </a:cubicBezTo>
                <a:cubicBezTo>
                  <a:pt x="19197" y="156"/>
                  <a:pt x="19253" y="78"/>
                  <a:pt x="19310" y="0"/>
                </a:cubicBezTo>
                <a:lnTo>
                  <a:pt x="19255" y="0"/>
                </a:lnTo>
                <a:cubicBezTo>
                  <a:pt x="19204" y="69"/>
                  <a:pt x="19154" y="139"/>
                  <a:pt x="19103" y="208"/>
                </a:cubicBezTo>
                <a:cubicBezTo>
                  <a:pt x="18881" y="512"/>
                  <a:pt x="18652" y="825"/>
                  <a:pt x="18438" y="1142"/>
                </a:cubicBezTo>
                <a:cubicBezTo>
                  <a:pt x="18151" y="1566"/>
                  <a:pt x="17855" y="2004"/>
                  <a:pt x="17469" y="2369"/>
                </a:cubicBezTo>
                <a:cubicBezTo>
                  <a:pt x="17195" y="2628"/>
                  <a:pt x="16900" y="2872"/>
                  <a:pt x="16616" y="3108"/>
                </a:cubicBezTo>
                <a:lnTo>
                  <a:pt x="16500" y="3204"/>
                </a:lnTo>
                <a:cubicBezTo>
                  <a:pt x="15332" y="4172"/>
                  <a:pt x="13948" y="4545"/>
                  <a:pt x="12384" y="4309"/>
                </a:cubicBezTo>
                <a:cubicBezTo>
                  <a:pt x="11546" y="4183"/>
                  <a:pt x="10651" y="3953"/>
                  <a:pt x="9651" y="3608"/>
                </a:cubicBezTo>
                <a:cubicBezTo>
                  <a:pt x="9403" y="3522"/>
                  <a:pt x="9131" y="3454"/>
                  <a:pt x="8770" y="3387"/>
                </a:cubicBezTo>
                <a:cubicBezTo>
                  <a:pt x="8677" y="3370"/>
                  <a:pt x="8582" y="3358"/>
                  <a:pt x="8490" y="3346"/>
                </a:cubicBezTo>
                <a:cubicBezTo>
                  <a:pt x="8276" y="3318"/>
                  <a:pt x="8054" y="3289"/>
                  <a:pt x="7849" y="3197"/>
                </a:cubicBezTo>
                <a:cubicBezTo>
                  <a:pt x="7196" y="2905"/>
                  <a:pt x="6812" y="2336"/>
                  <a:pt x="6551" y="1872"/>
                </a:cubicBezTo>
                <a:cubicBezTo>
                  <a:pt x="6237" y="1316"/>
                  <a:pt x="6313" y="1019"/>
                  <a:pt x="6860" y="652"/>
                </a:cubicBezTo>
                <a:cubicBezTo>
                  <a:pt x="6876" y="642"/>
                  <a:pt x="6892" y="633"/>
                  <a:pt x="6908" y="622"/>
                </a:cubicBezTo>
                <a:cubicBezTo>
                  <a:pt x="6942" y="601"/>
                  <a:pt x="6977" y="579"/>
                  <a:pt x="7009" y="554"/>
                </a:cubicBezTo>
                <a:cubicBezTo>
                  <a:pt x="7059" y="516"/>
                  <a:pt x="7111" y="478"/>
                  <a:pt x="7162" y="441"/>
                </a:cubicBezTo>
                <a:cubicBezTo>
                  <a:pt x="7341" y="309"/>
                  <a:pt x="7523" y="173"/>
                  <a:pt x="7669" y="0"/>
                </a:cubicBezTo>
                <a:lnTo>
                  <a:pt x="7604" y="0"/>
                </a:lnTo>
                <a:close/>
                <a:moveTo>
                  <a:pt x="9098" y="0"/>
                </a:moveTo>
                <a:cubicBezTo>
                  <a:pt x="8426" y="203"/>
                  <a:pt x="7971" y="685"/>
                  <a:pt x="7612" y="1144"/>
                </a:cubicBezTo>
                <a:cubicBezTo>
                  <a:pt x="7428" y="1379"/>
                  <a:pt x="7364" y="1630"/>
                  <a:pt x="7428" y="1871"/>
                </a:cubicBezTo>
                <a:cubicBezTo>
                  <a:pt x="7499" y="2140"/>
                  <a:pt x="7733" y="2379"/>
                  <a:pt x="8052" y="2510"/>
                </a:cubicBezTo>
                <a:cubicBezTo>
                  <a:pt x="8203" y="2572"/>
                  <a:pt x="8368" y="2603"/>
                  <a:pt x="8527" y="2634"/>
                </a:cubicBezTo>
                <a:cubicBezTo>
                  <a:pt x="8619" y="2652"/>
                  <a:pt x="8713" y="2672"/>
                  <a:pt x="8804" y="2696"/>
                </a:cubicBezTo>
                <a:cubicBezTo>
                  <a:pt x="9076" y="2768"/>
                  <a:pt x="9327" y="2901"/>
                  <a:pt x="9571" y="3030"/>
                </a:cubicBezTo>
                <a:cubicBezTo>
                  <a:pt x="9704" y="3101"/>
                  <a:pt x="9843" y="3175"/>
                  <a:pt x="9984" y="3238"/>
                </a:cubicBezTo>
                <a:cubicBezTo>
                  <a:pt x="10614" y="3519"/>
                  <a:pt x="11163" y="3522"/>
                  <a:pt x="11661" y="3249"/>
                </a:cubicBezTo>
                <a:cubicBezTo>
                  <a:pt x="11981" y="3073"/>
                  <a:pt x="12279" y="3106"/>
                  <a:pt x="12626" y="3354"/>
                </a:cubicBezTo>
                <a:cubicBezTo>
                  <a:pt x="12651" y="3373"/>
                  <a:pt x="12677" y="3390"/>
                  <a:pt x="12702" y="3409"/>
                </a:cubicBezTo>
                <a:cubicBezTo>
                  <a:pt x="12890" y="3545"/>
                  <a:pt x="13083" y="3686"/>
                  <a:pt x="13314" y="3759"/>
                </a:cubicBezTo>
                <a:cubicBezTo>
                  <a:pt x="14167" y="4030"/>
                  <a:pt x="14990" y="3909"/>
                  <a:pt x="15760" y="3398"/>
                </a:cubicBezTo>
                <a:cubicBezTo>
                  <a:pt x="16594" y="2845"/>
                  <a:pt x="17448" y="2207"/>
                  <a:pt x="18046" y="1294"/>
                </a:cubicBezTo>
                <a:cubicBezTo>
                  <a:pt x="18096" y="1218"/>
                  <a:pt x="18148" y="1142"/>
                  <a:pt x="18199" y="1065"/>
                </a:cubicBezTo>
                <a:cubicBezTo>
                  <a:pt x="18425" y="723"/>
                  <a:pt x="18655" y="372"/>
                  <a:pt x="18850" y="0"/>
                </a:cubicBezTo>
                <a:lnTo>
                  <a:pt x="18801" y="0"/>
                </a:lnTo>
                <a:cubicBezTo>
                  <a:pt x="18609" y="362"/>
                  <a:pt x="18382" y="706"/>
                  <a:pt x="18161" y="1040"/>
                </a:cubicBezTo>
                <a:cubicBezTo>
                  <a:pt x="18110" y="1117"/>
                  <a:pt x="18059" y="1193"/>
                  <a:pt x="18009" y="1270"/>
                </a:cubicBezTo>
                <a:cubicBezTo>
                  <a:pt x="17415" y="2176"/>
                  <a:pt x="16565" y="2809"/>
                  <a:pt x="15735" y="3359"/>
                </a:cubicBezTo>
                <a:cubicBezTo>
                  <a:pt x="14977" y="3862"/>
                  <a:pt x="14168" y="3983"/>
                  <a:pt x="13328" y="3717"/>
                </a:cubicBezTo>
                <a:cubicBezTo>
                  <a:pt x="13103" y="3645"/>
                  <a:pt x="12913" y="3506"/>
                  <a:pt x="12728" y="3372"/>
                </a:cubicBezTo>
                <a:cubicBezTo>
                  <a:pt x="12703" y="3353"/>
                  <a:pt x="12677" y="3336"/>
                  <a:pt x="12652" y="3318"/>
                </a:cubicBezTo>
                <a:cubicBezTo>
                  <a:pt x="12294" y="3061"/>
                  <a:pt x="11974" y="3027"/>
                  <a:pt x="11641" y="3209"/>
                </a:cubicBezTo>
                <a:cubicBezTo>
                  <a:pt x="11156" y="3476"/>
                  <a:pt x="10620" y="3472"/>
                  <a:pt x="10003" y="3197"/>
                </a:cubicBezTo>
                <a:cubicBezTo>
                  <a:pt x="9864" y="3135"/>
                  <a:pt x="9726" y="3061"/>
                  <a:pt x="9592" y="2990"/>
                </a:cubicBezTo>
                <a:cubicBezTo>
                  <a:pt x="9347" y="2860"/>
                  <a:pt x="9094" y="2725"/>
                  <a:pt x="8816" y="2652"/>
                </a:cubicBezTo>
                <a:cubicBezTo>
                  <a:pt x="8724" y="2627"/>
                  <a:pt x="8627" y="2609"/>
                  <a:pt x="8535" y="2591"/>
                </a:cubicBezTo>
                <a:cubicBezTo>
                  <a:pt x="8378" y="2560"/>
                  <a:pt x="8216" y="2528"/>
                  <a:pt x="8069" y="2468"/>
                </a:cubicBezTo>
                <a:cubicBezTo>
                  <a:pt x="7762" y="2342"/>
                  <a:pt x="7539" y="2114"/>
                  <a:pt x="7471" y="1858"/>
                </a:cubicBezTo>
                <a:cubicBezTo>
                  <a:pt x="7412" y="1632"/>
                  <a:pt x="7473" y="1394"/>
                  <a:pt x="7647" y="1171"/>
                </a:cubicBezTo>
                <a:cubicBezTo>
                  <a:pt x="8031" y="681"/>
                  <a:pt x="8523" y="166"/>
                  <a:pt x="9275" y="0"/>
                </a:cubicBezTo>
                <a:lnTo>
                  <a:pt x="9098" y="0"/>
                </a:lnTo>
                <a:close/>
                <a:moveTo>
                  <a:pt x="13811" y="0"/>
                </a:moveTo>
                <a:cubicBezTo>
                  <a:pt x="13723" y="86"/>
                  <a:pt x="13633" y="172"/>
                  <a:pt x="13540" y="252"/>
                </a:cubicBezTo>
                <a:cubicBezTo>
                  <a:pt x="13206" y="536"/>
                  <a:pt x="13069" y="904"/>
                  <a:pt x="13120" y="1379"/>
                </a:cubicBezTo>
                <a:cubicBezTo>
                  <a:pt x="13146" y="1629"/>
                  <a:pt x="13264" y="1844"/>
                  <a:pt x="13377" y="2021"/>
                </a:cubicBezTo>
                <a:cubicBezTo>
                  <a:pt x="13755" y="2614"/>
                  <a:pt x="14181" y="2908"/>
                  <a:pt x="14667" y="2908"/>
                </a:cubicBezTo>
                <a:cubicBezTo>
                  <a:pt x="14957" y="2908"/>
                  <a:pt x="15269" y="2803"/>
                  <a:pt x="15603" y="2594"/>
                </a:cubicBezTo>
                <a:cubicBezTo>
                  <a:pt x="15734" y="2513"/>
                  <a:pt x="15863" y="2425"/>
                  <a:pt x="15988" y="2340"/>
                </a:cubicBezTo>
                <a:cubicBezTo>
                  <a:pt x="16096" y="2266"/>
                  <a:pt x="16208" y="2189"/>
                  <a:pt x="16321" y="2117"/>
                </a:cubicBezTo>
                <a:cubicBezTo>
                  <a:pt x="17133" y="1598"/>
                  <a:pt x="17702" y="886"/>
                  <a:pt x="18019" y="0"/>
                </a:cubicBezTo>
                <a:lnTo>
                  <a:pt x="17970" y="0"/>
                </a:lnTo>
                <a:cubicBezTo>
                  <a:pt x="17656" y="869"/>
                  <a:pt x="17095" y="1568"/>
                  <a:pt x="16296" y="2079"/>
                </a:cubicBezTo>
                <a:cubicBezTo>
                  <a:pt x="16183" y="2151"/>
                  <a:pt x="16071" y="2229"/>
                  <a:pt x="15962" y="2303"/>
                </a:cubicBezTo>
                <a:cubicBezTo>
                  <a:pt x="15837" y="2388"/>
                  <a:pt x="15710" y="2475"/>
                  <a:pt x="15580" y="2556"/>
                </a:cubicBezTo>
                <a:cubicBezTo>
                  <a:pt x="14697" y="3108"/>
                  <a:pt x="14009" y="2931"/>
                  <a:pt x="13414" y="1997"/>
                </a:cubicBezTo>
                <a:cubicBezTo>
                  <a:pt x="13304" y="1824"/>
                  <a:pt x="13189" y="1616"/>
                  <a:pt x="13163" y="1376"/>
                </a:cubicBezTo>
                <a:cubicBezTo>
                  <a:pt x="13114" y="917"/>
                  <a:pt x="13246" y="560"/>
                  <a:pt x="13568" y="286"/>
                </a:cubicBezTo>
                <a:cubicBezTo>
                  <a:pt x="13674" y="196"/>
                  <a:pt x="13775" y="98"/>
                  <a:pt x="13874" y="0"/>
                </a:cubicBezTo>
                <a:lnTo>
                  <a:pt x="13811" y="0"/>
                </a:lnTo>
                <a:close/>
                <a:moveTo>
                  <a:pt x="14610" y="0"/>
                </a:moveTo>
                <a:cubicBezTo>
                  <a:pt x="14557" y="46"/>
                  <a:pt x="14503" y="92"/>
                  <a:pt x="14449" y="136"/>
                </a:cubicBezTo>
                <a:cubicBezTo>
                  <a:pt x="14312" y="247"/>
                  <a:pt x="14170" y="363"/>
                  <a:pt x="14046" y="496"/>
                </a:cubicBezTo>
                <a:cubicBezTo>
                  <a:pt x="13768" y="793"/>
                  <a:pt x="13650" y="1165"/>
                  <a:pt x="13720" y="1518"/>
                </a:cubicBezTo>
                <a:cubicBezTo>
                  <a:pt x="13788" y="1861"/>
                  <a:pt x="14031" y="2150"/>
                  <a:pt x="14387" y="2311"/>
                </a:cubicBezTo>
                <a:cubicBezTo>
                  <a:pt x="14615" y="2415"/>
                  <a:pt x="14865" y="2421"/>
                  <a:pt x="15092" y="2325"/>
                </a:cubicBezTo>
                <a:cubicBezTo>
                  <a:pt x="16024" y="1932"/>
                  <a:pt x="16684" y="1461"/>
                  <a:pt x="17167" y="846"/>
                </a:cubicBezTo>
                <a:cubicBezTo>
                  <a:pt x="17368" y="588"/>
                  <a:pt x="17514" y="305"/>
                  <a:pt x="17604" y="0"/>
                </a:cubicBezTo>
                <a:lnTo>
                  <a:pt x="17558" y="0"/>
                </a:lnTo>
                <a:cubicBezTo>
                  <a:pt x="17469" y="294"/>
                  <a:pt x="17326" y="569"/>
                  <a:pt x="17131" y="818"/>
                </a:cubicBezTo>
                <a:cubicBezTo>
                  <a:pt x="16654" y="1428"/>
                  <a:pt x="16000" y="1892"/>
                  <a:pt x="15075" y="2282"/>
                </a:cubicBezTo>
                <a:cubicBezTo>
                  <a:pt x="14860" y="2373"/>
                  <a:pt x="14622" y="2369"/>
                  <a:pt x="14404" y="2271"/>
                </a:cubicBezTo>
                <a:cubicBezTo>
                  <a:pt x="14062" y="2115"/>
                  <a:pt x="13828" y="1837"/>
                  <a:pt x="13763" y="1508"/>
                </a:cubicBezTo>
                <a:cubicBezTo>
                  <a:pt x="13696" y="1170"/>
                  <a:pt x="13810" y="812"/>
                  <a:pt x="14078" y="526"/>
                </a:cubicBezTo>
                <a:cubicBezTo>
                  <a:pt x="14200" y="395"/>
                  <a:pt x="14341" y="281"/>
                  <a:pt x="14476" y="170"/>
                </a:cubicBezTo>
                <a:cubicBezTo>
                  <a:pt x="14544" y="115"/>
                  <a:pt x="14611" y="58"/>
                  <a:pt x="14678" y="0"/>
                </a:cubicBezTo>
                <a:lnTo>
                  <a:pt x="14610" y="0"/>
                </a:lnTo>
                <a:close/>
                <a:moveTo>
                  <a:pt x="20106" y="0"/>
                </a:moveTo>
                <a:cubicBezTo>
                  <a:pt x="20038" y="95"/>
                  <a:pt x="19955" y="191"/>
                  <a:pt x="19856" y="286"/>
                </a:cubicBezTo>
                <a:cubicBezTo>
                  <a:pt x="19419" y="708"/>
                  <a:pt x="19058" y="1199"/>
                  <a:pt x="18709" y="1675"/>
                </a:cubicBezTo>
                <a:cubicBezTo>
                  <a:pt x="18573" y="1860"/>
                  <a:pt x="18434" y="2051"/>
                  <a:pt x="18291" y="2235"/>
                </a:cubicBezTo>
                <a:cubicBezTo>
                  <a:pt x="17628" y="3092"/>
                  <a:pt x="16812" y="3781"/>
                  <a:pt x="15867" y="4279"/>
                </a:cubicBezTo>
                <a:cubicBezTo>
                  <a:pt x="15292" y="4583"/>
                  <a:pt x="14527" y="4966"/>
                  <a:pt x="13710" y="5236"/>
                </a:cubicBezTo>
                <a:cubicBezTo>
                  <a:pt x="12834" y="5525"/>
                  <a:pt x="12018" y="5481"/>
                  <a:pt x="11216" y="5101"/>
                </a:cubicBezTo>
                <a:cubicBezTo>
                  <a:pt x="10714" y="4863"/>
                  <a:pt x="10176" y="4633"/>
                  <a:pt x="9584" y="4632"/>
                </a:cubicBezTo>
                <a:cubicBezTo>
                  <a:pt x="9539" y="4632"/>
                  <a:pt x="9494" y="4634"/>
                  <a:pt x="9449" y="4636"/>
                </a:cubicBezTo>
                <a:cubicBezTo>
                  <a:pt x="9248" y="4648"/>
                  <a:pt x="9051" y="4689"/>
                  <a:pt x="8860" y="4729"/>
                </a:cubicBezTo>
                <a:cubicBezTo>
                  <a:pt x="8768" y="4749"/>
                  <a:pt x="8672" y="4769"/>
                  <a:pt x="8578" y="4786"/>
                </a:cubicBezTo>
                <a:cubicBezTo>
                  <a:pt x="8351" y="4825"/>
                  <a:pt x="8120" y="4819"/>
                  <a:pt x="7897" y="4813"/>
                </a:cubicBezTo>
                <a:cubicBezTo>
                  <a:pt x="7853" y="4812"/>
                  <a:pt x="7810" y="4811"/>
                  <a:pt x="7766" y="4810"/>
                </a:cubicBezTo>
                <a:cubicBezTo>
                  <a:pt x="7567" y="4807"/>
                  <a:pt x="7423" y="4663"/>
                  <a:pt x="7303" y="4528"/>
                </a:cubicBezTo>
                <a:lnTo>
                  <a:pt x="7244" y="4462"/>
                </a:lnTo>
                <a:cubicBezTo>
                  <a:pt x="6979" y="4165"/>
                  <a:pt x="6706" y="3857"/>
                  <a:pt x="6458" y="3539"/>
                </a:cubicBezTo>
                <a:cubicBezTo>
                  <a:pt x="6199" y="3207"/>
                  <a:pt x="5862" y="2934"/>
                  <a:pt x="5428" y="2704"/>
                </a:cubicBezTo>
                <a:cubicBezTo>
                  <a:pt x="5353" y="2665"/>
                  <a:pt x="5274" y="2627"/>
                  <a:pt x="5199" y="2591"/>
                </a:cubicBezTo>
                <a:cubicBezTo>
                  <a:pt x="4956" y="2472"/>
                  <a:pt x="4706" y="2349"/>
                  <a:pt x="4510" y="2151"/>
                </a:cubicBezTo>
                <a:cubicBezTo>
                  <a:pt x="4444" y="2085"/>
                  <a:pt x="4382" y="2016"/>
                  <a:pt x="4323" y="1947"/>
                </a:cubicBezTo>
                <a:lnTo>
                  <a:pt x="4311" y="2002"/>
                </a:lnTo>
                <a:cubicBezTo>
                  <a:pt x="4364" y="2063"/>
                  <a:pt x="4419" y="2123"/>
                  <a:pt x="4478" y="2182"/>
                </a:cubicBezTo>
                <a:cubicBezTo>
                  <a:pt x="4679" y="2385"/>
                  <a:pt x="4934" y="2510"/>
                  <a:pt x="5180" y="2630"/>
                </a:cubicBezTo>
                <a:cubicBezTo>
                  <a:pt x="5255" y="2667"/>
                  <a:pt x="5333" y="2704"/>
                  <a:pt x="5408" y="2744"/>
                </a:cubicBezTo>
                <a:cubicBezTo>
                  <a:pt x="5836" y="2970"/>
                  <a:pt x="6168" y="3240"/>
                  <a:pt x="6423" y="3566"/>
                </a:cubicBezTo>
                <a:cubicBezTo>
                  <a:pt x="6672" y="3886"/>
                  <a:pt x="6946" y="4193"/>
                  <a:pt x="7211" y="4491"/>
                </a:cubicBezTo>
                <a:lnTo>
                  <a:pt x="7269" y="4558"/>
                </a:lnTo>
                <a:cubicBezTo>
                  <a:pt x="7395" y="4700"/>
                  <a:pt x="7549" y="4852"/>
                  <a:pt x="7766" y="4856"/>
                </a:cubicBezTo>
                <a:cubicBezTo>
                  <a:pt x="7810" y="4856"/>
                  <a:pt x="7853" y="4857"/>
                  <a:pt x="7897" y="4858"/>
                </a:cubicBezTo>
                <a:cubicBezTo>
                  <a:pt x="8122" y="4864"/>
                  <a:pt x="8355" y="4869"/>
                  <a:pt x="8586" y="4829"/>
                </a:cubicBezTo>
                <a:cubicBezTo>
                  <a:pt x="8681" y="4813"/>
                  <a:pt x="8777" y="4793"/>
                  <a:pt x="8870" y="4773"/>
                </a:cubicBezTo>
                <a:cubicBezTo>
                  <a:pt x="9059" y="4733"/>
                  <a:pt x="9254" y="4692"/>
                  <a:pt x="9452" y="4680"/>
                </a:cubicBezTo>
                <a:cubicBezTo>
                  <a:pt x="10087" y="4642"/>
                  <a:pt x="10662" y="4887"/>
                  <a:pt x="11196" y="5140"/>
                </a:cubicBezTo>
                <a:cubicBezTo>
                  <a:pt x="11658" y="5359"/>
                  <a:pt x="12122" y="5469"/>
                  <a:pt x="12601" y="5469"/>
                </a:cubicBezTo>
                <a:cubicBezTo>
                  <a:pt x="12966" y="5469"/>
                  <a:pt x="13340" y="5405"/>
                  <a:pt x="13724" y="5278"/>
                </a:cubicBezTo>
                <a:cubicBezTo>
                  <a:pt x="14544" y="5007"/>
                  <a:pt x="15310" y="4623"/>
                  <a:pt x="15887" y="4319"/>
                </a:cubicBezTo>
                <a:cubicBezTo>
                  <a:pt x="16838" y="3817"/>
                  <a:pt x="17659" y="3126"/>
                  <a:pt x="18327" y="2264"/>
                </a:cubicBezTo>
                <a:cubicBezTo>
                  <a:pt x="18470" y="2079"/>
                  <a:pt x="18610" y="1887"/>
                  <a:pt x="18746" y="1702"/>
                </a:cubicBezTo>
                <a:cubicBezTo>
                  <a:pt x="19094" y="1228"/>
                  <a:pt x="19453" y="737"/>
                  <a:pt x="19887" y="319"/>
                </a:cubicBezTo>
                <a:cubicBezTo>
                  <a:pt x="19998" y="212"/>
                  <a:pt x="20087" y="107"/>
                  <a:pt x="20160" y="0"/>
                </a:cubicBezTo>
                <a:lnTo>
                  <a:pt x="20106" y="0"/>
                </a:lnTo>
                <a:close/>
                <a:moveTo>
                  <a:pt x="20661" y="0"/>
                </a:moveTo>
                <a:cubicBezTo>
                  <a:pt x="20577" y="139"/>
                  <a:pt x="20480" y="268"/>
                  <a:pt x="20371" y="379"/>
                </a:cubicBezTo>
                <a:cubicBezTo>
                  <a:pt x="19737" y="1030"/>
                  <a:pt x="19204" y="1778"/>
                  <a:pt x="18689" y="2502"/>
                </a:cubicBezTo>
                <a:lnTo>
                  <a:pt x="18617" y="2603"/>
                </a:lnTo>
                <a:cubicBezTo>
                  <a:pt x="17946" y="3545"/>
                  <a:pt x="17128" y="4235"/>
                  <a:pt x="16187" y="4657"/>
                </a:cubicBezTo>
                <a:cubicBezTo>
                  <a:pt x="15665" y="4890"/>
                  <a:pt x="15147" y="5149"/>
                  <a:pt x="14644" y="5399"/>
                </a:cubicBezTo>
                <a:cubicBezTo>
                  <a:pt x="14449" y="5496"/>
                  <a:pt x="14254" y="5593"/>
                  <a:pt x="14058" y="5689"/>
                </a:cubicBezTo>
                <a:cubicBezTo>
                  <a:pt x="13256" y="6081"/>
                  <a:pt x="12460" y="6219"/>
                  <a:pt x="11625" y="6109"/>
                </a:cubicBezTo>
                <a:lnTo>
                  <a:pt x="11599" y="6105"/>
                </a:lnTo>
                <a:cubicBezTo>
                  <a:pt x="11304" y="6066"/>
                  <a:pt x="11000" y="6026"/>
                  <a:pt x="10695" y="6052"/>
                </a:cubicBezTo>
                <a:cubicBezTo>
                  <a:pt x="10345" y="6083"/>
                  <a:pt x="10130" y="6278"/>
                  <a:pt x="10089" y="6601"/>
                </a:cubicBezTo>
                <a:cubicBezTo>
                  <a:pt x="10083" y="6648"/>
                  <a:pt x="10076" y="6695"/>
                  <a:pt x="10070" y="6741"/>
                </a:cubicBezTo>
                <a:cubicBezTo>
                  <a:pt x="10053" y="6861"/>
                  <a:pt x="10036" y="6985"/>
                  <a:pt x="10030" y="7109"/>
                </a:cubicBezTo>
                <a:cubicBezTo>
                  <a:pt x="10005" y="7622"/>
                  <a:pt x="9790" y="8065"/>
                  <a:pt x="9407" y="8393"/>
                </a:cubicBezTo>
                <a:lnTo>
                  <a:pt x="9390" y="8406"/>
                </a:lnTo>
                <a:cubicBezTo>
                  <a:pt x="8790" y="8921"/>
                  <a:pt x="8169" y="9454"/>
                  <a:pt x="7675" y="10101"/>
                </a:cubicBezTo>
                <a:cubicBezTo>
                  <a:pt x="7579" y="10225"/>
                  <a:pt x="7479" y="10350"/>
                  <a:pt x="7382" y="10470"/>
                </a:cubicBezTo>
                <a:cubicBezTo>
                  <a:pt x="7095" y="10825"/>
                  <a:pt x="6799" y="11192"/>
                  <a:pt x="6592" y="11613"/>
                </a:cubicBezTo>
                <a:cubicBezTo>
                  <a:pt x="6299" y="12207"/>
                  <a:pt x="5872" y="12648"/>
                  <a:pt x="5288" y="12964"/>
                </a:cubicBezTo>
                <a:cubicBezTo>
                  <a:pt x="4874" y="13187"/>
                  <a:pt x="4548" y="13480"/>
                  <a:pt x="4315" y="13835"/>
                </a:cubicBezTo>
                <a:cubicBezTo>
                  <a:pt x="3925" y="14431"/>
                  <a:pt x="3512" y="15066"/>
                  <a:pt x="3128" y="15704"/>
                </a:cubicBezTo>
                <a:cubicBezTo>
                  <a:pt x="2822" y="16214"/>
                  <a:pt x="2708" y="16832"/>
                  <a:pt x="2790" y="17542"/>
                </a:cubicBezTo>
                <a:cubicBezTo>
                  <a:pt x="2835" y="17931"/>
                  <a:pt x="3036" y="18265"/>
                  <a:pt x="3386" y="18536"/>
                </a:cubicBezTo>
                <a:cubicBezTo>
                  <a:pt x="3930" y="18957"/>
                  <a:pt x="4444" y="19164"/>
                  <a:pt x="4967" y="19164"/>
                </a:cubicBezTo>
                <a:cubicBezTo>
                  <a:pt x="5192" y="19164"/>
                  <a:pt x="5419" y="19126"/>
                  <a:pt x="5650" y="19049"/>
                </a:cubicBezTo>
                <a:cubicBezTo>
                  <a:pt x="5908" y="18965"/>
                  <a:pt x="6179" y="18906"/>
                  <a:pt x="6440" y="18849"/>
                </a:cubicBezTo>
                <a:lnTo>
                  <a:pt x="6527" y="18831"/>
                </a:lnTo>
                <a:cubicBezTo>
                  <a:pt x="6998" y="18729"/>
                  <a:pt x="7442" y="18505"/>
                  <a:pt x="7885" y="18146"/>
                </a:cubicBezTo>
                <a:cubicBezTo>
                  <a:pt x="8183" y="17904"/>
                  <a:pt x="8505" y="17653"/>
                  <a:pt x="8868" y="17481"/>
                </a:cubicBezTo>
                <a:cubicBezTo>
                  <a:pt x="9315" y="17268"/>
                  <a:pt x="9735" y="17000"/>
                  <a:pt x="10142" y="16741"/>
                </a:cubicBezTo>
                <a:cubicBezTo>
                  <a:pt x="10200" y="16703"/>
                  <a:pt x="10259" y="16665"/>
                  <a:pt x="10318" y="16628"/>
                </a:cubicBezTo>
                <a:cubicBezTo>
                  <a:pt x="10624" y="16434"/>
                  <a:pt x="10963" y="16334"/>
                  <a:pt x="11353" y="16322"/>
                </a:cubicBezTo>
                <a:cubicBezTo>
                  <a:pt x="11463" y="16319"/>
                  <a:pt x="11571" y="16332"/>
                  <a:pt x="11676" y="16345"/>
                </a:cubicBezTo>
                <a:cubicBezTo>
                  <a:pt x="11750" y="16354"/>
                  <a:pt x="11826" y="16362"/>
                  <a:pt x="11902" y="16366"/>
                </a:cubicBezTo>
                <a:cubicBezTo>
                  <a:pt x="12462" y="16392"/>
                  <a:pt x="13017" y="16298"/>
                  <a:pt x="13598" y="16078"/>
                </a:cubicBezTo>
                <a:cubicBezTo>
                  <a:pt x="14328" y="15802"/>
                  <a:pt x="15023" y="15891"/>
                  <a:pt x="15723" y="16352"/>
                </a:cubicBezTo>
                <a:cubicBezTo>
                  <a:pt x="15770" y="16382"/>
                  <a:pt x="15816" y="16414"/>
                  <a:pt x="15862" y="16445"/>
                </a:cubicBezTo>
                <a:cubicBezTo>
                  <a:pt x="16119" y="16616"/>
                  <a:pt x="16385" y="16792"/>
                  <a:pt x="16671" y="16927"/>
                </a:cubicBezTo>
                <a:cubicBezTo>
                  <a:pt x="17011" y="17086"/>
                  <a:pt x="17372" y="17085"/>
                  <a:pt x="17664" y="16924"/>
                </a:cubicBezTo>
                <a:cubicBezTo>
                  <a:pt x="17808" y="16845"/>
                  <a:pt x="17924" y="16730"/>
                  <a:pt x="18010" y="16592"/>
                </a:cubicBezTo>
                <a:lnTo>
                  <a:pt x="18050" y="16410"/>
                </a:lnTo>
                <a:cubicBezTo>
                  <a:pt x="17972" y="16613"/>
                  <a:pt x="17832" y="16781"/>
                  <a:pt x="17644" y="16884"/>
                </a:cubicBezTo>
                <a:cubicBezTo>
                  <a:pt x="17364" y="17039"/>
                  <a:pt x="17016" y="17039"/>
                  <a:pt x="16690" y="16886"/>
                </a:cubicBezTo>
                <a:cubicBezTo>
                  <a:pt x="16408" y="16753"/>
                  <a:pt x="16142" y="16577"/>
                  <a:pt x="15887" y="16407"/>
                </a:cubicBezTo>
                <a:cubicBezTo>
                  <a:pt x="15840" y="16376"/>
                  <a:pt x="15794" y="16346"/>
                  <a:pt x="15748" y="16315"/>
                </a:cubicBezTo>
                <a:cubicBezTo>
                  <a:pt x="15034" y="15846"/>
                  <a:pt x="14326" y="15754"/>
                  <a:pt x="13582" y="16036"/>
                </a:cubicBezTo>
                <a:cubicBezTo>
                  <a:pt x="13006" y="16254"/>
                  <a:pt x="12458" y="16347"/>
                  <a:pt x="11904" y="16321"/>
                </a:cubicBezTo>
                <a:cubicBezTo>
                  <a:pt x="11830" y="16317"/>
                  <a:pt x="11755" y="16309"/>
                  <a:pt x="11682" y="16300"/>
                </a:cubicBezTo>
                <a:cubicBezTo>
                  <a:pt x="11575" y="16287"/>
                  <a:pt x="11464" y="16275"/>
                  <a:pt x="11352" y="16278"/>
                </a:cubicBezTo>
                <a:cubicBezTo>
                  <a:pt x="10953" y="16290"/>
                  <a:pt x="10608" y="16392"/>
                  <a:pt x="10295" y="16590"/>
                </a:cubicBezTo>
                <a:cubicBezTo>
                  <a:pt x="10236" y="16627"/>
                  <a:pt x="10178" y="16665"/>
                  <a:pt x="10119" y="16702"/>
                </a:cubicBezTo>
                <a:cubicBezTo>
                  <a:pt x="9713" y="16961"/>
                  <a:pt x="9293" y="17229"/>
                  <a:pt x="8849" y="17440"/>
                </a:cubicBezTo>
                <a:cubicBezTo>
                  <a:pt x="8481" y="17615"/>
                  <a:pt x="8157" y="17867"/>
                  <a:pt x="7856" y="18111"/>
                </a:cubicBezTo>
                <a:cubicBezTo>
                  <a:pt x="7419" y="18465"/>
                  <a:pt x="6981" y="18687"/>
                  <a:pt x="6518" y="18788"/>
                </a:cubicBezTo>
                <a:lnTo>
                  <a:pt x="6431" y="18806"/>
                </a:lnTo>
                <a:cubicBezTo>
                  <a:pt x="6168" y="18862"/>
                  <a:pt x="5897" y="18921"/>
                  <a:pt x="5637" y="19007"/>
                </a:cubicBezTo>
                <a:cubicBezTo>
                  <a:pt x="4886" y="19254"/>
                  <a:pt x="4179" y="19093"/>
                  <a:pt x="3413" y="18501"/>
                </a:cubicBezTo>
                <a:cubicBezTo>
                  <a:pt x="3073" y="18237"/>
                  <a:pt x="2879" y="17913"/>
                  <a:pt x="2835" y="17537"/>
                </a:cubicBezTo>
                <a:cubicBezTo>
                  <a:pt x="2754" y="16837"/>
                  <a:pt x="2866" y="16229"/>
                  <a:pt x="3167" y="15728"/>
                </a:cubicBezTo>
                <a:cubicBezTo>
                  <a:pt x="3550" y="15091"/>
                  <a:pt x="3962" y="14456"/>
                  <a:pt x="4352" y="13860"/>
                </a:cubicBezTo>
                <a:cubicBezTo>
                  <a:pt x="4580" y="13511"/>
                  <a:pt x="4902" y="13223"/>
                  <a:pt x="5309" y="13003"/>
                </a:cubicBezTo>
                <a:cubicBezTo>
                  <a:pt x="5902" y="12683"/>
                  <a:pt x="6334" y="12235"/>
                  <a:pt x="6631" y="11633"/>
                </a:cubicBezTo>
                <a:cubicBezTo>
                  <a:pt x="6836" y="11217"/>
                  <a:pt x="7131" y="10852"/>
                  <a:pt x="7416" y="10499"/>
                </a:cubicBezTo>
                <a:cubicBezTo>
                  <a:pt x="7513" y="10378"/>
                  <a:pt x="7614" y="10253"/>
                  <a:pt x="7710" y="10128"/>
                </a:cubicBezTo>
                <a:cubicBezTo>
                  <a:pt x="8202" y="9485"/>
                  <a:pt x="8820" y="8954"/>
                  <a:pt x="9419" y="8441"/>
                </a:cubicBezTo>
                <a:lnTo>
                  <a:pt x="9436" y="8427"/>
                </a:lnTo>
                <a:cubicBezTo>
                  <a:pt x="9828" y="8091"/>
                  <a:pt x="10050" y="7635"/>
                  <a:pt x="10075" y="7111"/>
                </a:cubicBezTo>
                <a:cubicBezTo>
                  <a:pt x="10081" y="6989"/>
                  <a:pt x="10098" y="6867"/>
                  <a:pt x="10115" y="6748"/>
                </a:cubicBezTo>
                <a:cubicBezTo>
                  <a:pt x="10121" y="6701"/>
                  <a:pt x="10128" y="6654"/>
                  <a:pt x="10134" y="6607"/>
                </a:cubicBezTo>
                <a:cubicBezTo>
                  <a:pt x="10172" y="6307"/>
                  <a:pt x="10373" y="6127"/>
                  <a:pt x="10700" y="6098"/>
                </a:cubicBezTo>
                <a:cubicBezTo>
                  <a:pt x="10767" y="6092"/>
                  <a:pt x="10834" y="6090"/>
                  <a:pt x="10902" y="6090"/>
                </a:cubicBezTo>
                <a:cubicBezTo>
                  <a:pt x="11134" y="6090"/>
                  <a:pt x="11367" y="6120"/>
                  <a:pt x="11593" y="6150"/>
                </a:cubicBezTo>
                <a:lnTo>
                  <a:pt x="11619" y="6152"/>
                </a:lnTo>
                <a:cubicBezTo>
                  <a:pt x="12463" y="6264"/>
                  <a:pt x="13267" y="6125"/>
                  <a:pt x="14077" y="5729"/>
                </a:cubicBezTo>
                <a:cubicBezTo>
                  <a:pt x="14273" y="5633"/>
                  <a:pt x="14468" y="5535"/>
                  <a:pt x="14664" y="5438"/>
                </a:cubicBezTo>
                <a:cubicBezTo>
                  <a:pt x="15165" y="5189"/>
                  <a:pt x="15684" y="4931"/>
                  <a:pt x="16205" y="4698"/>
                </a:cubicBezTo>
                <a:cubicBezTo>
                  <a:pt x="17153" y="4273"/>
                  <a:pt x="17978" y="3577"/>
                  <a:pt x="18654" y="2629"/>
                </a:cubicBezTo>
                <a:lnTo>
                  <a:pt x="18725" y="2528"/>
                </a:lnTo>
                <a:cubicBezTo>
                  <a:pt x="19240" y="1805"/>
                  <a:pt x="19773" y="1059"/>
                  <a:pt x="20404" y="411"/>
                </a:cubicBezTo>
                <a:cubicBezTo>
                  <a:pt x="20522" y="290"/>
                  <a:pt x="20625" y="151"/>
                  <a:pt x="20714" y="0"/>
                </a:cubicBezTo>
                <a:lnTo>
                  <a:pt x="20661" y="0"/>
                </a:lnTo>
                <a:close/>
                <a:moveTo>
                  <a:pt x="21150" y="0"/>
                </a:moveTo>
                <a:cubicBezTo>
                  <a:pt x="21036" y="225"/>
                  <a:pt x="20878" y="442"/>
                  <a:pt x="20666" y="658"/>
                </a:cubicBezTo>
                <a:cubicBezTo>
                  <a:pt x="20068" y="1268"/>
                  <a:pt x="19604" y="1989"/>
                  <a:pt x="19155" y="2686"/>
                </a:cubicBezTo>
                <a:cubicBezTo>
                  <a:pt x="19064" y="2827"/>
                  <a:pt x="18974" y="2968"/>
                  <a:pt x="18882" y="3108"/>
                </a:cubicBezTo>
                <a:cubicBezTo>
                  <a:pt x="18425" y="3806"/>
                  <a:pt x="17933" y="4326"/>
                  <a:pt x="17378" y="4698"/>
                </a:cubicBezTo>
                <a:cubicBezTo>
                  <a:pt x="17093" y="4889"/>
                  <a:pt x="16754" y="5034"/>
                  <a:pt x="16311" y="5155"/>
                </a:cubicBezTo>
                <a:cubicBezTo>
                  <a:pt x="15700" y="5322"/>
                  <a:pt x="15147" y="5605"/>
                  <a:pt x="14688" y="5860"/>
                </a:cubicBezTo>
                <a:cubicBezTo>
                  <a:pt x="13917" y="6288"/>
                  <a:pt x="13069" y="6685"/>
                  <a:pt x="12094" y="6686"/>
                </a:cubicBezTo>
                <a:cubicBezTo>
                  <a:pt x="11936" y="6686"/>
                  <a:pt x="11777" y="6727"/>
                  <a:pt x="11623" y="6766"/>
                </a:cubicBezTo>
                <a:lnTo>
                  <a:pt x="11569" y="6779"/>
                </a:lnTo>
                <a:cubicBezTo>
                  <a:pt x="11203" y="6871"/>
                  <a:pt x="10941" y="7083"/>
                  <a:pt x="10791" y="7409"/>
                </a:cubicBezTo>
                <a:cubicBezTo>
                  <a:pt x="10524" y="7990"/>
                  <a:pt x="10244" y="8387"/>
                  <a:pt x="9885" y="8695"/>
                </a:cubicBezTo>
                <a:cubicBezTo>
                  <a:pt x="9731" y="8828"/>
                  <a:pt x="9558" y="8942"/>
                  <a:pt x="9392" y="9052"/>
                </a:cubicBezTo>
                <a:cubicBezTo>
                  <a:pt x="9281" y="9126"/>
                  <a:pt x="9166" y="9201"/>
                  <a:pt x="9057" y="9282"/>
                </a:cubicBezTo>
                <a:cubicBezTo>
                  <a:pt x="8307" y="9841"/>
                  <a:pt x="7790" y="10598"/>
                  <a:pt x="7424" y="11194"/>
                </a:cubicBezTo>
                <a:cubicBezTo>
                  <a:pt x="7132" y="11669"/>
                  <a:pt x="7000" y="12178"/>
                  <a:pt x="7032" y="12706"/>
                </a:cubicBezTo>
                <a:cubicBezTo>
                  <a:pt x="7045" y="12914"/>
                  <a:pt x="6948" y="13035"/>
                  <a:pt x="6727" y="13087"/>
                </a:cubicBezTo>
                <a:cubicBezTo>
                  <a:pt x="6665" y="13102"/>
                  <a:pt x="6602" y="13115"/>
                  <a:pt x="6540" y="13129"/>
                </a:cubicBezTo>
                <a:cubicBezTo>
                  <a:pt x="6206" y="13205"/>
                  <a:pt x="5861" y="13283"/>
                  <a:pt x="5540" y="13445"/>
                </a:cubicBezTo>
                <a:cubicBezTo>
                  <a:pt x="5126" y="13654"/>
                  <a:pt x="4830" y="13930"/>
                  <a:pt x="4636" y="14284"/>
                </a:cubicBezTo>
                <a:cubicBezTo>
                  <a:pt x="4349" y="14808"/>
                  <a:pt x="4015" y="15429"/>
                  <a:pt x="3717" y="16078"/>
                </a:cubicBezTo>
                <a:cubicBezTo>
                  <a:pt x="3506" y="16535"/>
                  <a:pt x="3444" y="16956"/>
                  <a:pt x="3527" y="17366"/>
                </a:cubicBezTo>
                <a:cubicBezTo>
                  <a:pt x="3677" y="18107"/>
                  <a:pt x="4260" y="18559"/>
                  <a:pt x="4978" y="18491"/>
                </a:cubicBezTo>
                <a:cubicBezTo>
                  <a:pt x="5836" y="18409"/>
                  <a:pt x="6827" y="18230"/>
                  <a:pt x="7672" y="17526"/>
                </a:cubicBezTo>
                <a:cubicBezTo>
                  <a:pt x="7899" y="17337"/>
                  <a:pt x="8153" y="17173"/>
                  <a:pt x="8399" y="17013"/>
                </a:cubicBezTo>
                <a:cubicBezTo>
                  <a:pt x="8531" y="16928"/>
                  <a:pt x="8667" y="16840"/>
                  <a:pt x="8797" y="16749"/>
                </a:cubicBezTo>
                <a:cubicBezTo>
                  <a:pt x="8956" y="16638"/>
                  <a:pt x="9074" y="16517"/>
                  <a:pt x="9157" y="16379"/>
                </a:cubicBezTo>
                <a:cubicBezTo>
                  <a:pt x="9444" y="15905"/>
                  <a:pt x="9338" y="15530"/>
                  <a:pt x="8805" y="15126"/>
                </a:cubicBezTo>
                <a:cubicBezTo>
                  <a:pt x="8243" y="14700"/>
                  <a:pt x="7833" y="14310"/>
                  <a:pt x="7515" y="13898"/>
                </a:cubicBezTo>
                <a:cubicBezTo>
                  <a:pt x="7377" y="13720"/>
                  <a:pt x="7297" y="13561"/>
                  <a:pt x="7264" y="13396"/>
                </a:cubicBezTo>
                <a:cubicBezTo>
                  <a:pt x="7247" y="13310"/>
                  <a:pt x="7254" y="13247"/>
                  <a:pt x="7286" y="13210"/>
                </a:cubicBezTo>
                <a:cubicBezTo>
                  <a:pt x="7314" y="13176"/>
                  <a:pt x="7366" y="13159"/>
                  <a:pt x="7438" y="13162"/>
                </a:cubicBezTo>
                <a:cubicBezTo>
                  <a:pt x="8602" y="13203"/>
                  <a:pt x="9483" y="13473"/>
                  <a:pt x="10212" y="14012"/>
                </a:cubicBezTo>
                <a:cubicBezTo>
                  <a:pt x="10715" y="14385"/>
                  <a:pt x="11172" y="14617"/>
                  <a:pt x="11649" y="14741"/>
                </a:cubicBezTo>
                <a:cubicBezTo>
                  <a:pt x="11859" y="14796"/>
                  <a:pt x="12082" y="14875"/>
                  <a:pt x="12354" y="14990"/>
                </a:cubicBezTo>
                <a:cubicBezTo>
                  <a:pt x="12836" y="15194"/>
                  <a:pt x="13290" y="15278"/>
                  <a:pt x="13743" y="15246"/>
                </a:cubicBezTo>
                <a:cubicBezTo>
                  <a:pt x="14489" y="15194"/>
                  <a:pt x="15228" y="15369"/>
                  <a:pt x="16066" y="15801"/>
                </a:cubicBezTo>
                <a:cubicBezTo>
                  <a:pt x="16301" y="15922"/>
                  <a:pt x="16550" y="15982"/>
                  <a:pt x="16785" y="16033"/>
                </a:cubicBezTo>
                <a:cubicBezTo>
                  <a:pt x="17012" y="16083"/>
                  <a:pt x="17261" y="15967"/>
                  <a:pt x="17391" y="15751"/>
                </a:cubicBezTo>
                <a:cubicBezTo>
                  <a:pt x="17533" y="15518"/>
                  <a:pt x="17600" y="15237"/>
                  <a:pt x="17602" y="14866"/>
                </a:cubicBezTo>
                <a:cubicBezTo>
                  <a:pt x="17606" y="13931"/>
                  <a:pt x="17950" y="13134"/>
                  <a:pt x="18656" y="12430"/>
                </a:cubicBezTo>
                <a:cubicBezTo>
                  <a:pt x="18785" y="12301"/>
                  <a:pt x="18906" y="12164"/>
                  <a:pt x="19023" y="12024"/>
                </a:cubicBezTo>
                <a:lnTo>
                  <a:pt x="19044" y="11928"/>
                </a:lnTo>
                <a:cubicBezTo>
                  <a:pt x="18911" y="12090"/>
                  <a:pt x="18773" y="12248"/>
                  <a:pt x="18624" y="12397"/>
                </a:cubicBezTo>
                <a:cubicBezTo>
                  <a:pt x="17910" y="13110"/>
                  <a:pt x="17561" y="13917"/>
                  <a:pt x="17556" y="14864"/>
                </a:cubicBezTo>
                <a:cubicBezTo>
                  <a:pt x="17555" y="15228"/>
                  <a:pt x="17490" y="15502"/>
                  <a:pt x="17353" y="15728"/>
                </a:cubicBezTo>
                <a:cubicBezTo>
                  <a:pt x="17232" y="15927"/>
                  <a:pt x="17003" y="16035"/>
                  <a:pt x="16794" y="15989"/>
                </a:cubicBezTo>
                <a:cubicBezTo>
                  <a:pt x="16562" y="15939"/>
                  <a:pt x="16316" y="15879"/>
                  <a:pt x="16086" y="15761"/>
                </a:cubicBezTo>
                <a:cubicBezTo>
                  <a:pt x="15240" y="15325"/>
                  <a:pt x="14495" y="15148"/>
                  <a:pt x="13740" y="15201"/>
                </a:cubicBezTo>
                <a:cubicBezTo>
                  <a:pt x="13294" y="15233"/>
                  <a:pt x="12847" y="15151"/>
                  <a:pt x="12372" y="14949"/>
                </a:cubicBezTo>
                <a:cubicBezTo>
                  <a:pt x="12098" y="14833"/>
                  <a:pt x="11872" y="14753"/>
                  <a:pt x="11660" y="14698"/>
                </a:cubicBezTo>
                <a:cubicBezTo>
                  <a:pt x="11189" y="14575"/>
                  <a:pt x="10738" y="14345"/>
                  <a:pt x="10239" y="13976"/>
                </a:cubicBezTo>
                <a:cubicBezTo>
                  <a:pt x="9502" y="13431"/>
                  <a:pt x="8613" y="13158"/>
                  <a:pt x="7440" y="13117"/>
                </a:cubicBezTo>
                <a:cubicBezTo>
                  <a:pt x="7353" y="13114"/>
                  <a:pt x="7290" y="13135"/>
                  <a:pt x="7252" y="13180"/>
                </a:cubicBezTo>
                <a:cubicBezTo>
                  <a:pt x="7210" y="13229"/>
                  <a:pt x="7200" y="13302"/>
                  <a:pt x="7220" y="13404"/>
                </a:cubicBezTo>
                <a:cubicBezTo>
                  <a:pt x="7255" y="13576"/>
                  <a:pt x="7337" y="13742"/>
                  <a:pt x="7479" y="13926"/>
                </a:cubicBezTo>
                <a:cubicBezTo>
                  <a:pt x="7800" y="14340"/>
                  <a:pt x="8213" y="14733"/>
                  <a:pt x="8778" y="15161"/>
                </a:cubicBezTo>
                <a:cubicBezTo>
                  <a:pt x="9288" y="15548"/>
                  <a:pt x="9391" y="15906"/>
                  <a:pt x="9119" y="16356"/>
                </a:cubicBezTo>
                <a:cubicBezTo>
                  <a:pt x="9039" y="16489"/>
                  <a:pt x="8925" y="16605"/>
                  <a:pt x="8771" y="16712"/>
                </a:cubicBezTo>
                <a:cubicBezTo>
                  <a:pt x="8641" y="16803"/>
                  <a:pt x="8506" y="16891"/>
                  <a:pt x="8375" y="16976"/>
                </a:cubicBezTo>
                <a:cubicBezTo>
                  <a:pt x="8127" y="17136"/>
                  <a:pt x="7872" y="17301"/>
                  <a:pt x="7643" y="17492"/>
                </a:cubicBezTo>
                <a:cubicBezTo>
                  <a:pt x="6808" y="18188"/>
                  <a:pt x="5825" y="18364"/>
                  <a:pt x="4974" y="18446"/>
                </a:cubicBezTo>
                <a:cubicBezTo>
                  <a:pt x="4279" y="18512"/>
                  <a:pt x="3715" y="18074"/>
                  <a:pt x="3570" y="17356"/>
                </a:cubicBezTo>
                <a:cubicBezTo>
                  <a:pt x="3490" y="16957"/>
                  <a:pt x="3551" y="16545"/>
                  <a:pt x="3758" y="16098"/>
                </a:cubicBezTo>
                <a:cubicBezTo>
                  <a:pt x="4056" y="15450"/>
                  <a:pt x="4389" y="14827"/>
                  <a:pt x="4675" y="14304"/>
                </a:cubicBezTo>
                <a:cubicBezTo>
                  <a:pt x="4866" y="13958"/>
                  <a:pt x="5154" y="13691"/>
                  <a:pt x="5560" y="13486"/>
                </a:cubicBezTo>
                <a:cubicBezTo>
                  <a:pt x="5876" y="13327"/>
                  <a:pt x="6218" y="13248"/>
                  <a:pt x="6549" y="13173"/>
                </a:cubicBezTo>
                <a:cubicBezTo>
                  <a:pt x="6611" y="13159"/>
                  <a:pt x="6674" y="13145"/>
                  <a:pt x="6736" y="13131"/>
                </a:cubicBezTo>
                <a:cubicBezTo>
                  <a:pt x="6979" y="13073"/>
                  <a:pt x="7091" y="12934"/>
                  <a:pt x="7077" y="12704"/>
                </a:cubicBezTo>
                <a:cubicBezTo>
                  <a:pt x="7046" y="12185"/>
                  <a:pt x="7175" y="11685"/>
                  <a:pt x="7462" y="11218"/>
                </a:cubicBezTo>
                <a:cubicBezTo>
                  <a:pt x="7826" y="10624"/>
                  <a:pt x="8341" y="9874"/>
                  <a:pt x="9085" y="9319"/>
                </a:cubicBezTo>
                <a:cubicBezTo>
                  <a:pt x="9193" y="9239"/>
                  <a:pt x="9306" y="9163"/>
                  <a:pt x="9416" y="9089"/>
                </a:cubicBezTo>
                <a:cubicBezTo>
                  <a:pt x="9584" y="8978"/>
                  <a:pt x="9757" y="8863"/>
                  <a:pt x="9914" y="8728"/>
                </a:cubicBezTo>
                <a:cubicBezTo>
                  <a:pt x="10278" y="8416"/>
                  <a:pt x="10560" y="8015"/>
                  <a:pt x="10831" y="7428"/>
                </a:cubicBezTo>
                <a:cubicBezTo>
                  <a:pt x="10977" y="7111"/>
                  <a:pt x="11222" y="6913"/>
                  <a:pt x="11579" y="6823"/>
                </a:cubicBezTo>
                <a:lnTo>
                  <a:pt x="11634" y="6809"/>
                </a:lnTo>
                <a:cubicBezTo>
                  <a:pt x="11785" y="6771"/>
                  <a:pt x="11943" y="6731"/>
                  <a:pt x="12095" y="6731"/>
                </a:cubicBezTo>
                <a:cubicBezTo>
                  <a:pt x="13081" y="6730"/>
                  <a:pt x="13934" y="6331"/>
                  <a:pt x="14710" y="5899"/>
                </a:cubicBezTo>
                <a:cubicBezTo>
                  <a:pt x="15167" y="5645"/>
                  <a:pt x="15715" y="5364"/>
                  <a:pt x="16322" y="5199"/>
                </a:cubicBezTo>
                <a:cubicBezTo>
                  <a:pt x="16770" y="5077"/>
                  <a:pt x="17113" y="4929"/>
                  <a:pt x="17402" y="4735"/>
                </a:cubicBezTo>
                <a:cubicBezTo>
                  <a:pt x="17962" y="4360"/>
                  <a:pt x="18458" y="3835"/>
                  <a:pt x="18919" y="3132"/>
                </a:cubicBezTo>
                <a:cubicBezTo>
                  <a:pt x="19011" y="2992"/>
                  <a:pt x="19102" y="2852"/>
                  <a:pt x="19193" y="2711"/>
                </a:cubicBezTo>
                <a:cubicBezTo>
                  <a:pt x="19640" y="2016"/>
                  <a:pt x="20103" y="1297"/>
                  <a:pt x="20697" y="690"/>
                </a:cubicBezTo>
                <a:cubicBezTo>
                  <a:pt x="20919" y="464"/>
                  <a:pt x="21085" y="236"/>
                  <a:pt x="21201" y="0"/>
                </a:cubicBezTo>
                <a:lnTo>
                  <a:pt x="21150" y="0"/>
                </a:lnTo>
                <a:close/>
                <a:moveTo>
                  <a:pt x="21511" y="0"/>
                </a:moveTo>
                <a:cubicBezTo>
                  <a:pt x="21419" y="190"/>
                  <a:pt x="21300" y="356"/>
                  <a:pt x="21194" y="488"/>
                </a:cubicBezTo>
                <a:cubicBezTo>
                  <a:pt x="21087" y="620"/>
                  <a:pt x="20975" y="751"/>
                  <a:pt x="20866" y="879"/>
                </a:cubicBezTo>
                <a:cubicBezTo>
                  <a:pt x="20588" y="1203"/>
                  <a:pt x="20299" y="1538"/>
                  <a:pt x="20081" y="1919"/>
                </a:cubicBezTo>
                <a:cubicBezTo>
                  <a:pt x="20028" y="2012"/>
                  <a:pt x="19975" y="2105"/>
                  <a:pt x="19921" y="2198"/>
                </a:cubicBezTo>
                <a:cubicBezTo>
                  <a:pt x="19680" y="2616"/>
                  <a:pt x="19431" y="3049"/>
                  <a:pt x="19215" y="3489"/>
                </a:cubicBezTo>
                <a:cubicBezTo>
                  <a:pt x="19044" y="3838"/>
                  <a:pt x="18860" y="4256"/>
                  <a:pt x="18791" y="4705"/>
                </a:cubicBezTo>
                <a:cubicBezTo>
                  <a:pt x="18762" y="4887"/>
                  <a:pt x="18811" y="5056"/>
                  <a:pt x="18923" y="5168"/>
                </a:cubicBezTo>
                <a:cubicBezTo>
                  <a:pt x="19035" y="5279"/>
                  <a:pt x="19197" y="5325"/>
                  <a:pt x="19377" y="5294"/>
                </a:cubicBezTo>
                <a:cubicBezTo>
                  <a:pt x="19483" y="5277"/>
                  <a:pt x="19588" y="5240"/>
                  <a:pt x="19677" y="5207"/>
                </a:cubicBezTo>
                <a:cubicBezTo>
                  <a:pt x="19767" y="5174"/>
                  <a:pt x="19858" y="5138"/>
                  <a:pt x="19945" y="5103"/>
                </a:cubicBezTo>
                <a:cubicBezTo>
                  <a:pt x="20099" y="5041"/>
                  <a:pt x="20260" y="4976"/>
                  <a:pt x="20421" y="4929"/>
                </a:cubicBezTo>
                <a:cubicBezTo>
                  <a:pt x="20484" y="4911"/>
                  <a:pt x="20544" y="4898"/>
                  <a:pt x="20605" y="4886"/>
                </a:cubicBezTo>
                <a:lnTo>
                  <a:pt x="20616" y="4837"/>
                </a:lnTo>
                <a:cubicBezTo>
                  <a:pt x="20548" y="4851"/>
                  <a:pt x="20479" y="4865"/>
                  <a:pt x="20408" y="4886"/>
                </a:cubicBezTo>
                <a:cubicBezTo>
                  <a:pt x="20245" y="4933"/>
                  <a:pt x="20084" y="4998"/>
                  <a:pt x="19928" y="5061"/>
                </a:cubicBezTo>
                <a:cubicBezTo>
                  <a:pt x="19841" y="5096"/>
                  <a:pt x="19752" y="5132"/>
                  <a:pt x="19662" y="5164"/>
                </a:cubicBezTo>
                <a:cubicBezTo>
                  <a:pt x="19574" y="5197"/>
                  <a:pt x="19471" y="5232"/>
                  <a:pt x="19369" y="5249"/>
                </a:cubicBezTo>
                <a:cubicBezTo>
                  <a:pt x="19203" y="5277"/>
                  <a:pt x="19056" y="5237"/>
                  <a:pt x="18955" y="5136"/>
                </a:cubicBezTo>
                <a:cubicBezTo>
                  <a:pt x="18851" y="5033"/>
                  <a:pt x="18808" y="4884"/>
                  <a:pt x="18834" y="4713"/>
                </a:cubicBezTo>
                <a:cubicBezTo>
                  <a:pt x="18903" y="4270"/>
                  <a:pt x="19085" y="3855"/>
                  <a:pt x="19255" y="3509"/>
                </a:cubicBezTo>
                <a:cubicBezTo>
                  <a:pt x="19470" y="3069"/>
                  <a:pt x="19719" y="2638"/>
                  <a:pt x="19960" y="2220"/>
                </a:cubicBezTo>
                <a:cubicBezTo>
                  <a:pt x="20013" y="2127"/>
                  <a:pt x="20067" y="2035"/>
                  <a:pt x="20120" y="1942"/>
                </a:cubicBezTo>
                <a:cubicBezTo>
                  <a:pt x="20336" y="1565"/>
                  <a:pt x="20623" y="1231"/>
                  <a:pt x="20900" y="909"/>
                </a:cubicBezTo>
                <a:cubicBezTo>
                  <a:pt x="21009" y="781"/>
                  <a:pt x="21122" y="647"/>
                  <a:pt x="21229" y="514"/>
                </a:cubicBezTo>
                <a:cubicBezTo>
                  <a:pt x="21341" y="376"/>
                  <a:pt x="21466" y="202"/>
                  <a:pt x="21561" y="0"/>
                </a:cubicBezTo>
                <a:lnTo>
                  <a:pt x="21511" y="0"/>
                </a:lnTo>
                <a:close/>
                <a:moveTo>
                  <a:pt x="21600" y="397"/>
                </a:moveTo>
                <a:cubicBezTo>
                  <a:pt x="21542" y="481"/>
                  <a:pt x="21482" y="559"/>
                  <a:pt x="21424" y="628"/>
                </a:cubicBezTo>
                <a:cubicBezTo>
                  <a:pt x="21379" y="683"/>
                  <a:pt x="21331" y="738"/>
                  <a:pt x="21285" y="792"/>
                </a:cubicBezTo>
                <a:cubicBezTo>
                  <a:pt x="20877" y="1279"/>
                  <a:pt x="20456" y="1781"/>
                  <a:pt x="20239" y="2411"/>
                </a:cubicBezTo>
                <a:cubicBezTo>
                  <a:pt x="20201" y="2523"/>
                  <a:pt x="20155" y="2635"/>
                  <a:pt x="20111" y="2742"/>
                </a:cubicBezTo>
                <a:cubicBezTo>
                  <a:pt x="19995" y="3025"/>
                  <a:pt x="19875" y="3318"/>
                  <a:pt x="19874" y="3643"/>
                </a:cubicBezTo>
                <a:cubicBezTo>
                  <a:pt x="19873" y="3878"/>
                  <a:pt x="19982" y="4030"/>
                  <a:pt x="20197" y="4096"/>
                </a:cubicBezTo>
                <a:cubicBezTo>
                  <a:pt x="20365" y="4147"/>
                  <a:pt x="20550" y="4179"/>
                  <a:pt x="20758" y="4194"/>
                </a:cubicBezTo>
                <a:lnTo>
                  <a:pt x="20768" y="4151"/>
                </a:lnTo>
                <a:cubicBezTo>
                  <a:pt x="20560" y="4136"/>
                  <a:pt x="20375" y="4105"/>
                  <a:pt x="20209" y="4054"/>
                </a:cubicBezTo>
                <a:cubicBezTo>
                  <a:pt x="20012" y="3993"/>
                  <a:pt x="19918" y="3859"/>
                  <a:pt x="19919" y="3643"/>
                </a:cubicBezTo>
                <a:cubicBezTo>
                  <a:pt x="19920" y="3327"/>
                  <a:pt x="20037" y="3038"/>
                  <a:pt x="20152" y="2759"/>
                </a:cubicBezTo>
                <a:cubicBezTo>
                  <a:pt x="20196" y="2650"/>
                  <a:pt x="20243" y="2539"/>
                  <a:pt x="20282" y="2426"/>
                </a:cubicBezTo>
                <a:cubicBezTo>
                  <a:pt x="20496" y="1804"/>
                  <a:pt x="20915" y="1305"/>
                  <a:pt x="21321" y="822"/>
                </a:cubicBezTo>
                <a:cubicBezTo>
                  <a:pt x="21367" y="768"/>
                  <a:pt x="21413" y="712"/>
                  <a:pt x="21459" y="657"/>
                </a:cubicBezTo>
                <a:cubicBezTo>
                  <a:pt x="21496" y="611"/>
                  <a:pt x="21535" y="562"/>
                  <a:pt x="21574" y="510"/>
                </a:cubicBezTo>
                <a:lnTo>
                  <a:pt x="21600" y="397"/>
                </a:lnTo>
                <a:close/>
                <a:moveTo>
                  <a:pt x="21530" y="709"/>
                </a:moveTo>
                <a:cubicBezTo>
                  <a:pt x="21481" y="770"/>
                  <a:pt x="21429" y="829"/>
                  <a:pt x="21374" y="884"/>
                </a:cubicBezTo>
                <a:cubicBezTo>
                  <a:pt x="20670" y="1597"/>
                  <a:pt x="20312" y="2492"/>
                  <a:pt x="20055" y="3273"/>
                </a:cubicBezTo>
                <a:cubicBezTo>
                  <a:pt x="20030" y="3348"/>
                  <a:pt x="20014" y="3423"/>
                  <a:pt x="20006" y="3494"/>
                </a:cubicBezTo>
                <a:cubicBezTo>
                  <a:pt x="19972" y="3803"/>
                  <a:pt x="20071" y="3950"/>
                  <a:pt x="20376" y="4036"/>
                </a:cubicBezTo>
                <a:cubicBezTo>
                  <a:pt x="20510" y="4073"/>
                  <a:pt x="20648" y="4082"/>
                  <a:pt x="20781" y="4089"/>
                </a:cubicBezTo>
                <a:lnTo>
                  <a:pt x="20792" y="4044"/>
                </a:lnTo>
                <a:cubicBezTo>
                  <a:pt x="20658" y="4037"/>
                  <a:pt x="20520" y="4029"/>
                  <a:pt x="20388" y="3992"/>
                </a:cubicBezTo>
                <a:cubicBezTo>
                  <a:pt x="20103" y="3912"/>
                  <a:pt x="20018" y="3788"/>
                  <a:pt x="20050" y="3499"/>
                </a:cubicBezTo>
                <a:cubicBezTo>
                  <a:pt x="20057" y="3431"/>
                  <a:pt x="20074" y="3359"/>
                  <a:pt x="20098" y="3287"/>
                </a:cubicBezTo>
                <a:cubicBezTo>
                  <a:pt x="20353" y="2510"/>
                  <a:pt x="20708" y="1621"/>
                  <a:pt x="21405" y="916"/>
                </a:cubicBezTo>
                <a:cubicBezTo>
                  <a:pt x="21442" y="878"/>
                  <a:pt x="21476" y="838"/>
                  <a:pt x="21511" y="798"/>
                </a:cubicBezTo>
                <a:lnTo>
                  <a:pt x="21530" y="709"/>
                </a:lnTo>
                <a:close/>
                <a:moveTo>
                  <a:pt x="21440" y="1119"/>
                </a:moveTo>
                <a:cubicBezTo>
                  <a:pt x="21006" y="1608"/>
                  <a:pt x="20772" y="2057"/>
                  <a:pt x="20692" y="2556"/>
                </a:cubicBezTo>
                <a:cubicBezTo>
                  <a:pt x="20630" y="2947"/>
                  <a:pt x="20701" y="3223"/>
                  <a:pt x="20928" y="3428"/>
                </a:cubicBezTo>
                <a:lnTo>
                  <a:pt x="20939" y="3376"/>
                </a:lnTo>
                <a:cubicBezTo>
                  <a:pt x="20738" y="3183"/>
                  <a:pt x="20677" y="2930"/>
                  <a:pt x="20736" y="2563"/>
                </a:cubicBezTo>
                <a:cubicBezTo>
                  <a:pt x="20811" y="2093"/>
                  <a:pt x="21025" y="1669"/>
                  <a:pt x="21420" y="1209"/>
                </a:cubicBezTo>
                <a:lnTo>
                  <a:pt x="21440" y="1119"/>
                </a:lnTo>
                <a:close/>
                <a:moveTo>
                  <a:pt x="4186" y="2566"/>
                </a:moveTo>
                <a:lnTo>
                  <a:pt x="4175" y="2616"/>
                </a:lnTo>
                <a:cubicBezTo>
                  <a:pt x="4493" y="2928"/>
                  <a:pt x="4843" y="3180"/>
                  <a:pt x="5169" y="3394"/>
                </a:cubicBezTo>
                <a:cubicBezTo>
                  <a:pt x="5433" y="3567"/>
                  <a:pt x="5615" y="3762"/>
                  <a:pt x="5741" y="4007"/>
                </a:cubicBezTo>
                <a:cubicBezTo>
                  <a:pt x="5854" y="4227"/>
                  <a:pt x="5854" y="4430"/>
                  <a:pt x="5741" y="4684"/>
                </a:cubicBezTo>
                <a:cubicBezTo>
                  <a:pt x="5544" y="5128"/>
                  <a:pt x="5248" y="5517"/>
                  <a:pt x="4963" y="5892"/>
                </a:cubicBezTo>
                <a:lnTo>
                  <a:pt x="4940" y="5924"/>
                </a:lnTo>
                <a:cubicBezTo>
                  <a:pt x="4728" y="6204"/>
                  <a:pt x="4500" y="6478"/>
                  <a:pt x="4280" y="6744"/>
                </a:cubicBezTo>
                <a:cubicBezTo>
                  <a:pt x="3926" y="7170"/>
                  <a:pt x="3561" y="7610"/>
                  <a:pt x="3250" y="8084"/>
                </a:cubicBezTo>
                <a:cubicBezTo>
                  <a:pt x="3141" y="8250"/>
                  <a:pt x="3016" y="8376"/>
                  <a:pt x="2877" y="8469"/>
                </a:cubicBezTo>
                <a:lnTo>
                  <a:pt x="2863" y="8536"/>
                </a:lnTo>
                <a:cubicBezTo>
                  <a:pt x="3023" y="8439"/>
                  <a:pt x="3164" y="8296"/>
                  <a:pt x="3287" y="8108"/>
                </a:cubicBezTo>
                <a:cubicBezTo>
                  <a:pt x="3596" y="7637"/>
                  <a:pt x="3961" y="7198"/>
                  <a:pt x="4314" y="6772"/>
                </a:cubicBezTo>
                <a:cubicBezTo>
                  <a:pt x="4534" y="6507"/>
                  <a:pt x="4763" y="6231"/>
                  <a:pt x="4975" y="5951"/>
                </a:cubicBezTo>
                <a:lnTo>
                  <a:pt x="4998" y="5920"/>
                </a:lnTo>
                <a:cubicBezTo>
                  <a:pt x="5285" y="5542"/>
                  <a:pt x="5582" y="5152"/>
                  <a:pt x="5781" y="4704"/>
                </a:cubicBezTo>
                <a:cubicBezTo>
                  <a:pt x="5900" y="4436"/>
                  <a:pt x="5900" y="4220"/>
                  <a:pt x="5780" y="3986"/>
                </a:cubicBezTo>
                <a:cubicBezTo>
                  <a:pt x="5651" y="3734"/>
                  <a:pt x="5465" y="3535"/>
                  <a:pt x="5194" y="3357"/>
                </a:cubicBezTo>
                <a:cubicBezTo>
                  <a:pt x="4862" y="3140"/>
                  <a:pt x="4506" y="2885"/>
                  <a:pt x="4186" y="2566"/>
                </a:cubicBezTo>
                <a:close/>
                <a:moveTo>
                  <a:pt x="4072" y="3080"/>
                </a:moveTo>
                <a:lnTo>
                  <a:pt x="4060" y="3135"/>
                </a:lnTo>
                <a:cubicBezTo>
                  <a:pt x="4238" y="3347"/>
                  <a:pt x="4423" y="3554"/>
                  <a:pt x="4626" y="3746"/>
                </a:cubicBezTo>
                <a:cubicBezTo>
                  <a:pt x="5081" y="4175"/>
                  <a:pt x="5164" y="4587"/>
                  <a:pt x="4923" y="5212"/>
                </a:cubicBezTo>
                <a:cubicBezTo>
                  <a:pt x="4793" y="5551"/>
                  <a:pt x="4597" y="5883"/>
                  <a:pt x="4322" y="6232"/>
                </a:cubicBezTo>
                <a:cubicBezTo>
                  <a:pt x="3888" y="6781"/>
                  <a:pt x="3454" y="7304"/>
                  <a:pt x="3028" y="7788"/>
                </a:cubicBezTo>
                <a:lnTo>
                  <a:pt x="3008" y="7879"/>
                </a:lnTo>
                <a:cubicBezTo>
                  <a:pt x="3010" y="7877"/>
                  <a:pt x="3012" y="7875"/>
                  <a:pt x="3014" y="7873"/>
                </a:cubicBezTo>
                <a:cubicBezTo>
                  <a:pt x="3455" y="7373"/>
                  <a:pt x="3907" y="6831"/>
                  <a:pt x="4357" y="6261"/>
                </a:cubicBezTo>
                <a:cubicBezTo>
                  <a:pt x="4635" y="5908"/>
                  <a:pt x="4834" y="5570"/>
                  <a:pt x="4966" y="5228"/>
                </a:cubicBezTo>
                <a:cubicBezTo>
                  <a:pt x="5214" y="4581"/>
                  <a:pt x="5127" y="4157"/>
                  <a:pt x="4656" y="3712"/>
                </a:cubicBezTo>
                <a:cubicBezTo>
                  <a:pt x="4447" y="3515"/>
                  <a:pt x="4256" y="3300"/>
                  <a:pt x="4072" y="3080"/>
                </a:cubicBezTo>
                <a:close/>
                <a:moveTo>
                  <a:pt x="3974" y="3522"/>
                </a:moveTo>
                <a:lnTo>
                  <a:pt x="3961" y="3580"/>
                </a:lnTo>
                <a:cubicBezTo>
                  <a:pt x="4109" y="3785"/>
                  <a:pt x="4255" y="3992"/>
                  <a:pt x="4394" y="4201"/>
                </a:cubicBezTo>
                <a:cubicBezTo>
                  <a:pt x="4642" y="4573"/>
                  <a:pt x="4662" y="5003"/>
                  <a:pt x="4458" y="5518"/>
                </a:cubicBezTo>
                <a:cubicBezTo>
                  <a:pt x="4239" y="6072"/>
                  <a:pt x="3860" y="6513"/>
                  <a:pt x="3554" y="6836"/>
                </a:cubicBezTo>
                <a:cubicBezTo>
                  <a:pt x="3523" y="6869"/>
                  <a:pt x="3490" y="6903"/>
                  <a:pt x="3459" y="6937"/>
                </a:cubicBezTo>
                <a:cubicBezTo>
                  <a:pt x="3357" y="7045"/>
                  <a:pt x="3253" y="7154"/>
                  <a:pt x="3145" y="7260"/>
                </a:cubicBezTo>
                <a:lnTo>
                  <a:pt x="3128" y="7341"/>
                </a:lnTo>
                <a:cubicBezTo>
                  <a:pt x="3254" y="7219"/>
                  <a:pt x="3374" y="7092"/>
                  <a:pt x="3492" y="6967"/>
                </a:cubicBezTo>
                <a:cubicBezTo>
                  <a:pt x="3523" y="6933"/>
                  <a:pt x="3555" y="6900"/>
                  <a:pt x="3587" y="6867"/>
                </a:cubicBezTo>
                <a:cubicBezTo>
                  <a:pt x="3895" y="6542"/>
                  <a:pt x="4278" y="6096"/>
                  <a:pt x="4501" y="5534"/>
                </a:cubicBezTo>
                <a:cubicBezTo>
                  <a:pt x="4710" y="5005"/>
                  <a:pt x="4688" y="4561"/>
                  <a:pt x="4431" y="4177"/>
                </a:cubicBezTo>
                <a:cubicBezTo>
                  <a:pt x="4284" y="3956"/>
                  <a:pt x="4130" y="3738"/>
                  <a:pt x="3974" y="3522"/>
                </a:cubicBezTo>
                <a:close/>
                <a:moveTo>
                  <a:pt x="3823" y="4203"/>
                </a:moveTo>
                <a:lnTo>
                  <a:pt x="3810" y="4263"/>
                </a:lnTo>
                <a:cubicBezTo>
                  <a:pt x="3813" y="4267"/>
                  <a:pt x="3816" y="4272"/>
                  <a:pt x="3819" y="4276"/>
                </a:cubicBezTo>
                <a:cubicBezTo>
                  <a:pt x="4130" y="4719"/>
                  <a:pt x="4156" y="5206"/>
                  <a:pt x="3895" y="5723"/>
                </a:cubicBezTo>
                <a:cubicBezTo>
                  <a:pt x="3746" y="6019"/>
                  <a:pt x="3541" y="6266"/>
                  <a:pt x="3315" y="6496"/>
                </a:cubicBezTo>
                <a:lnTo>
                  <a:pt x="3296" y="6580"/>
                </a:lnTo>
                <a:cubicBezTo>
                  <a:pt x="3546" y="6333"/>
                  <a:pt x="3771" y="6067"/>
                  <a:pt x="3935" y="5744"/>
                </a:cubicBezTo>
                <a:cubicBezTo>
                  <a:pt x="4203" y="5211"/>
                  <a:pt x="4177" y="4708"/>
                  <a:pt x="3855" y="4251"/>
                </a:cubicBezTo>
                <a:cubicBezTo>
                  <a:pt x="3844" y="4235"/>
                  <a:pt x="3834" y="4219"/>
                  <a:pt x="3823" y="4203"/>
                </a:cubicBezTo>
                <a:close/>
                <a:moveTo>
                  <a:pt x="3671" y="4889"/>
                </a:moveTo>
                <a:lnTo>
                  <a:pt x="3648" y="4991"/>
                </a:lnTo>
                <a:cubicBezTo>
                  <a:pt x="3708" y="5295"/>
                  <a:pt x="3628" y="5558"/>
                  <a:pt x="3466" y="5814"/>
                </a:cubicBezTo>
                <a:lnTo>
                  <a:pt x="3441" y="5927"/>
                </a:lnTo>
                <a:cubicBezTo>
                  <a:pt x="3692" y="5568"/>
                  <a:pt x="3766" y="5240"/>
                  <a:pt x="3671" y="4889"/>
                </a:cubicBezTo>
                <a:close/>
                <a:moveTo>
                  <a:pt x="6976" y="5185"/>
                </a:moveTo>
                <a:cubicBezTo>
                  <a:pt x="6922" y="5183"/>
                  <a:pt x="6869" y="5184"/>
                  <a:pt x="6817" y="5186"/>
                </a:cubicBezTo>
                <a:cubicBezTo>
                  <a:pt x="6505" y="5202"/>
                  <a:pt x="6235" y="5299"/>
                  <a:pt x="5997" y="5482"/>
                </a:cubicBezTo>
                <a:cubicBezTo>
                  <a:pt x="5351" y="5978"/>
                  <a:pt x="4826" y="6572"/>
                  <a:pt x="4255" y="7239"/>
                </a:cubicBezTo>
                <a:cubicBezTo>
                  <a:pt x="4019" y="7516"/>
                  <a:pt x="3827" y="7830"/>
                  <a:pt x="3643" y="8134"/>
                </a:cubicBezTo>
                <a:cubicBezTo>
                  <a:pt x="3529" y="8321"/>
                  <a:pt x="3412" y="8513"/>
                  <a:pt x="3285" y="8695"/>
                </a:cubicBezTo>
                <a:cubicBezTo>
                  <a:pt x="3102" y="8959"/>
                  <a:pt x="2933" y="9103"/>
                  <a:pt x="2727" y="9150"/>
                </a:cubicBezTo>
                <a:lnTo>
                  <a:pt x="2716" y="9201"/>
                </a:lnTo>
                <a:cubicBezTo>
                  <a:pt x="2942" y="9157"/>
                  <a:pt x="3124" y="9007"/>
                  <a:pt x="3322" y="8721"/>
                </a:cubicBezTo>
                <a:cubicBezTo>
                  <a:pt x="3450" y="8538"/>
                  <a:pt x="3567" y="8345"/>
                  <a:pt x="3681" y="8158"/>
                </a:cubicBezTo>
                <a:cubicBezTo>
                  <a:pt x="3865" y="7855"/>
                  <a:pt x="4055" y="7542"/>
                  <a:pt x="4289" y="7268"/>
                </a:cubicBezTo>
                <a:cubicBezTo>
                  <a:pt x="4859" y="6602"/>
                  <a:pt x="5382" y="6011"/>
                  <a:pt x="6024" y="5518"/>
                </a:cubicBezTo>
                <a:cubicBezTo>
                  <a:pt x="6255" y="5341"/>
                  <a:pt x="6518" y="5246"/>
                  <a:pt x="6821" y="5231"/>
                </a:cubicBezTo>
                <a:cubicBezTo>
                  <a:pt x="6922" y="5226"/>
                  <a:pt x="7027" y="5230"/>
                  <a:pt x="7137" y="5242"/>
                </a:cubicBezTo>
                <a:cubicBezTo>
                  <a:pt x="7315" y="5263"/>
                  <a:pt x="7463" y="5381"/>
                  <a:pt x="7590" y="5605"/>
                </a:cubicBezTo>
                <a:cubicBezTo>
                  <a:pt x="7940" y="6222"/>
                  <a:pt x="8229" y="6774"/>
                  <a:pt x="8475" y="7290"/>
                </a:cubicBezTo>
                <a:cubicBezTo>
                  <a:pt x="8658" y="7674"/>
                  <a:pt x="8614" y="8096"/>
                  <a:pt x="8346" y="8513"/>
                </a:cubicBezTo>
                <a:cubicBezTo>
                  <a:pt x="7980" y="9082"/>
                  <a:pt x="7554" y="9636"/>
                  <a:pt x="7080" y="10156"/>
                </a:cubicBezTo>
                <a:cubicBezTo>
                  <a:pt x="6518" y="10772"/>
                  <a:pt x="6032" y="11327"/>
                  <a:pt x="5596" y="11852"/>
                </a:cubicBezTo>
                <a:cubicBezTo>
                  <a:pt x="5409" y="12078"/>
                  <a:pt x="5172" y="12258"/>
                  <a:pt x="4942" y="12432"/>
                </a:cubicBezTo>
                <a:cubicBezTo>
                  <a:pt x="4901" y="12464"/>
                  <a:pt x="4858" y="12495"/>
                  <a:pt x="4817" y="12527"/>
                </a:cubicBezTo>
                <a:cubicBezTo>
                  <a:pt x="4398" y="12849"/>
                  <a:pt x="4079" y="13186"/>
                  <a:pt x="3846" y="13558"/>
                </a:cubicBezTo>
                <a:cubicBezTo>
                  <a:pt x="3580" y="13980"/>
                  <a:pt x="3246" y="14466"/>
                  <a:pt x="2790" y="14852"/>
                </a:cubicBezTo>
                <a:cubicBezTo>
                  <a:pt x="2253" y="15307"/>
                  <a:pt x="1913" y="15910"/>
                  <a:pt x="1747" y="16696"/>
                </a:cubicBezTo>
                <a:cubicBezTo>
                  <a:pt x="1733" y="16761"/>
                  <a:pt x="1720" y="16825"/>
                  <a:pt x="1706" y="16890"/>
                </a:cubicBezTo>
                <a:cubicBezTo>
                  <a:pt x="1583" y="17465"/>
                  <a:pt x="1455" y="18060"/>
                  <a:pt x="1456" y="18666"/>
                </a:cubicBezTo>
                <a:cubicBezTo>
                  <a:pt x="1456" y="18816"/>
                  <a:pt x="1479" y="18965"/>
                  <a:pt x="1500" y="19108"/>
                </a:cubicBezTo>
                <a:cubicBezTo>
                  <a:pt x="1505" y="19145"/>
                  <a:pt x="1510" y="19182"/>
                  <a:pt x="1515" y="19219"/>
                </a:cubicBezTo>
                <a:cubicBezTo>
                  <a:pt x="1535" y="19361"/>
                  <a:pt x="1584" y="19460"/>
                  <a:pt x="1664" y="19512"/>
                </a:cubicBezTo>
                <a:cubicBezTo>
                  <a:pt x="1741" y="19562"/>
                  <a:pt x="1846" y="19567"/>
                  <a:pt x="1976" y="19528"/>
                </a:cubicBezTo>
                <a:cubicBezTo>
                  <a:pt x="2938" y="19239"/>
                  <a:pt x="3682" y="19623"/>
                  <a:pt x="4502" y="20286"/>
                </a:cubicBezTo>
                <a:cubicBezTo>
                  <a:pt x="4783" y="20513"/>
                  <a:pt x="4877" y="20825"/>
                  <a:pt x="4802" y="21270"/>
                </a:cubicBezTo>
                <a:cubicBezTo>
                  <a:pt x="4784" y="21380"/>
                  <a:pt x="4764" y="21490"/>
                  <a:pt x="4745" y="21600"/>
                </a:cubicBezTo>
                <a:lnTo>
                  <a:pt x="4790" y="21600"/>
                </a:lnTo>
                <a:cubicBezTo>
                  <a:pt x="4809" y="21492"/>
                  <a:pt x="4829" y="21384"/>
                  <a:pt x="4847" y="21277"/>
                </a:cubicBezTo>
                <a:cubicBezTo>
                  <a:pt x="4924" y="20821"/>
                  <a:pt x="4820" y="20486"/>
                  <a:pt x="4529" y="20251"/>
                </a:cubicBezTo>
                <a:cubicBezTo>
                  <a:pt x="3810" y="19669"/>
                  <a:pt x="3001" y="19174"/>
                  <a:pt x="1963" y="19486"/>
                </a:cubicBezTo>
                <a:cubicBezTo>
                  <a:pt x="1846" y="19521"/>
                  <a:pt x="1754" y="19516"/>
                  <a:pt x="1688" y="19473"/>
                </a:cubicBezTo>
                <a:cubicBezTo>
                  <a:pt x="1620" y="19429"/>
                  <a:pt x="1577" y="19342"/>
                  <a:pt x="1560" y="19213"/>
                </a:cubicBezTo>
                <a:cubicBezTo>
                  <a:pt x="1555" y="19176"/>
                  <a:pt x="1549" y="19138"/>
                  <a:pt x="1544" y="19101"/>
                </a:cubicBezTo>
                <a:cubicBezTo>
                  <a:pt x="1523" y="18960"/>
                  <a:pt x="1502" y="18813"/>
                  <a:pt x="1501" y="18666"/>
                </a:cubicBezTo>
                <a:cubicBezTo>
                  <a:pt x="1500" y="18065"/>
                  <a:pt x="1627" y="17472"/>
                  <a:pt x="1750" y="16899"/>
                </a:cubicBezTo>
                <a:cubicBezTo>
                  <a:pt x="1764" y="16834"/>
                  <a:pt x="1777" y="16770"/>
                  <a:pt x="1791" y="16705"/>
                </a:cubicBezTo>
                <a:cubicBezTo>
                  <a:pt x="1954" y="15929"/>
                  <a:pt x="2292" y="15334"/>
                  <a:pt x="2820" y="14886"/>
                </a:cubicBezTo>
                <a:cubicBezTo>
                  <a:pt x="3281" y="14496"/>
                  <a:pt x="3616" y="14008"/>
                  <a:pt x="3884" y="13582"/>
                </a:cubicBezTo>
                <a:cubicBezTo>
                  <a:pt x="4115" y="13215"/>
                  <a:pt x="4430" y="12882"/>
                  <a:pt x="4845" y="12562"/>
                </a:cubicBezTo>
                <a:cubicBezTo>
                  <a:pt x="4886" y="12531"/>
                  <a:pt x="4927" y="12500"/>
                  <a:pt x="4969" y="12468"/>
                </a:cubicBezTo>
                <a:cubicBezTo>
                  <a:pt x="5200" y="12293"/>
                  <a:pt x="5441" y="12111"/>
                  <a:pt x="5631" y="11881"/>
                </a:cubicBezTo>
                <a:cubicBezTo>
                  <a:pt x="6067" y="11356"/>
                  <a:pt x="6551" y="10802"/>
                  <a:pt x="7112" y="10186"/>
                </a:cubicBezTo>
                <a:cubicBezTo>
                  <a:pt x="7588" y="9664"/>
                  <a:pt x="8015" y="9109"/>
                  <a:pt x="8382" y="8538"/>
                </a:cubicBezTo>
                <a:cubicBezTo>
                  <a:pt x="8659" y="8107"/>
                  <a:pt x="8706" y="7669"/>
                  <a:pt x="8516" y="7271"/>
                </a:cubicBezTo>
                <a:cubicBezTo>
                  <a:pt x="8270" y="6753"/>
                  <a:pt x="7980" y="6201"/>
                  <a:pt x="7629" y="5583"/>
                </a:cubicBezTo>
                <a:cubicBezTo>
                  <a:pt x="7495" y="5345"/>
                  <a:pt x="7335" y="5220"/>
                  <a:pt x="7143" y="5198"/>
                </a:cubicBezTo>
                <a:cubicBezTo>
                  <a:pt x="7086" y="5191"/>
                  <a:pt x="7031" y="5187"/>
                  <a:pt x="6976" y="5185"/>
                </a:cubicBezTo>
                <a:close/>
                <a:moveTo>
                  <a:pt x="16386" y="5669"/>
                </a:moveTo>
                <a:cubicBezTo>
                  <a:pt x="16317" y="5664"/>
                  <a:pt x="16242" y="5665"/>
                  <a:pt x="16162" y="5671"/>
                </a:cubicBezTo>
                <a:cubicBezTo>
                  <a:pt x="15552" y="5718"/>
                  <a:pt x="15027" y="6014"/>
                  <a:pt x="14520" y="6301"/>
                </a:cubicBezTo>
                <a:lnTo>
                  <a:pt x="14421" y="6357"/>
                </a:lnTo>
                <a:cubicBezTo>
                  <a:pt x="13737" y="6741"/>
                  <a:pt x="13149" y="6951"/>
                  <a:pt x="12569" y="7019"/>
                </a:cubicBezTo>
                <a:cubicBezTo>
                  <a:pt x="11766" y="7112"/>
                  <a:pt x="11245" y="7440"/>
                  <a:pt x="10926" y="8049"/>
                </a:cubicBezTo>
                <a:cubicBezTo>
                  <a:pt x="10669" y="8543"/>
                  <a:pt x="10262" y="8939"/>
                  <a:pt x="9684" y="9258"/>
                </a:cubicBezTo>
                <a:cubicBezTo>
                  <a:pt x="8981" y="9645"/>
                  <a:pt x="8467" y="10127"/>
                  <a:pt x="8111" y="10728"/>
                </a:cubicBezTo>
                <a:cubicBezTo>
                  <a:pt x="8093" y="10758"/>
                  <a:pt x="8075" y="10787"/>
                  <a:pt x="8056" y="10818"/>
                </a:cubicBezTo>
                <a:cubicBezTo>
                  <a:pt x="7877" y="11116"/>
                  <a:pt x="7693" y="11425"/>
                  <a:pt x="7698" y="11852"/>
                </a:cubicBezTo>
                <a:cubicBezTo>
                  <a:pt x="7692" y="11937"/>
                  <a:pt x="7721" y="12062"/>
                  <a:pt x="7773" y="12171"/>
                </a:cubicBezTo>
                <a:cubicBezTo>
                  <a:pt x="7929" y="12499"/>
                  <a:pt x="8224" y="12644"/>
                  <a:pt x="8493" y="12744"/>
                </a:cubicBezTo>
                <a:cubicBezTo>
                  <a:pt x="8621" y="12792"/>
                  <a:pt x="8750" y="12838"/>
                  <a:pt x="8878" y="12884"/>
                </a:cubicBezTo>
                <a:cubicBezTo>
                  <a:pt x="9486" y="13105"/>
                  <a:pt x="10115" y="13334"/>
                  <a:pt x="10682" y="13678"/>
                </a:cubicBezTo>
                <a:cubicBezTo>
                  <a:pt x="10938" y="13833"/>
                  <a:pt x="11197" y="13931"/>
                  <a:pt x="11453" y="13969"/>
                </a:cubicBezTo>
                <a:cubicBezTo>
                  <a:pt x="12165" y="14076"/>
                  <a:pt x="12863" y="14268"/>
                  <a:pt x="13590" y="14556"/>
                </a:cubicBezTo>
                <a:cubicBezTo>
                  <a:pt x="13953" y="14701"/>
                  <a:pt x="14343" y="14784"/>
                  <a:pt x="14719" y="14863"/>
                </a:cubicBezTo>
                <a:cubicBezTo>
                  <a:pt x="15074" y="14938"/>
                  <a:pt x="15441" y="15014"/>
                  <a:pt x="15786" y="15144"/>
                </a:cubicBezTo>
                <a:cubicBezTo>
                  <a:pt x="15920" y="15194"/>
                  <a:pt x="16064" y="15225"/>
                  <a:pt x="16203" y="15253"/>
                </a:cubicBezTo>
                <a:lnTo>
                  <a:pt x="16239" y="15260"/>
                </a:lnTo>
                <a:cubicBezTo>
                  <a:pt x="16318" y="15276"/>
                  <a:pt x="16391" y="15284"/>
                  <a:pt x="16459" y="15284"/>
                </a:cubicBezTo>
                <a:cubicBezTo>
                  <a:pt x="16750" y="15284"/>
                  <a:pt x="16936" y="15129"/>
                  <a:pt x="17047" y="14800"/>
                </a:cubicBezTo>
                <a:lnTo>
                  <a:pt x="17057" y="14769"/>
                </a:lnTo>
                <a:cubicBezTo>
                  <a:pt x="17091" y="14667"/>
                  <a:pt x="17128" y="14562"/>
                  <a:pt x="17146" y="14455"/>
                </a:cubicBezTo>
                <a:cubicBezTo>
                  <a:pt x="17255" y="13787"/>
                  <a:pt x="17532" y="13134"/>
                  <a:pt x="17993" y="12461"/>
                </a:cubicBezTo>
                <a:lnTo>
                  <a:pt x="18020" y="12422"/>
                </a:lnTo>
                <a:cubicBezTo>
                  <a:pt x="18381" y="11895"/>
                  <a:pt x="18755" y="11349"/>
                  <a:pt x="18904" y="10693"/>
                </a:cubicBezTo>
                <a:cubicBezTo>
                  <a:pt x="18958" y="10457"/>
                  <a:pt x="18917" y="10282"/>
                  <a:pt x="18777" y="10141"/>
                </a:cubicBezTo>
                <a:cubicBezTo>
                  <a:pt x="18541" y="9903"/>
                  <a:pt x="18326" y="9636"/>
                  <a:pt x="18120" y="9379"/>
                </a:cubicBezTo>
                <a:cubicBezTo>
                  <a:pt x="17867" y="9066"/>
                  <a:pt x="17607" y="8743"/>
                  <a:pt x="17301" y="8464"/>
                </a:cubicBezTo>
                <a:cubicBezTo>
                  <a:pt x="16984" y="8174"/>
                  <a:pt x="16832" y="7799"/>
                  <a:pt x="16851" y="7348"/>
                </a:cubicBezTo>
                <a:cubicBezTo>
                  <a:pt x="16864" y="7043"/>
                  <a:pt x="16918" y="6749"/>
                  <a:pt x="16971" y="6474"/>
                </a:cubicBezTo>
                <a:cubicBezTo>
                  <a:pt x="17022" y="6214"/>
                  <a:pt x="16985" y="6011"/>
                  <a:pt x="16860" y="5869"/>
                </a:cubicBezTo>
                <a:cubicBezTo>
                  <a:pt x="16756" y="5753"/>
                  <a:pt x="16595" y="5686"/>
                  <a:pt x="16386" y="5669"/>
                </a:cubicBezTo>
                <a:close/>
                <a:moveTo>
                  <a:pt x="16285" y="5711"/>
                </a:moveTo>
                <a:cubicBezTo>
                  <a:pt x="16530" y="5711"/>
                  <a:pt x="16714" y="5775"/>
                  <a:pt x="16825" y="5899"/>
                </a:cubicBezTo>
                <a:cubicBezTo>
                  <a:pt x="16941" y="6030"/>
                  <a:pt x="16976" y="6221"/>
                  <a:pt x="16928" y="6466"/>
                </a:cubicBezTo>
                <a:cubicBezTo>
                  <a:pt x="16874" y="6742"/>
                  <a:pt x="16821" y="7037"/>
                  <a:pt x="16808" y="7344"/>
                </a:cubicBezTo>
                <a:cubicBezTo>
                  <a:pt x="16788" y="7809"/>
                  <a:pt x="16944" y="8198"/>
                  <a:pt x="17271" y="8497"/>
                </a:cubicBezTo>
                <a:cubicBezTo>
                  <a:pt x="17574" y="8773"/>
                  <a:pt x="17834" y="9096"/>
                  <a:pt x="18086" y="9408"/>
                </a:cubicBezTo>
                <a:cubicBezTo>
                  <a:pt x="18293" y="9666"/>
                  <a:pt x="18508" y="9932"/>
                  <a:pt x="18746" y="10172"/>
                </a:cubicBezTo>
                <a:cubicBezTo>
                  <a:pt x="18874" y="10301"/>
                  <a:pt x="18911" y="10464"/>
                  <a:pt x="18860" y="10684"/>
                </a:cubicBezTo>
                <a:cubicBezTo>
                  <a:pt x="18713" y="11331"/>
                  <a:pt x="18342" y="11872"/>
                  <a:pt x="17983" y="12396"/>
                </a:cubicBezTo>
                <a:lnTo>
                  <a:pt x="17956" y="12437"/>
                </a:lnTo>
                <a:cubicBezTo>
                  <a:pt x="17491" y="13115"/>
                  <a:pt x="17211" y="13773"/>
                  <a:pt x="17101" y="14448"/>
                </a:cubicBezTo>
                <a:cubicBezTo>
                  <a:pt x="17084" y="14551"/>
                  <a:pt x="17049" y="14654"/>
                  <a:pt x="17015" y="14754"/>
                </a:cubicBezTo>
                <a:lnTo>
                  <a:pt x="17004" y="14785"/>
                </a:lnTo>
                <a:cubicBezTo>
                  <a:pt x="16874" y="15170"/>
                  <a:pt x="16649" y="15299"/>
                  <a:pt x="16249" y="15216"/>
                </a:cubicBezTo>
                <a:lnTo>
                  <a:pt x="16211" y="15208"/>
                </a:lnTo>
                <a:cubicBezTo>
                  <a:pt x="16074" y="15180"/>
                  <a:pt x="15932" y="15152"/>
                  <a:pt x="15801" y="15102"/>
                </a:cubicBezTo>
                <a:cubicBezTo>
                  <a:pt x="15452" y="14972"/>
                  <a:pt x="15085" y="14893"/>
                  <a:pt x="14729" y="14818"/>
                </a:cubicBezTo>
                <a:cubicBezTo>
                  <a:pt x="14354" y="14739"/>
                  <a:pt x="13966" y="14657"/>
                  <a:pt x="13606" y="14514"/>
                </a:cubicBezTo>
                <a:cubicBezTo>
                  <a:pt x="12877" y="14224"/>
                  <a:pt x="12173" y="14032"/>
                  <a:pt x="11458" y="13924"/>
                </a:cubicBezTo>
                <a:cubicBezTo>
                  <a:pt x="11208" y="13887"/>
                  <a:pt x="10955" y="13791"/>
                  <a:pt x="10705" y="13639"/>
                </a:cubicBezTo>
                <a:cubicBezTo>
                  <a:pt x="10134" y="13293"/>
                  <a:pt x="9503" y="13063"/>
                  <a:pt x="8893" y="12842"/>
                </a:cubicBezTo>
                <a:cubicBezTo>
                  <a:pt x="8765" y="12796"/>
                  <a:pt x="8637" y="12749"/>
                  <a:pt x="8510" y="12702"/>
                </a:cubicBezTo>
                <a:cubicBezTo>
                  <a:pt x="8249" y="12605"/>
                  <a:pt x="7963" y="12465"/>
                  <a:pt x="7814" y="12152"/>
                </a:cubicBezTo>
                <a:cubicBezTo>
                  <a:pt x="7754" y="12027"/>
                  <a:pt x="7737" y="11914"/>
                  <a:pt x="7742" y="11855"/>
                </a:cubicBezTo>
                <a:lnTo>
                  <a:pt x="7742" y="11854"/>
                </a:lnTo>
                <a:lnTo>
                  <a:pt x="7742" y="11852"/>
                </a:lnTo>
                <a:cubicBezTo>
                  <a:pt x="7736" y="11437"/>
                  <a:pt x="7919" y="11134"/>
                  <a:pt x="8095" y="10841"/>
                </a:cubicBezTo>
                <a:cubicBezTo>
                  <a:pt x="8113" y="10811"/>
                  <a:pt x="8131" y="10780"/>
                  <a:pt x="8150" y="10749"/>
                </a:cubicBezTo>
                <a:cubicBezTo>
                  <a:pt x="8501" y="10156"/>
                  <a:pt x="9010" y="9682"/>
                  <a:pt x="9706" y="9298"/>
                </a:cubicBezTo>
                <a:cubicBezTo>
                  <a:pt x="10292" y="8974"/>
                  <a:pt x="10704" y="8572"/>
                  <a:pt x="10966" y="8070"/>
                </a:cubicBezTo>
                <a:cubicBezTo>
                  <a:pt x="11276" y="7475"/>
                  <a:pt x="11788" y="7154"/>
                  <a:pt x="12574" y="7062"/>
                </a:cubicBezTo>
                <a:cubicBezTo>
                  <a:pt x="13160" y="6994"/>
                  <a:pt x="13753" y="6782"/>
                  <a:pt x="14442" y="6395"/>
                </a:cubicBezTo>
                <a:lnTo>
                  <a:pt x="14543" y="6339"/>
                </a:lnTo>
                <a:cubicBezTo>
                  <a:pt x="15047" y="6055"/>
                  <a:pt x="15567" y="5761"/>
                  <a:pt x="16167" y="5715"/>
                </a:cubicBezTo>
                <a:cubicBezTo>
                  <a:pt x="16208" y="5712"/>
                  <a:pt x="16247" y="5711"/>
                  <a:pt x="16285" y="5711"/>
                </a:cubicBezTo>
                <a:close/>
                <a:moveTo>
                  <a:pt x="6410" y="6061"/>
                </a:moveTo>
                <a:cubicBezTo>
                  <a:pt x="6192" y="6070"/>
                  <a:pt x="5958" y="6160"/>
                  <a:pt x="5702" y="6329"/>
                </a:cubicBezTo>
                <a:cubicBezTo>
                  <a:pt x="4909" y="6857"/>
                  <a:pt x="4280" y="7573"/>
                  <a:pt x="3835" y="8460"/>
                </a:cubicBezTo>
                <a:cubicBezTo>
                  <a:pt x="3759" y="8612"/>
                  <a:pt x="3684" y="8763"/>
                  <a:pt x="3609" y="8916"/>
                </a:cubicBezTo>
                <a:cubicBezTo>
                  <a:pt x="3477" y="9182"/>
                  <a:pt x="3340" y="9458"/>
                  <a:pt x="3201" y="9727"/>
                </a:cubicBezTo>
                <a:cubicBezTo>
                  <a:pt x="3055" y="10009"/>
                  <a:pt x="2935" y="10048"/>
                  <a:pt x="2644" y="9906"/>
                </a:cubicBezTo>
                <a:cubicBezTo>
                  <a:pt x="2618" y="9894"/>
                  <a:pt x="2594" y="9879"/>
                  <a:pt x="2568" y="9865"/>
                </a:cubicBezTo>
                <a:lnTo>
                  <a:pt x="2558" y="9910"/>
                </a:lnTo>
                <a:cubicBezTo>
                  <a:pt x="2581" y="9922"/>
                  <a:pt x="2602" y="9935"/>
                  <a:pt x="2625" y="9946"/>
                </a:cubicBezTo>
                <a:cubicBezTo>
                  <a:pt x="2935" y="10097"/>
                  <a:pt x="3085" y="10049"/>
                  <a:pt x="3241" y="9748"/>
                </a:cubicBezTo>
                <a:cubicBezTo>
                  <a:pt x="3380" y="9479"/>
                  <a:pt x="3516" y="9203"/>
                  <a:pt x="3648" y="8936"/>
                </a:cubicBezTo>
                <a:cubicBezTo>
                  <a:pt x="3724" y="8784"/>
                  <a:pt x="3798" y="8632"/>
                  <a:pt x="3875" y="8481"/>
                </a:cubicBezTo>
                <a:cubicBezTo>
                  <a:pt x="4316" y="7601"/>
                  <a:pt x="4940" y="6889"/>
                  <a:pt x="5727" y="6366"/>
                </a:cubicBezTo>
                <a:cubicBezTo>
                  <a:pt x="5976" y="6201"/>
                  <a:pt x="6201" y="6113"/>
                  <a:pt x="6409" y="6103"/>
                </a:cubicBezTo>
                <a:cubicBezTo>
                  <a:pt x="6617" y="6093"/>
                  <a:pt x="6809" y="6161"/>
                  <a:pt x="6990" y="6306"/>
                </a:cubicBezTo>
                <a:cubicBezTo>
                  <a:pt x="7192" y="6468"/>
                  <a:pt x="7352" y="6633"/>
                  <a:pt x="7479" y="6808"/>
                </a:cubicBezTo>
                <a:cubicBezTo>
                  <a:pt x="7612" y="6990"/>
                  <a:pt x="7723" y="7157"/>
                  <a:pt x="7820" y="7321"/>
                </a:cubicBezTo>
                <a:cubicBezTo>
                  <a:pt x="8041" y="7693"/>
                  <a:pt x="8069" y="8079"/>
                  <a:pt x="7902" y="8469"/>
                </a:cubicBezTo>
                <a:cubicBezTo>
                  <a:pt x="7708" y="8925"/>
                  <a:pt x="7422" y="9355"/>
                  <a:pt x="7027" y="9783"/>
                </a:cubicBezTo>
                <a:cubicBezTo>
                  <a:pt x="6446" y="10413"/>
                  <a:pt x="5806" y="11075"/>
                  <a:pt x="5071" y="11661"/>
                </a:cubicBezTo>
                <a:cubicBezTo>
                  <a:pt x="4898" y="11798"/>
                  <a:pt x="4712" y="11929"/>
                  <a:pt x="4533" y="12054"/>
                </a:cubicBezTo>
                <a:lnTo>
                  <a:pt x="4446" y="12115"/>
                </a:lnTo>
                <a:cubicBezTo>
                  <a:pt x="4045" y="12397"/>
                  <a:pt x="3827" y="12821"/>
                  <a:pt x="3617" y="13232"/>
                </a:cubicBezTo>
                <a:cubicBezTo>
                  <a:pt x="3283" y="13883"/>
                  <a:pt x="2812" y="14407"/>
                  <a:pt x="2176" y="14833"/>
                </a:cubicBezTo>
                <a:cubicBezTo>
                  <a:pt x="1644" y="15190"/>
                  <a:pt x="1428" y="15742"/>
                  <a:pt x="1286" y="16234"/>
                </a:cubicBezTo>
                <a:cubicBezTo>
                  <a:pt x="1099" y="16883"/>
                  <a:pt x="912" y="17531"/>
                  <a:pt x="725" y="18180"/>
                </a:cubicBezTo>
                <a:lnTo>
                  <a:pt x="627" y="18624"/>
                </a:lnTo>
                <a:cubicBezTo>
                  <a:pt x="652" y="18570"/>
                  <a:pt x="674" y="18517"/>
                  <a:pt x="690" y="18462"/>
                </a:cubicBezTo>
                <a:cubicBezTo>
                  <a:pt x="903" y="17724"/>
                  <a:pt x="1116" y="16985"/>
                  <a:pt x="1328" y="16246"/>
                </a:cubicBezTo>
                <a:cubicBezTo>
                  <a:pt x="1468" y="15761"/>
                  <a:pt x="1681" y="15219"/>
                  <a:pt x="2201" y="14870"/>
                </a:cubicBezTo>
                <a:cubicBezTo>
                  <a:pt x="2843" y="14440"/>
                  <a:pt x="3319" y="13911"/>
                  <a:pt x="3656" y="13252"/>
                </a:cubicBezTo>
                <a:cubicBezTo>
                  <a:pt x="3864" y="12847"/>
                  <a:pt x="4079" y="12427"/>
                  <a:pt x="4471" y="12152"/>
                </a:cubicBezTo>
                <a:lnTo>
                  <a:pt x="4560" y="12091"/>
                </a:lnTo>
                <a:cubicBezTo>
                  <a:pt x="4739" y="11965"/>
                  <a:pt x="4924" y="11835"/>
                  <a:pt x="5098" y="11696"/>
                </a:cubicBezTo>
                <a:cubicBezTo>
                  <a:pt x="5836" y="11109"/>
                  <a:pt x="6477" y="10444"/>
                  <a:pt x="7059" y="9813"/>
                </a:cubicBezTo>
                <a:cubicBezTo>
                  <a:pt x="7458" y="9381"/>
                  <a:pt x="7747" y="8948"/>
                  <a:pt x="7943" y="8488"/>
                </a:cubicBezTo>
                <a:cubicBezTo>
                  <a:pt x="8116" y="8083"/>
                  <a:pt x="8087" y="7684"/>
                  <a:pt x="7859" y="7299"/>
                </a:cubicBezTo>
                <a:cubicBezTo>
                  <a:pt x="7761" y="7134"/>
                  <a:pt x="7648" y="6964"/>
                  <a:pt x="7515" y="6781"/>
                </a:cubicBezTo>
                <a:cubicBezTo>
                  <a:pt x="7385" y="6602"/>
                  <a:pt x="7222" y="6436"/>
                  <a:pt x="7017" y="6272"/>
                </a:cubicBezTo>
                <a:cubicBezTo>
                  <a:pt x="6830" y="6122"/>
                  <a:pt x="6629" y="6051"/>
                  <a:pt x="6410" y="6061"/>
                </a:cubicBezTo>
                <a:close/>
                <a:moveTo>
                  <a:pt x="6423" y="6183"/>
                </a:moveTo>
                <a:cubicBezTo>
                  <a:pt x="6284" y="6188"/>
                  <a:pt x="6138" y="6232"/>
                  <a:pt x="5979" y="6314"/>
                </a:cubicBezTo>
                <a:cubicBezTo>
                  <a:pt x="5399" y="6615"/>
                  <a:pt x="4885" y="7079"/>
                  <a:pt x="4410" y="7732"/>
                </a:cubicBezTo>
                <a:cubicBezTo>
                  <a:pt x="4037" y="8244"/>
                  <a:pt x="3768" y="8811"/>
                  <a:pt x="3533" y="9348"/>
                </a:cubicBezTo>
                <a:cubicBezTo>
                  <a:pt x="3449" y="9539"/>
                  <a:pt x="3343" y="9725"/>
                  <a:pt x="3217" y="9901"/>
                </a:cubicBezTo>
                <a:cubicBezTo>
                  <a:pt x="3070" y="10108"/>
                  <a:pt x="2905" y="10152"/>
                  <a:pt x="2666" y="10046"/>
                </a:cubicBezTo>
                <a:cubicBezTo>
                  <a:pt x="2625" y="10028"/>
                  <a:pt x="2583" y="10003"/>
                  <a:pt x="2542" y="9981"/>
                </a:cubicBezTo>
                <a:lnTo>
                  <a:pt x="2531" y="10031"/>
                </a:lnTo>
                <a:cubicBezTo>
                  <a:pt x="2570" y="10051"/>
                  <a:pt x="2608" y="10070"/>
                  <a:pt x="2647" y="10087"/>
                </a:cubicBezTo>
                <a:cubicBezTo>
                  <a:pt x="2906" y="10201"/>
                  <a:pt x="3093" y="10152"/>
                  <a:pt x="3253" y="9927"/>
                </a:cubicBezTo>
                <a:cubicBezTo>
                  <a:pt x="3380" y="9748"/>
                  <a:pt x="3489" y="9561"/>
                  <a:pt x="3573" y="9368"/>
                </a:cubicBezTo>
                <a:cubicBezTo>
                  <a:pt x="3808" y="8833"/>
                  <a:pt x="4076" y="8267"/>
                  <a:pt x="4446" y="7758"/>
                </a:cubicBezTo>
                <a:cubicBezTo>
                  <a:pt x="4918" y="7111"/>
                  <a:pt x="5426" y="6652"/>
                  <a:pt x="6000" y="6354"/>
                </a:cubicBezTo>
                <a:cubicBezTo>
                  <a:pt x="6151" y="6275"/>
                  <a:pt x="6290" y="6233"/>
                  <a:pt x="6423" y="6228"/>
                </a:cubicBezTo>
                <a:cubicBezTo>
                  <a:pt x="6644" y="6221"/>
                  <a:pt x="6846" y="6318"/>
                  <a:pt x="7059" y="6522"/>
                </a:cubicBezTo>
                <a:cubicBezTo>
                  <a:pt x="7291" y="6745"/>
                  <a:pt x="7501" y="7009"/>
                  <a:pt x="7698" y="7331"/>
                </a:cubicBezTo>
                <a:cubicBezTo>
                  <a:pt x="7955" y="7749"/>
                  <a:pt x="7966" y="8168"/>
                  <a:pt x="7732" y="8611"/>
                </a:cubicBezTo>
                <a:cubicBezTo>
                  <a:pt x="7452" y="9140"/>
                  <a:pt x="7077" y="9589"/>
                  <a:pt x="6746" y="9958"/>
                </a:cubicBezTo>
                <a:cubicBezTo>
                  <a:pt x="6583" y="10140"/>
                  <a:pt x="6401" y="10310"/>
                  <a:pt x="6226" y="10474"/>
                </a:cubicBezTo>
                <a:cubicBezTo>
                  <a:pt x="6058" y="10632"/>
                  <a:pt x="5884" y="10796"/>
                  <a:pt x="5725" y="10970"/>
                </a:cubicBezTo>
                <a:cubicBezTo>
                  <a:pt x="5473" y="11247"/>
                  <a:pt x="5171" y="11502"/>
                  <a:pt x="4801" y="11748"/>
                </a:cubicBezTo>
                <a:cubicBezTo>
                  <a:pt x="4237" y="12124"/>
                  <a:pt x="3870" y="12517"/>
                  <a:pt x="3647" y="12984"/>
                </a:cubicBezTo>
                <a:cubicBezTo>
                  <a:pt x="3283" y="13747"/>
                  <a:pt x="2744" y="14362"/>
                  <a:pt x="1999" y="14864"/>
                </a:cubicBezTo>
                <a:cubicBezTo>
                  <a:pt x="1718" y="15054"/>
                  <a:pt x="1504" y="15340"/>
                  <a:pt x="1364" y="15716"/>
                </a:cubicBezTo>
                <a:cubicBezTo>
                  <a:pt x="1251" y="16015"/>
                  <a:pt x="1159" y="16324"/>
                  <a:pt x="1070" y="16627"/>
                </a:cubicBezTo>
                <a:lnTo>
                  <a:pt x="934" y="17239"/>
                </a:lnTo>
                <a:cubicBezTo>
                  <a:pt x="943" y="17208"/>
                  <a:pt x="951" y="17176"/>
                  <a:pt x="960" y="17146"/>
                </a:cubicBezTo>
                <a:cubicBezTo>
                  <a:pt x="997" y="17024"/>
                  <a:pt x="1033" y="16902"/>
                  <a:pt x="1069" y="16780"/>
                </a:cubicBezTo>
                <a:cubicBezTo>
                  <a:pt x="1171" y="16434"/>
                  <a:pt x="1277" y="16076"/>
                  <a:pt x="1406" y="15732"/>
                </a:cubicBezTo>
                <a:cubicBezTo>
                  <a:pt x="1543" y="15366"/>
                  <a:pt x="1751" y="15085"/>
                  <a:pt x="2024" y="14901"/>
                </a:cubicBezTo>
                <a:cubicBezTo>
                  <a:pt x="2775" y="14394"/>
                  <a:pt x="3320" y="13773"/>
                  <a:pt x="3688" y="13003"/>
                </a:cubicBezTo>
                <a:cubicBezTo>
                  <a:pt x="3907" y="12543"/>
                  <a:pt x="4269" y="12156"/>
                  <a:pt x="4827" y="11785"/>
                </a:cubicBezTo>
                <a:cubicBezTo>
                  <a:pt x="5200" y="11536"/>
                  <a:pt x="5504" y="11280"/>
                  <a:pt x="5758" y="11000"/>
                </a:cubicBezTo>
                <a:cubicBezTo>
                  <a:pt x="5915" y="10827"/>
                  <a:pt x="6088" y="10664"/>
                  <a:pt x="6256" y="10507"/>
                </a:cubicBezTo>
                <a:cubicBezTo>
                  <a:pt x="6432" y="10342"/>
                  <a:pt x="6614" y="10173"/>
                  <a:pt x="6778" y="9989"/>
                </a:cubicBezTo>
                <a:cubicBezTo>
                  <a:pt x="7111" y="9617"/>
                  <a:pt x="7489" y="9167"/>
                  <a:pt x="7771" y="8632"/>
                </a:cubicBezTo>
                <a:cubicBezTo>
                  <a:pt x="8013" y="8175"/>
                  <a:pt x="8001" y="7741"/>
                  <a:pt x="7736" y="7308"/>
                </a:cubicBezTo>
                <a:cubicBezTo>
                  <a:pt x="7536" y="6982"/>
                  <a:pt x="7325" y="6715"/>
                  <a:pt x="7091" y="6489"/>
                </a:cubicBezTo>
                <a:cubicBezTo>
                  <a:pt x="6868" y="6275"/>
                  <a:pt x="6654" y="6175"/>
                  <a:pt x="6423" y="6183"/>
                </a:cubicBezTo>
                <a:close/>
                <a:moveTo>
                  <a:pt x="18209" y="7111"/>
                </a:moveTo>
                <a:cubicBezTo>
                  <a:pt x="18126" y="7108"/>
                  <a:pt x="18045" y="7138"/>
                  <a:pt x="17982" y="7198"/>
                </a:cubicBezTo>
                <a:cubicBezTo>
                  <a:pt x="17909" y="7268"/>
                  <a:pt x="17867" y="7371"/>
                  <a:pt x="17866" y="7480"/>
                </a:cubicBezTo>
                <a:cubicBezTo>
                  <a:pt x="17865" y="7590"/>
                  <a:pt x="17919" y="7713"/>
                  <a:pt x="18008" y="7802"/>
                </a:cubicBezTo>
                <a:cubicBezTo>
                  <a:pt x="18075" y="7869"/>
                  <a:pt x="18150" y="7904"/>
                  <a:pt x="18221" y="7904"/>
                </a:cubicBezTo>
                <a:cubicBezTo>
                  <a:pt x="18222" y="7904"/>
                  <a:pt x="18222" y="7904"/>
                  <a:pt x="18223" y="7904"/>
                </a:cubicBezTo>
                <a:cubicBezTo>
                  <a:pt x="18380" y="7902"/>
                  <a:pt x="18567" y="7690"/>
                  <a:pt x="18570" y="7513"/>
                </a:cubicBezTo>
                <a:cubicBezTo>
                  <a:pt x="18572" y="7332"/>
                  <a:pt x="18380" y="7117"/>
                  <a:pt x="18209" y="7111"/>
                </a:cubicBezTo>
                <a:close/>
                <a:moveTo>
                  <a:pt x="18197" y="7156"/>
                </a:moveTo>
                <a:cubicBezTo>
                  <a:pt x="18201" y="7156"/>
                  <a:pt x="18205" y="7155"/>
                  <a:pt x="18208" y="7156"/>
                </a:cubicBezTo>
                <a:cubicBezTo>
                  <a:pt x="18356" y="7161"/>
                  <a:pt x="18528" y="7354"/>
                  <a:pt x="18526" y="7512"/>
                </a:cubicBezTo>
                <a:cubicBezTo>
                  <a:pt x="18524" y="7663"/>
                  <a:pt x="18353" y="7858"/>
                  <a:pt x="18222" y="7859"/>
                </a:cubicBezTo>
                <a:cubicBezTo>
                  <a:pt x="18164" y="7859"/>
                  <a:pt x="18097" y="7827"/>
                  <a:pt x="18039" y="7769"/>
                </a:cubicBezTo>
                <a:cubicBezTo>
                  <a:pt x="17959" y="7689"/>
                  <a:pt x="17910" y="7578"/>
                  <a:pt x="17911" y="7480"/>
                </a:cubicBezTo>
                <a:cubicBezTo>
                  <a:pt x="17912" y="7383"/>
                  <a:pt x="17949" y="7293"/>
                  <a:pt x="18013" y="7231"/>
                </a:cubicBezTo>
                <a:cubicBezTo>
                  <a:pt x="18065" y="7182"/>
                  <a:pt x="18129" y="7156"/>
                  <a:pt x="18197" y="7156"/>
                </a:cubicBezTo>
                <a:close/>
                <a:moveTo>
                  <a:pt x="6107" y="7418"/>
                </a:moveTo>
                <a:cubicBezTo>
                  <a:pt x="5987" y="7422"/>
                  <a:pt x="5859" y="7452"/>
                  <a:pt x="5725" y="7506"/>
                </a:cubicBezTo>
                <a:cubicBezTo>
                  <a:pt x="4988" y="7805"/>
                  <a:pt x="4432" y="8638"/>
                  <a:pt x="4431" y="9444"/>
                </a:cubicBezTo>
                <a:cubicBezTo>
                  <a:pt x="4391" y="9739"/>
                  <a:pt x="4490" y="9995"/>
                  <a:pt x="4703" y="10146"/>
                </a:cubicBezTo>
                <a:cubicBezTo>
                  <a:pt x="4824" y="10232"/>
                  <a:pt x="4972" y="10274"/>
                  <a:pt x="5128" y="10274"/>
                </a:cubicBezTo>
                <a:cubicBezTo>
                  <a:pt x="5274" y="10274"/>
                  <a:pt x="5426" y="10236"/>
                  <a:pt x="5573" y="10161"/>
                </a:cubicBezTo>
                <a:cubicBezTo>
                  <a:pt x="5816" y="10035"/>
                  <a:pt x="6015" y="9903"/>
                  <a:pt x="6182" y="9754"/>
                </a:cubicBezTo>
                <a:cubicBezTo>
                  <a:pt x="6505" y="9467"/>
                  <a:pt x="6860" y="9119"/>
                  <a:pt x="6994" y="8606"/>
                </a:cubicBezTo>
                <a:cubicBezTo>
                  <a:pt x="7097" y="8213"/>
                  <a:pt x="6983" y="7884"/>
                  <a:pt x="6645" y="7603"/>
                </a:cubicBezTo>
                <a:cubicBezTo>
                  <a:pt x="6519" y="7498"/>
                  <a:pt x="6378" y="7438"/>
                  <a:pt x="6225" y="7421"/>
                </a:cubicBezTo>
                <a:cubicBezTo>
                  <a:pt x="6186" y="7417"/>
                  <a:pt x="6147" y="7416"/>
                  <a:pt x="6107" y="7418"/>
                </a:cubicBezTo>
                <a:close/>
                <a:moveTo>
                  <a:pt x="6138" y="7462"/>
                </a:moveTo>
                <a:cubicBezTo>
                  <a:pt x="6315" y="7462"/>
                  <a:pt x="6475" y="7521"/>
                  <a:pt x="6616" y="7639"/>
                </a:cubicBezTo>
                <a:cubicBezTo>
                  <a:pt x="6939" y="7907"/>
                  <a:pt x="7048" y="8219"/>
                  <a:pt x="6950" y="8594"/>
                </a:cubicBezTo>
                <a:cubicBezTo>
                  <a:pt x="6819" y="9094"/>
                  <a:pt x="6470" y="9437"/>
                  <a:pt x="6152" y="9720"/>
                </a:cubicBezTo>
                <a:cubicBezTo>
                  <a:pt x="5989" y="9866"/>
                  <a:pt x="5792" y="9997"/>
                  <a:pt x="5553" y="10121"/>
                </a:cubicBezTo>
                <a:cubicBezTo>
                  <a:pt x="5265" y="10270"/>
                  <a:pt x="4949" y="10265"/>
                  <a:pt x="4729" y="10109"/>
                </a:cubicBezTo>
                <a:cubicBezTo>
                  <a:pt x="4530" y="9968"/>
                  <a:pt x="4438" y="9727"/>
                  <a:pt x="4476" y="9448"/>
                </a:cubicBezTo>
                <a:lnTo>
                  <a:pt x="4476" y="9445"/>
                </a:lnTo>
                <a:cubicBezTo>
                  <a:pt x="4476" y="8656"/>
                  <a:pt x="5020" y="7840"/>
                  <a:pt x="5742" y="7547"/>
                </a:cubicBezTo>
                <a:cubicBezTo>
                  <a:pt x="5882" y="7490"/>
                  <a:pt x="6014" y="7463"/>
                  <a:pt x="6138" y="7462"/>
                </a:cubicBezTo>
                <a:close/>
                <a:moveTo>
                  <a:pt x="14885" y="7549"/>
                </a:moveTo>
                <a:cubicBezTo>
                  <a:pt x="14856" y="7547"/>
                  <a:pt x="14825" y="7548"/>
                  <a:pt x="14793" y="7551"/>
                </a:cubicBezTo>
                <a:cubicBezTo>
                  <a:pt x="14707" y="7560"/>
                  <a:pt x="14609" y="7585"/>
                  <a:pt x="14493" y="7624"/>
                </a:cubicBezTo>
                <a:cubicBezTo>
                  <a:pt x="13931" y="7814"/>
                  <a:pt x="13423" y="7951"/>
                  <a:pt x="12941" y="8042"/>
                </a:cubicBezTo>
                <a:cubicBezTo>
                  <a:pt x="12358" y="8153"/>
                  <a:pt x="11953" y="8390"/>
                  <a:pt x="11667" y="8791"/>
                </a:cubicBezTo>
                <a:cubicBezTo>
                  <a:pt x="11318" y="9280"/>
                  <a:pt x="10842" y="9664"/>
                  <a:pt x="10210" y="9962"/>
                </a:cubicBezTo>
                <a:cubicBezTo>
                  <a:pt x="9994" y="10065"/>
                  <a:pt x="9765" y="10183"/>
                  <a:pt x="9562" y="10350"/>
                </a:cubicBezTo>
                <a:cubicBezTo>
                  <a:pt x="9178" y="10665"/>
                  <a:pt x="8972" y="11061"/>
                  <a:pt x="9010" y="11409"/>
                </a:cubicBezTo>
                <a:cubicBezTo>
                  <a:pt x="9044" y="11714"/>
                  <a:pt x="9263" y="11976"/>
                  <a:pt x="9644" y="12169"/>
                </a:cubicBezTo>
                <a:cubicBezTo>
                  <a:pt x="9789" y="12242"/>
                  <a:pt x="9937" y="12319"/>
                  <a:pt x="10079" y="12393"/>
                </a:cubicBezTo>
                <a:cubicBezTo>
                  <a:pt x="10361" y="12540"/>
                  <a:pt x="10653" y="12692"/>
                  <a:pt x="10947" y="12827"/>
                </a:cubicBezTo>
                <a:cubicBezTo>
                  <a:pt x="11270" y="12976"/>
                  <a:pt x="11644" y="13062"/>
                  <a:pt x="12088" y="13091"/>
                </a:cubicBezTo>
                <a:cubicBezTo>
                  <a:pt x="12609" y="13124"/>
                  <a:pt x="13198" y="13162"/>
                  <a:pt x="13754" y="13355"/>
                </a:cubicBezTo>
                <a:lnTo>
                  <a:pt x="13814" y="13376"/>
                </a:lnTo>
                <a:cubicBezTo>
                  <a:pt x="14090" y="13472"/>
                  <a:pt x="14376" y="13572"/>
                  <a:pt x="14681" y="13575"/>
                </a:cubicBezTo>
                <a:cubicBezTo>
                  <a:pt x="14869" y="13575"/>
                  <a:pt x="15039" y="13519"/>
                  <a:pt x="15181" y="13463"/>
                </a:cubicBezTo>
                <a:cubicBezTo>
                  <a:pt x="15662" y="13273"/>
                  <a:pt x="16106" y="12499"/>
                  <a:pt x="15978" y="11746"/>
                </a:cubicBezTo>
                <a:cubicBezTo>
                  <a:pt x="15893" y="11240"/>
                  <a:pt x="15972" y="10777"/>
                  <a:pt x="16214" y="10372"/>
                </a:cubicBezTo>
                <a:cubicBezTo>
                  <a:pt x="16464" y="9955"/>
                  <a:pt x="16455" y="9579"/>
                  <a:pt x="16187" y="9193"/>
                </a:cubicBezTo>
                <a:cubicBezTo>
                  <a:pt x="16173" y="9173"/>
                  <a:pt x="16158" y="9153"/>
                  <a:pt x="16145" y="9132"/>
                </a:cubicBezTo>
                <a:cubicBezTo>
                  <a:pt x="16126" y="9103"/>
                  <a:pt x="16108" y="9075"/>
                  <a:pt x="16087" y="9047"/>
                </a:cubicBezTo>
                <a:cubicBezTo>
                  <a:pt x="15878" y="8761"/>
                  <a:pt x="15610" y="8382"/>
                  <a:pt x="15384" y="7978"/>
                </a:cubicBezTo>
                <a:cubicBezTo>
                  <a:pt x="15223" y="7691"/>
                  <a:pt x="15089" y="7560"/>
                  <a:pt x="14885" y="7549"/>
                </a:cubicBezTo>
                <a:close/>
                <a:moveTo>
                  <a:pt x="14822" y="7594"/>
                </a:moveTo>
                <a:cubicBezTo>
                  <a:pt x="14851" y="7593"/>
                  <a:pt x="14879" y="7593"/>
                  <a:pt x="14905" y="7596"/>
                </a:cubicBezTo>
                <a:cubicBezTo>
                  <a:pt x="15081" y="7616"/>
                  <a:pt x="15200" y="7740"/>
                  <a:pt x="15345" y="8000"/>
                </a:cubicBezTo>
                <a:cubicBezTo>
                  <a:pt x="15572" y="8406"/>
                  <a:pt x="15842" y="8788"/>
                  <a:pt x="16052" y="9074"/>
                </a:cubicBezTo>
                <a:cubicBezTo>
                  <a:pt x="16072" y="9101"/>
                  <a:pt x="16090" y="9128"/>
                  <a:pt x="16108" y="9156"/>
                </a:cubicBezTo>
                <a:cubicBezTo>
                  <a:pt x="16122" y="9177"/>
                  <a:pt x="16136" y="9199"/>
                  <a:pt x="16150" y="9219"/>
                </a:cubicBezTo>
                <a:cubicBezTo>
                  <a:pt x="16407" y="9589"/>
                  <a:pt x="16415" y="9948"/>
                  <a:pt x="16176" y="10348"/>
                </a:cubicBezTo>
                <a:cubicBezTo>
                  <a:pt x="15928" y="10763"/>
                  <a:pt x="15847" y="11236"/>
                  <a:pt x="15935" y="11752"/>
                </a:cubicBezTo>
                <a:cubicBezTo>
                  <a:pt x="16059" y="12485"/>
                  <a:pt x="15630" y="13238"/>
                  <a:pt x="15164" y="13422"/>
                </a:cubicBezTo>
                <a:cubicBezTo>
                  <a:pt x="15027" y="13476"/>
                  <a:pt x="14862" y="13531"/>
                  <a:pt x="14681" y="13531"/>
                </a:cubicBezTo>
                <a:cubicBezTo>
                  <a:pt x="14383" y="13528"/>
                  <a:pt x="14101" y="13428"/>
                  <a:pt x="13828" y="13333"/>
                </a:cubicBezTo>
                <a:lnTo>
                  <a:pt x="13769" y="13312"/>
                </a:lnTo>
                <a:cubicBezTo>
                  <a:pt x="13207" y="13118"/>
                  <a:pt x="12614" y="13079"/>
                  <a:pt x="12091" y="13046"/>
                </a:cubicBezTo>
                <a:cubicBezTo>
                  <a:pt x="11653" y="13017"/>
                  <a:pt x="11285" y="12932"/>
                  <a:pt x="10966" y="12786"/>
                </a:cubicBezTo>
                <a:cubicBezTo>
                  <a:pt x="10673" y="12651"/>
                  <a:pt x="10382" y="12500"/>
                  <a:pt x="10100" y="12353"/>
                </a:cubicBezTo>
                <a:cubicBezTo>
                  <a:pt x="9958" y="12279"/>
                  <a:pt x="9810" y="12202"/>
                  <a:pt x="9665" y="12129"/>
                </a:cubicBezTo>
                <a:cubicBezTo>
                  <a:pt x="9292" y="11941"/>
                  <a:pt x="9087" y="11697"/>
                  <a:pt x="9055" y="11404"/>
                </a:cubicBezTo>
                <a:cubicBezTo>
                  <a:pt x="9018" y="11071"/>
                  <a:pt x="9219" y="10689"/>
                  <a:pt x="9591" y="10384"/>
                </a:cubicBezTo>
                <a:cubicBezTo>
                  <a:pt x="9790" y="10220"/>
                  <a:pt x="10015" y="10105"/>
                  <a:pt x="10229" y="10004"/>
                </a:cubicBezTo>
                <a:cubicBezTo>
                  <a:pt x="10868" y="9701"/>
                  <a:pt x="11351" y="9314"/>
                  <a:pt x="11704" y="8819"/>
                </a:cubicBezTo>
                <a:cubicBezTo>
                  <a:pt x="11983" y="8427"/>
                  <a:pt x="12378" y="8194"/>
                  <a:pt x="12949" y="8086"/>
                </a:cubicBezTo>
                <a:cubicBezTo>
                  <a:pt x="13433" y="7995"/>
                  <a:pt x="13943" y="7857"/>
                  <a:pt x="14508" y="7666"/>
                </a:cubicBezTo>
                <a:cubicBezTo>
                  <a:pt x="14632" y="7624"/>
                  <a:pt x="14734" y="7599"/>
                  <a:pt x="14822" y="7594"/>
                </a:cubicBezTo>
                <a:close/>
                <a:moveTo>
                  <a:pt x="14232" y="9038"/>
                </a:moveTo>
                <a:cubicBezTo>
                  <a:pt x="13876" y="9044"/>
                  <a:pt x="13559" y="9224"/>
                  <a:pt x="13244" y="9594"/>
                </a:cubicBezTo>
                <a:cubicBezTo>
                  <a:pt x="12906" y="9991"/>
                  <a:pt x="12470" y="10406"/>
                  <a:pt x="11788" y="10478"/>
                </a:cubicBezTo>
                <a:cubicBezTo>
                  <a:pt x="11430" y="10516"/>
                  <a:pt x="11089" y="10625"/>
                  <a:pt x="10775" y="10801"/>
                </a:cubicBezTo>
                <a:cubicBezTo>
                  <a:pt x="10602" y="10899"/>
                  <a:pt x="10496" y="11019"/>
                  <a:pt x="10460" y="11157"/>
                </a:cubicBezTo>
                <a:cubicBezTo>
                  <a:pt x="10424" y="11295"/>
                  <a:pt x="10458" y="11452"/>
                  <a:pt x="10562" y="11622"/>
                </a:cubicBezTo>
                <a:cubicBezTo>
                  <a:pt x="10735" y="11905"/>
                  <a:pt x="10987" y="12082"/>
                  <a:pt x="11234" y="12230"/>
                </a:cubicBezTo>
                <a:cubicBezTo>
                  <a:pt x="11742" y="12535"/>
                  <a:pt x="12311" y="12562"/>
                  <a:pt x="12860" y="12589"/>
                </a:cubicBezTo>
                <a:cubicBezTo>
                  <a:pt x="12942" y="12593"/>
                  <a:pt x="13024" y="12598"/>
                  <a:pt x="13106" y="12602"/>
                </a:cubicBezTo>
                <a:cubicBezTo>
                  <a:pt x="13167" y="12606"/>
                  <a:pt x="13227" y="12608"/>
                  <a:pt x="13286" y="12608"/>
                </a:cubicBezTo>
                <a:cubicBezTo>
                  <a:pt x="13867" y="12608"/>
                  <a:pt x="14312" y="12423"/>
                  <a:pt x="14610" y="12058"/>
                </a:cubicBezTo>
                <a:cubicBezTo>
                  <a:pt x="15125" y="11427"/>
                  <a:pt x="15307" y="10642"/>
                  <a:pt x="15150" y="9722"/>
                </a:cubicBezTo>
                <a:cubicBezTo>
                  <a:pt x="15086" y="9342"/>
                  <a:pt x="14807" y="9095"/>
                  <a:pt x="14387" y="9046"/>
                </a:cubicBezTo>
                <a:cubicBezTo>
                  <a:pt x="14334" y="9039"/>
                  <a:pt x="14283" y="9037"/>
                  <a:pt x="14232" y="9038"/>
                </a:cubicBezTo>
                <a:close/>
                <a:moveTo>
                  <a:pt x="14251" y="9082"/>
                </a:moveTo>
                <a:cubicBezTo>
                  <a:pt x="14294" y="9082"/>
                  <a:pt x="14337" y="9085"/>
                  <a:pt x="14381" y="9091"/>
                </a:cubicBezTo>
                <a:cubicBezTo>
                  <a:pt x="14781" y="9138"/>
                  <a:pt x="15045" y="9370"/>
                  <a:pt x="15107" y="9729"/>
                </a:cubicBezTo>
                <a:cubicBezTo>
                  <a:pt x="15261" y="10635"/>
                  <a:pt x="15083" y="11409"/>
                  <a:pt x="14576" y="12029"/>
                </a:cubicBezTo>
                <a:cubicBezTo>
                  <a:pt x="14257" y="12420"/>
                  <a:pt x="13764" y="12597"/>
                  <a:pt x="13108" y="12557"/>
                </a:cubicBezTo>
                <a:cubicBezTo>
                  <a:pt x="13027" y="12552"/>
                  <a:pt x="12945" y="12549"/>
                  <a:pt x="12863" y="12545"/>
                </a:cubicBezTo>
                <a:cubicBezTo>
                  <a:pt x="12319" y="12518"/>
                  <a:pt x="11756" y="12491"/>
                  <a:pt x="11258" y="12192"/>
                </a:cubicBezTo>
                <a:cubicBezTo>
                  <a:pt x="11015" y="12047"/>
                  <a:pt x="10768" y="11874"/>
                  <a:pt x="10600" y="11599"/>
                </a:cubicBezTo>
                <a:cubicBezTo>
                  <a:pt x="10503" y="11440"/>
                  <a:pt x="10471" y="11294"/>
                  <a:pt x="10503" y="11168"/>
                </a:cubicBezTo>
                <a:cubicBezTo>
                  <a:pt x="10536" y="11042"/>
                  <a:pt x="10635" y="10932"/>
                  <a:pt x="10797" y="10841"/>
                </a:cubicBezTo>
                <a:cubicBezTo>
                  <a:pt x="11105" y="10668"/>
                  <a:pt x="11439" y="10561"/>
                  <a:pt x="11792" y="10524"/>
                </a:cubicBezTo>
                <a:cubicBezTo>
                  <a:pt x="12490" y="10450"/>
                  <a:pt x="12935" y="10026"/>
                  <a:pt x="13278" y="9623"/>
                </a:cubicBezTo>
                <a:cubicBezTo>
                  <a:pt x="13589" y="9257"/>
                  <a:pt x="13901" y="9082"/>
                  <a:pt x="14251" y="9082"/>
                </a:cubicBezTo>
                <a:close/>
                <a:moveTo>
                  <a:pt x="2378" y="10722"/>
                </a:moveTo>
                <a:lnTo>
                  <a:pt x="2364" y="10784"/>
                </a:lnTo>
                <a:cubicBezTo>
                  <a:pt x="2575" y="11120"/>
                  <a:pt x="2793" y="11459"/>
                  <a:pt x="3041" y="11773"/>
                </a:cubicBezTo>
                <a:cubicBezTo>
                  <a:pt x="3422" y="12255"/>
                  <a:pt x="3426" y="12792"/>
                  <a:pt x="3053" y="13466"/>
                </a:cubicBezTo>
                <a:cubicBezTo>
                  <a:pt x="2817" y="13893"/>
                  <a:pt x="2461" y="14223"/>
                  <a:pt x="2023" y="14418"/>
                </a:cubicBezTo>
                <a:cubicBezTo>
                  <a:pt x="1821" y="14508"/>
                  <a:pt x="1644" y="14620"/>
                  <a:pt x="1485" y="14750"/>
                </a:cubicBezTo>
                <a:lnTo>
                  <a:pt x="1470" y="14821"/>
                </a:lnTo>
                <a:cubicBezTo>
                  <a:pt x="1635" y="14676"/>
                  <a:pt x="1824" y="14555"/>
                  <a:pt x="2040" y="14459"/>
                </a:cubicBezTo>
                <a:cubicBezTo>
                  <a:pt x="2487" y="14261"/>
                  <a:pt x="2852" y="13924"/>
                  <a:pt x="3093" y="13488"/>
                </a:cubicBezTo>
                <a:cubicBezTo>
                  <a:pt x="3476" y="12796"/>
                  <a:pt x="3470" y="12243"/>
                  <a:pt x="3077" y="11744"/>
                </a:cubicBezTo>
                <a:cubicBezTo>
                  <a:pt x="2820" y="11420"/>
                  <a:pt x="2596" y="11069"/>
                  <a:pt x="2378" y="10722"/>
                </a:cubicBezTo>
                <a:close/>
                <a:moveTo>
                  <a:pt x="2230" y="11389"/>
                </a:moveTo>
                <a:lnTo>
                  <a:pt x="2216" y="11453"/>
                </a:lnTo>
                <a:cubicBezTo>
                  <a:pt x="2328" y="11647"/>
                  <a:pt x="2440" y="11839"/>
                  <a:pt x="2550" y="12023"/>
                </a:cubicBezTo>
                <a:cubicBezTo>
                  <a:pt x="2774" y="12399"/>
                  <a:pt x="2838" y="12781"/>
                  <a:pt x="2733" y="13129"/>
                </a:cubicBezTo>
                <a:cubicBezTo>
                  <a:pt x="2630" y="13472"/>
                  <a:pt x="2372" y="13751"/>
                  <a:pt x="1989" y="13934"/>
                </a:cubicBezTo>
                <a:cubicBezTo>
                  <a:pt x="1872" y="13989"/>
                  <a:pt x="1753" y="14039"/>
                  <a:pt x="1633" y="14085"/>
                </a:cubicBezTo>
                <a:lnTo>
                  <a:pt x="1622" y="14136"/>
                </a:lnTo>
                <a:cubicBezTo>
                  <a:pt x="1752" y="14087"/>
                  <a:pt x="1881" y="14034"/>
                  <a:pt x="2007" y="13974"/>
                </a:cubicBezTo>
                <a:cubicBezTo>
                  <a:pt x="2402" y="13785"/>
                  <a:pt x="2668" y="13498"/>
                  <a:pt x="2775" y="13143"/>
                </a:cubicBezTo>
                <a:cubicBezTo>
                  <a:pt x="2884" y="12782"/>
                  <a:pt x="2819" y="12387"/>
                  <a:pt x="2589" y="12000"/>
                </a:cubicBezTo>
                <a:cubicBezTo>
                  <a:pt x="2471" y="11803"/>
                  <a:pt x="2350" y="11597"/>
                  <a:pt x="2230" y="11389"/>
                </a:cubicBezTo>
                <a:close/>
                <a:moveTo>
                  <a:pt x="2071" y="12108"/>
                </a:moveTo>
                <a:lnTo>
                  <a:pt x="2056" y="12177"/>
                </a:lnTo>
                <a:cubicBezTo>
                  <a:pt x="2072" y="12211"/>
                  <a:pt x="2090" y="12245"/>
                  <a:pt x="2106" y="12279"/>
                </a:cubicBezTo>
                <a:cubicBezTo>
                  <a:pt x="2156" y="12390"/>
                  <a:pt x="2192" y="12516"/>
                  <a:pt x="2214" y="12654"/>
                </a:cubicBezTo>
                <a:cubicBezTo>
                  <a:pt x="2277" y="13060"/>
                  <a:pt x="2045" y="13331"/>
                  <a:pt x="1767" y="13479"/>
                </a:cubicBezTo>
                <a:lnTo>
                  <a:pt x="1755" y="13536"/>
                </a:lnTo>
                <a:cubicBezTo>
                  <a:pt x="2061" y="13385"/>
                  <a:pt x="2328" y="13093"/>
                  <a:pt x="2258" y="12648"/>
                </a:cubicBezTo>
                <a:cubicBezTo>
                  <a:pt x="2236" y="12505"/>
                  <a:pt x="2197" y="12374"/>
                  <a:pt x="2145" y="12260"/>
                </a:cubicBezTo>
                <a:cubicBezTo>
                  <a:pt x="2122" y="12209"/>
                  <a:pt x="2095" y="12159"/>
                  <a:pt x="2071" y="12108"/>
                </a:cubicBezTo>
                <a:close/>
                <a:moveTo>
                  <a:pt x="18822" y="12932"/>
                </a:moveTo>
                <a:cubicBezTo>
                  <a:pt x="18487" y="13306"/>
                  <a:pt x="18209" y="13737"/>
                  <a:pt x="18129" y="14288"/>
                </a:cubicBezTo>
                <a:cubicBezTo>
                  <a:pt x="18083" y="14605"/>
                  <a:pt x="18081" y="14958"/>
                  <a:pt x="18125" y="15399"/>
                </a:cubicBezTo>
                <a:cubicBezTo>
                  <a:pt x="18148" y="15634"/>
                  <a:pt x="18145" y="15864"/>
                  <a:pt x="18119" y="16100"/>
                </a:cubicBezTo>
                <a:lnTo>
                  <a:pt x="18184" y="15805"/>
                </a:lnTo>
                <a:cubicBezTo>
                  <a:pt x="18187" y="15669"/>
                  <a:pt x="18183" y="15533"/>
                  <a:pt x="18169" y="15396"/>
                </a:cubicBezTo>
                <a:cubicBezTo>
                  <a:pt x="18126" y="14958"/>
                  <a:pt x="18127" y="14608"/>
                  <a:pt x="18173" y="14295"/>
                </a:cubicBezTo>
                <a:cubicBezTo>
                  <a:pt x="18247" y="13786"/>
                  <a:pt x="18496" y="13380"/>
                  <a:pt x="18801" y="13025"/>
                </a:cubicBezTo>
                <a:lnTo>
                  <a:pt x="18822" y="12932"/>
                </a:lnTo>
                <a:close/>
                <a:moveTo>
                  <a:pt x="6128" y="13856"/>
                </a:moveTo>
                <a:cubicBezTo>
                  <a:pt x="6035" y="13852"/>
                  <a:pt x="5942" y="13860"/>
                  <a:pt x="5850" y="13879"/>
                </a:cubicBezTo>
                <a:cubicBezTo>
                  <a:pt x="5500" y="13951"/>
                  <a:pt x="5207" y="14183"/>
                  <a:pt x="5024" y="14532"/>
                </a:cubicBezTo>
                <a:cubicBezTo>
                  <a:pt x="4761" y="15036"/>
                  <a:pt x="4507" y="15590"/>
                  <a:pt x="4248" y="16226"/>
                </a:cubicBezTo>
                <a:cubicBezTo>
                  <a:pt x="4160" y="16443"/>
                  <a:pt x="4120" y="16678"/>
                  <a:pt x="4086" y="16884"/>
                </a:cubicBezTo>
                <a:lnTo>
                  <a:pt x="4074" y="16956"/>
                </a:lnTo>
                <a:lnTo>
                  <a:pt x="4074" y="16959"/>
                </a:lnTo>
                <a:cubicBezTo>
                  <a:pt x="4070" y="17271"/>
                  <a:pt x="4195" y="17565"/>
                  <a:pt x="4419" y="17768"/>
                </a:cubicBezTo>
                <a:cubicBezTo>
                  <a:pt x="4595" y="17928"/>
                  <a:pt x="4810" y="18013"/>
                  <a:pt x="5033" y="18013"/>
                </a:cubicBezTo>
                <a:cubicBezTo>
                  <a:pt x="5066" y="18013"/>
                  <a:pt x="5101" y="18011"/>
                  <a:pt x="5135" y="18008"/>
                </a:cubicBezTo>
                <a:cubicBezTo>
                  <a:pt x="5669" y="17946"/>
                  <a:pt x="6113" y="17818"/>
                  <a:pt x="6493" y="17615"/>
                </a:cubicBezTo>
                <a:cubicBezTo>
                  <a:pt x="6986" y="17352"/>
                  <a:pt x="7431" y="17006"/>
                  <a:pt x="7861" y="16672"/>
                </a:cubicBezTo>
                <a:cubicBezTo>
                  <a:pt x="7966" y="16591"/>
                  <a:pt x="8070" y="16510"/>
                  <a:pt x="8175" y="16430"/>
                </a:cubicBezTo>
                <a:cubicBezTo>
                  <a:pt x="8426" y="16238"/>
                  <a:pt x="8484" y="15920"/>
                  <a:pt x="8324" y="15599"/>
                </a:cubicBezTo>
                <a:cubicBezTo>
                  <a:pt x="8247" y="15445"/>
                  <a:pt x="8159" y="15318"/>
                  <a:pt x="8056" y="15212"/>
                </a:cubicBezTo>
                <a:cubicBezTo>
                  <a:pt x="7691" y="14833"/>
                  <a:pt x="7314" y="14485"/>
                  <a:pt x="6934" y="14178"/>
                </a:cubicBezTo>
                <a:cubicBezTo>
                  <a:pt x="6686" y="13976"/>
                  <a:pt x="6407" y="13866"/>
                  <a:pt x="6128" y="13856"/>
                </a:cubicBezTo>
                <a:close/>
                <a:moveTo>
                  <a:pt x="6126" y="13899"/>
                </a:moveTo>
                <a:cubicBezTo>
                  <a:pt x="6395" y="13909"/>
                  <a:pt x="6665" y="14017"/>
                  <a:pt x="6906" y="14212"/>
                </a:cubicBezTo>
                <a:cubicBezTo>
                  <a:pt x="7284" y="14519"/>
                  <a:pt x="7660" y="14865"/>
                  <a:pt x="8025" y="15243"/>
                </a:cubicBezTo>
                <a:cubicBezTo>
                  <a:pt x="8124" y="15346"/>
                  <a:pt x="8208" y="15470"/>
                  <a:pt x="8283" y="15620"/>
                </a:cubicBezTo>
                <a:cubicBezTo>
                  <a:pt x="8433" y="15920"/>
                  <a:pt x="8381" y="16217"/>
                  <a:pt x="8148" y="16394"/>
                </a:cubicBezTo>
                <a:cubicBezTo>
                  <a:pt x="8043" y="16475"/>
                  <a:pt x="7939" y="16555"/>
                  <a:pt x="7834" y="16636"/>
                </a:cubicBezTo>
                <a:cubicBezTo>
                  <a:pt x="7405" y="16970"/>
                  <a:pt x="6962" y="17314"/>
                  <a:pt x="6473" y="17575"/>
                </a:cubicBezTo>
                <a:cubicBezTo>
                  <a:pt x="6098" y="17775"/>
                  <a:pt x="5658" y="17902"/>
                  <a:pt x="5130" y="17962"/>
                </a:cubicBezTo>
                <a:cubicBezTo>
                  <a:pt x="4884" y="17991"/>
                  <a:pt x="4642" y="17910"/>
                  <a:pt x="4449" y="17736"/>
                </a:cubicBezTo>
                <a:cubicBezTo>
                  <a:pt x="4235" y="17542"/>
                  <a:pt x="4115" y="17259"/>
                  <a:pt x="4119" y="16961"/>
                </a:cubicBezTo>
                <a:cubicBezTo>
                  <a:pt x="4119" y="16961"/>
                  <a:pt x="4130" y="16891"/>
                  <a:pt x="4130" y="16891"/>
                </a:cubicBezTo>
                <a:cubicBezTo>
                  <a:pt x="4164" y="16687"/>
                  <a:pt x="4203" y="16455"/>
                  <a:pt x="4289" y="16242"/>
                </a:cubicBezTo>
                <a:cubicBezTo>
                  <a:pt x="4548" y="15608"/>
                  <a:pt x="4802" y="15056"/>
                  <a:pt x="5064" y="14554"/>
                </a:cubicBezTo>
                <a:cubicBezTo>
                  <a:pt x="5240" y="14217"/>
                  <a:pt x="5523" y="13993"/>
                  <a:pt x="5859" y="13923"/>
                </a:cubicBezTo>
                <a:cubicBezTo>
                  <a:pt x="5948" y="13905"/>
                  <a:pt x="6037" y="13896"/>
                  <a:pt x="6126" y="13899"/>
                </a:cubicBezTo>
                <a:close/>
                <a:moveTo>
                  <a:pt x="6133" y="14511"/>
                </a:moveTo>
                <a:cubicBezTo>
                  <a:pt x="5889" y="14517"/>
                  <a:pt x="5649" y="14643"/>
                  <a:pt x="5520" y="14853"/>
                </a:cubicBezTo>
                <a:cubicBezTo>
                  <a:pt x="5202" y="15369"/>
                  <a:pt x="4972" y="15944"/>
                  <a:pt x="4836" y="16559"/>
                </a:cubicBezTo>
                <a:cubicBezTo>
                  <a:pt x="4791" y="16763"/>
                  <a:pt x="4823" y="16942"/>
                  <a:pt x="4930" y="17076"/>
                </a:cubicBezTo>
                <a:cubicBezTo>
                  <a:pt x="5041" y="17215"/>
                  <a:pt x="5226" y="17291"/>
                  <a:pt x="5453" y="17292"/>
                </a:cubicBezTo>
                <a:cubicBezTo>
                  <a:pt x="5462" y="17292"/>
                  <a:pt x="5473" y="17293"/>
                  <a:pt x="5483" y="17293"/>
                </a:cubicBezTo>
                <a:cubicBezTo>
                  <a:pt x="5557" y="17293"/>
                  <a:pt x="5642" y="17278"/>
                  <a:pt x="5730" y="17249"/>
                </a:cubicBezTo>
                <a:cubicBezTo>
                  <a:pt x="6249" y="17082"/>
                  <a:pt x="6744" y="16774"/>
                  <a:pt x="7245" y="16307"/>
                </a:cubicBezTo>
                <a:cubicBezTo>
                  <a:pt x="7535" y="16036"/>
                  <a:pt x="7596" y="15749"/>
                  <a:pt x="7438" y="15406"/>
                </a:cubicBezTo>
                <a:cubicBezTo>
                  <a:pt x="7252" y="15002"/>
                  <a:pt x="6914" y="14729"/>
                  <a:pt x="6375" y="14548"/>
                </a:cubicBezTo>
                <a:cubicBezTo>
                  <a:pt x="6296" y="14522"/>
                  <a:pt x="6215" y="14509"/>
                  <a:pt x="6133" y="14511"/>
                </a:cubicBezTo>
                <a:close/>
                <a:moveTo>
                  <a:pt x="6148" y="14556"/>
                </a:moveTo>
                <a:cubicBezTo>
                  <a:pt x="6220" y="14556"/>
                  <a:pt x="6292" y="14567"/>
                  <a:pt x="6361" y="14591"/>
                </a:cubicBezTo>
                <a:cubicBezTo>
                  <a:pt x="6895" y="14770"/>
                  <a:pt x="7214" y="15028"/>
                  <a:pt x="7397" y="15426"/>
                </a:cubicBezTo>
                <a:cubicBezTo>
                  <a:pt x="7548" y="15752"/>
                  <a:pt x="7491" y="16014"/>
                  <a:pt x="7213" y="16274"/>
                </a:cubicBezTo>
                <a:cubicBezTo>
                  <a:pt x="6718" y="16737"/>
                  <a:pt x="6229" y="17041"/>
                  <a:pt x="5716" y="17207"/>
                </a:cubicBezTo>
                <a:cubicBezTo>
                  <a:pt x="5621" y="17238"/>
                  <a:pt x="5531" y="17252"/>
                  <a:pt x="5456" y="17248"/>
                </a:cubicBezTo>
                <a:lnTo>
                  <a:pt x="5454" y="17248"/>
                </a:lnTo>
                <a:cubicBezTo>
                  <a:pt x="5241" y="17248"/>
                  <a:pt x="5067" y="17177"/>
                  <a:pt x="4964" y="17048"/>
                </a:cubicBezTo>
                <a:cubicBezTo>
                  <a:pt x="4866" y="16925"/>
                  <a:pt x="4837" y="16759"/>
                  <a:pt x="4880" y="16568"/>
                </a:cubicBezTo>
                <a:cubicBezTo>
                  <a:pt x="5015" y="15958"/>
                  <a:pt x="5243" y="15390"/>
                  <a:pt x="5558" y="14878"/>
                </a:cubicBezTo>
                <a:cubicBezTo>
                  <a:pt x="5682" y="14676"/>
                  <a:pt x="5913" y="14556"/>
                  <a:pt x="6148" y="14556"/>
                </a:cubicBezTo>
                <a:close/>
                <a:moveTo>
                  <a:pt x="12323" y="17489"/>
                </a:moveTo>
                <a:cubicBezTo>
                  <a:pt x="11774" y="17490"/>
                  <a:pt x="11280" y="17576"/>
                  <a:pt x="10811" y="17749"/>
                </a:cubicBezTo>
                <a:cubicBezTo>
                  <a:pt x="10529" y="17854"/>
                  <a:pt x="10221" y="17930"/>
                  <a:pt x="9897" y="17978"/>
                </a:cubicBezTo>
                <a:cubicBezTo>
                  <a:pt x="9249" y="18072"/>
                  <a:pt x="8791" y="18244"/>
                  <a:pt x="8411" y="18533"/>
                </a:cubicBezTo>
                <a:cubicBezTo>
                  <a:pt x="8224" y="18676"/>
                  <a:pt x="8035" y="18823"/>
                  <a:pt x="7852" y="18966"/>
                </a:cubicBezTo>
                <a:cubicBezTo>
                  <a:pt x="7538" y="19210"/>
                  <a:pt x="7213" y="19462"/>
                  <a:pt x="6886" y="19701"/>
                </a:cubicBezTo>
                <a:cubicBezTo>
                  <a:pt x="6543" y="19951"/>
                  <a:pt x="6416" y="20238"/>
                  <a:pt x="6499" y="20576"/>
                </a:cubicBezTo>
                <a:cubicBezTo>
                  <a:pt x="6575" y="20886"/>
                  <a:pt x="6656" y="21201"/>
                  <a:pt x="6735" y="21504"/>
                </a:cubicBezTo>
                <a:cubicBezTo>
                  <a:pt x="6743" y="21536"/>
                  <a:pt x="6751" y="21568"/>
                  <a:pt x="6760" y="21600"/>
                </a:cubicBezTo>
                <a:lnTo>
                  <a:pt x="6807" y="21600"/>
                </a:lnTo>
                <a:cubicBezTo>
                  <a:pt x="6797" y="21564"/>
                  <a:pt x="6788" y="21529"/>
                  <a:pt x="6778" y="21493"/>
                </a:cubicBezTo>
                <a:cubicBezTo>
                  <a:pt x="6700" y="21190"/>
                  <a:pt x="6618" y="20876"/>
                  <a:pt x="6542" y="20567"/>
                </a:cubicBezTo>
                <a:cubicBezTo>
                  <a:pt x="6463" y="20244"/>
                  <a:pt x="6580" y="19980"/>
                  <a:pt x="6912" y="19738"/>
                </a:cubicBezTo>
                <a:cubicBezTo>
                  <a:pt x="7239" y="19498"/>
                  <a:pt x="7565" y="19246"/>
                  <a:pt x="7879" y="19001"/>
                </a:cubicBezTo>
                <a:cubicBezTo>
                  <a:pt x="8062" y="18859"/>
                  <a:pt x="8251" y="18711"/>
                  <a:pt x="8438" y="18569"/>
                </a:cubicBezTo>
                <a:cubicBezTo>
                  <a:pt x="8812" y="18284"/>
                  <a:pt x="9263" y="18116"/>
                  <a:pt x="9903" y="18022"/>
                </a:cubicBezTo>
                <a:cubicBezTo>
                  <a:pt x="10231" y="17975"/>
                  <a:pt x="10541" y="17897"/>
                  <a:pt x="10827" y="17791"/>
                </a:cubicBezTo>
                <a:cubicBezTo>
                  <a:pt x="11357" y="17595"/>
                  <a:pt x="11919" y="17511"/>
                  <a:pt x="12560" y="17538"/>
                </a:cubicBezTo>
                <a:cubicBezTo>
                  <a:pt x="12774" y="17547"/>
                  <a:pt x="12997" y="17569"/>
                  <a:pt x="13230" y="17602"/>
                </a:cubicBezTo>
                <a:cubicBezTo>
                  <a:pt x="13614" y="17657"/>
                  <a:pt x="14006" y="17702"/>
                  <a:pt x="14385" y="17746"/>
                </a:cubicBezTo>
                <a:cubicBezTo>
                  <a:pt x="14752" y="17789"/>
                  <a:pt x="15132" y="17833"/>
                  <a:pt x="15503" y="17886"/>
                </a:cubicBezTo>
                <a:cubicBezTo>
                  <a:pt x="15798" y="17927"/>
                  <a:pt x="16096" y="17982"/>
                  <a:pt x="16385" y="18034"/>
                </a:cubicBezTo>
                <a:cubicBezTo>
                  <a:pt x="16637" y="18079"/>
                  <a:pt x="16898" y="18126"/>
                  <a:pt x="17155" y="18165"/>
                </a:cubicBezTo>
                <a:cubicBezTo>
                  <a:pt x="17318" y="18189"/>
                  <a:pt x="17484" y="18208"/>
                  <a:pt x="17648" y="18225"/>
                </a:cubicBezTo>
                <a:lnTo>
                  <a:pt x="17658" y="18181"/>
                </a:lnTo>
                <a:cubicBezTo>
                  <a:pt x="17492" y="18164"/>
                  <a:pt x="17326" y="18146"/>
                  <a:pt x="17162" y="18121"/>
                </a:cubicBezTo>
                <a:cubicBezTo>
                  <a:pt x="16905" y="18083"/>
                  <a:pt x="16644" y="18035"/>
                  <a:pt x="16393" y="17990"/>
                </a:cubicBezTo>
                <a:cubicBezTo>
                  <a:pt x="16104" y="17938"/>
                  <a:pt x="15805" y="17883"/>
                  <a:pt x="15509" y="17842"/>
                </a:cubicBezTo>
                <a:cubicBezTo>
                  <a:pt x="15137" y="17790"/>
                  <a:pt x="14758" y="17745"/>
                  <a:pt x="14391" y="17702"/>
                </a:cubicBezTo>
                <a:cubicBezTo>
                  <a:pt x="14012" y="17658"/>
                  <a:pt x="13620" y="17612"/>
                  <a:pt x="13237" y="17558"/>
                </a:cubicBezTo>
                <a:cubicBezTo>
                  <a:pt x="13002" y="17524"/>
                  <a:pt x="12777" y="17503"/>
                  <a:pt x="12562" y="17494"/>
                </a:cubicBezTo>
                <a:cubicBezTo>
                  <a:pt x="12481" y="17491"/>
                  <a:pt x="12401" y="17489"/>
                  <a:pt x="12323" y="17489"/>
                </a:cubicBezTo>
                <a:close/>
                <a:moveTo>
                  <a:pt x="12063" y="17973"/>
                </a:moveTo>
                <a:cubicBezTo>
                  <a:pt x="11770" y="17987"/>
                  <a:pt x="11495" y="18061"/>
                  <a:pt x="11240" y="18195"/>
                </a:cubicBezTo>
                <a:cubicBezTo>
                  <a:pt x="10718" y="18469"/>
                  <a:pt x="10165" y="18585"/>
                  <a:pt x="9549" y="18551"/>
                </a:cubicBezTo>
                <a:cubicBezTo>
                  <a:pt x="9233" y="18534"/>
                  <a:pt x="8919" y="18626"/>
                  <a:pt x="8617" y="18825"/>
                </a:cubicBezTo>
                <a:cubicBezTo>
                  <a:pt x="8304" y="19031"/>
                  <a:pt x="8029" y="19292"/>
                  <a:pt x="7773" y="19541"/>
                </a:cubicBezTo>
                <a:cubicBezTo>
                  <a:pt x="7297" y="20003"/>
                  <a:pt x="7128" y="20514"/>
                  <a:pt x="7259" y="21101"/>
                </a:cubicBezTo>
                <a:cubicBezTo>
                  <a:pt x="7273" y="21164"/>
                  <a:pt x="7289" y="21226"/>
                  <a:pt x="7305" y="21289"/>
                </a:cubicBezTo>
                <a:cubicBezTo>
                  <a:pt x="7330" y="21391"/>
                  <a:pt x="7354" y="21495"/>
                  <a:pt x="7372" y="21600"/>
                </a:cubicBezTo>
                <a:lnTo>
                  <a:pt x="7417" y="21600"/>
                </a:lnTo>
                <a:cubicBezTo>
                  <a:pt x="7398" y="21491"/>
                  <a:pt x="7374" y="21385"/>
                  <a:pt x="7347" y="21280"/>
                </a:cubicBezTo>
                <a:cubicBezTo>
                  <a:pt x="7332" y="21217"/>
                  <a:pt x="7316" y="21152"/>
                  <a:pt x="7302" y="21089"/>
                </a:cubicBezTo>
                <a:cubicBezTo>
                  <a:pt x="7174" y="20511"/>
                  <a:pt x="7333" y="20030"/>
                  <a:pt x="7803" y="19573"/>
                </a:cubicBezTo>
                <a:cubicBezTo>
                  <a:pt x="8068" y="19316"/>
                  <a:pt x="8331" y="19068"/>
                  <a:pt x="8641" y="18863"/>
                </a:cubicBezTo>
                <a:cubicBezTo>
                  <a:pt x="8935" y="18669"/>
                  <a:pt x="9240" y="18579"/>
                  <a:pt x="9546" y="18596"/>
                </a:cubicBezTo>
                <a:cubicBezTo>
                  <a:pt x="10170" y="18631"/>
                  <a:pt x="10732" y="18513"/>
                  <a:pt x="11262" y="18235"/>
                </a:cubicBezTo>
                <a:cubicBezTo>
                  <a:pt x="11511" y="18104"/>
                  <a:pt x="11780" y="18032"/>
                  <a:pt x="12068" y="18019"/>
                </a:cubicBezTo>
                <a:cubicBezTo>
                  <a:pt x="12356" y="18005"/>
                  <a:pt x="12662" y="18050"/>
                  <a:pt x="12985" y="18154"/>
                </a:cubicBezTo>
                <a:cubicBezTo>
                  <a:pt x="13236" y="18235"/>
                  <a:pt x="13531" y="18333"/>
                  <a:pt x="13816" y="18447"/>
                </a:cubicBezTo>
                <a:cubicBezTo>
                  <a:pt x="14365" y="18667"/>
                  <a:pt x="14919" y="18612"/>
                  <a:pt x="15389" y="18529"/>
                </a:cubicBezTo>
                <a:cubicBezTo>
                  <a:pt x="16183" y="18389"/>
                  <a:pt x="16936" y="18523"/>
                  <a:pt x="17547" y="18680"/>
                </a:cubicBezTo>
                <a:lnTo>
                  <a:pt x="17557" y="18636"/>
                </a:lnTo>
                <a:cubicBezTo>
                  <a:pt x="16942" y="18478"/>
                  <a:pt x="16183" y="18344"/>
                  <a:pt x="15381" y="18486"/>
                </a:cubicBezTo>
                <a:cubicBezTo>
                  <a:pt x="14918" y="18567"/>
                  <a:pt x="14371" y="18622"/>
                  <a:pt x="13833" y="18406"/>
                </a:cubicBezTo>
                <a:cubicBezTo>
                  <a:pt x="13546" y="18291"/>
                  <a:pt x="13250" y="18192"/>
                  <a:pt x="12998" y="18111"/>
                </a:cubicBezTo>
                <a:cubicBezTo>
                  <a:pt x="12669" y="18005"/>
                  <a:pt x="12357" y="17959"/>
                  <a:pt x="12063" y="17973"/>
                </a:cubicBezTo>
                <a:close/>
                <a:moveTo>
                  <a:pt x="12241" y="18081"/>
                </a:moveTo>
                <a:cubicBezTo>
                  <a:pt x="11895" y="18074"/>
                  <a:pt x="11539" y="18163"/>
                  <a:pt x="11161" y="18350"/>
                </a:cubicBezTo>
                <a:cubicBezTo>
                  <a:pt x="10831" y="18513"/>
                  <a:pt x="10389" y="18695"/>
                  <a:pt x="9900" y="18647"/>
                </a:cubicBezTo>
                <a:cubicBezTo>
                  <a:pt x="9252" y="18583"/>
                  <a:pt x="8681" y="18812"/>
                  <a:pt x="8103" y="19371"/>
                </a:cubicBezTo>
                <a:cubicBezTo>
                  <a:pt x="7958" y="19511"/>
                  <a:pt x="7818" y="19656"/>
                  <a:pt x="7714" y="19766"/>
                </a:cubicBezTo>
                <a:cubicBezTo>
                  <a:pt x="7350" y="20151"/>
                  <a:pt x="7251" y="20617"/>
                  <a:pt x="7401" y="21233"/>
                </a:cubicBezTo>
                <a:cubicBezTo>
                  <a:pt x="7422" y="21322"/>
                  <a:pt x="7441" y="21414"/>
                  <a:pt x="7459" y="21502"/>
                </a:cubicBezTo>
                <a:cubicBezTo>
                  <a:pt x="7466" y="21535"/>
                  <a:pt x="7473" y="21568"/>
                  <a:pt x="7479" y="21600"/>
                </a:cubicBezTo>
                <a:lnTo>
                  <a:pt x="7526" y="21600"/>
                </a:lnTo>
                <a:cubicBezTo>
                  <a:pt x="7518" y="21564"/>
                  <a:pt x="7511" y="21529"/>
                  <a:pt x="7504" y="21493"/>
                </a:cubicBezTo>
                <a:cubicBezTo>
                  <a:pt x="7485" y="21404"/>
                  <a:pt x="7466" y="21313"/>
                  <a:pt x="7444" y="21224"/>
                </a:cubicBezTo>
                <a:cubicBezTo>
                  <a:pt x="7298" y="20624"/>
                  <a:pt x="7395" y="20171"/>
                  <a:pt x="7747" y="19798"/>
                </a:cubicBezTo>
                <a:cubicBezTo>
                  <a:pt x="7851" y="19687"/>
                  <a:pt x="7990" y="19543"/>
                  <a:pt x="8134" y="19404"/>
                </a:cubicBezTo>
                <a:cubicBezTo>
                  <a:pt x="8702" y="18855"/>
                  <a:pt x="9262" y="18629"/>
                  <a:pt x="9897" y="18692"/>
                </a:cubicBezTo>
                <a:cubicBezTo>
                  <a:pt x="10397" y="18741"/>
                  <a:pt x="10845" y="18557"/>
                  <a:pt x="11180" y="18391"/>
                </a:cubicBezTo>
                <a:cubicBezTo>
                  <a:pt x="11556" y="18205"/>
                  <a:pt x="11900" y="18117"/>
                  <a:pt x="12238" y="18124"/>
                </a:cubicBezTo>
                <a:cubicBezTo>
                  <a:pt x="12351" y="18126"/>
                  <a:pt x="12464" y="18139"/>
                  <a:pt x="12577" y="18162"/>
                </a:cubicBezTo>
                <a:cubicBezTo>
                  <a:pt x="12933" y="18235"/>
                  <a:pt x="13279" y="18357"/>
                  <a:pt x="13615" y="18476"/>
                </a:cubicBezTo>
                <a:lnTo>
                  <a:pt x="13713" y="18510"/>
                </a:lnTo>
                <a:cubicBezTo>
                  <a:pt x="14106" y="18648"/>
                  <a:pt x="14496" y="18766"/>
                  <a:pt x="14928" y="18696"/>
                </a:cubicBezTo>
                <a:cubicBezTo>
                  <a:pt x="14977" y="18688"/>
                  <a:pt x="15025" y="18681"/>
                  <a:pt x="15074" y="18672"/>
                </a:cubicBezTo>
                <a:cubicBezTo>
                  <a:pt x="15412" y="18616"/>
                  <a:pt x="15762" y="18559"/>
                  <a:pt x="16107" y="18570"/>
                </a:cubicBezTo>
                <a:cubicBezTo>
                  <a:pt x="16606" y="18587"/>
                  <a:pt x="17082" y="18656"/>
                  <a:pt x="17527" y="18772"/>
                </a:cubicBezTo>
                <a:lnTo>
                  <a:pt x="17537" y="18728"/>
                </a:lnTo>
                <a:cubicBezTo>
                  <a:pt x="17089" y="18611"/>
                  <a:pt x="16611" y="18542"/>
                  <a:pt x="16108" y="18525"/>
                </a:cubicBezTo>
                <a:cubicBezTo>
                  <a:pt x="15760" y="18513"/>
                  <a:pt x="15408" y="18572"/>
                  <a:pt x="15067" y="18629"/>
                </a:cubicBezTo>
                <a:cubicBezTo>
                  <a:pt x="15019" y="18637"/>
                  <a:pt x="14970" y="18645"/>
                  <a:pt x="14921" y="18652"/>
                </a:cubicBezTo>
                <a:cubicBezTo>
                  <a:pt x="14499" y="18721"/>
                  <a:pt x="14116" y="18604"/>
                  <a:pt x="13728" y="18468"/>
                </a:cubicBezTo>
                <a:lnTo>
                  <a:pt x="13630" y="18433"/>
                </a:lnTo>
                <a:cubicBezTo>
                  <a:pt x="13293" y="18314"/>
                  <a:pt x="12944" y="18192"/>
                  <a:pt x="12585" y="18119"/>
                </a:cubicBezTo>
                <a:cubicBezTo>
                  <a:pt x="12471" y="18096"/>
                  <a:pt x="12357" y="18083"/>
                  <a:pt x="12241" y="18081"/>
                </a:cubicBezTo>
                <a:close/>
                <a:moveTo>
                  <a:pt x="12209" y="18491"/>
                </a:moveTo>
                <a:cubicBezTo>
                  <a:pt x="11846" y="18507"/>
                  <a:pt x="11512" y="18642"/>
                  <a:pt x="11200" y="18899"/>
                </a:cubicBezTo>
                <a:cubicBezTo>
                  <a:pt x="10834" y="19200"/>
                  <a:pt x="10428" y="19279"/>
                  <a:pt x="9959" y="19141"/>
                </a:cubicBezTo>
                <a:cubicBezTo>
                  <a:pt x="9481" y="19000"/>
                  <a:pt x="9023" y="19056"/>
                  <a:pt x="8634" y="19302"/>
                </a:cubicBezTo>
                <a:cubicBezTo>
                  <a:pt x="8208" y="19572"/>
                  <a:pt x="7893" y="20057"/>
                  <a:pt x="7811" y="20569"/>
                </a:cubicBezTo>
                <a:cubicBezTo>
                  <a:pt x="7784" y="20743"/>
                  <a:pt x="7818" y="20912"/>
                  <a:pt x="7851" y="21076"/>
                </a:cubicBezTo>
                <a:cubicBezTo>
                  <a:pt x="7861" y="21127"/>
                  <a:pt x="7871" y="21181"/>
                  <a:pt x="7879" y="21233"/>
                </a:cubicBezTo>
                <a:cubicBezTo>
                  <a:pt x="7894" y="21327"/>
                  <a:pt x="7920" y="21420"/>
                  <a:pt x="7945" y="21509"/>
                </a:cubicBezTo>
                <a:cubicBezTo>
                  <a:pt x="7953" y="21539"/>
                  <a:pt x="7960" y="21570"/>
                  <a:pt x="7968" y="21600"/>
                </a:cubicBezTo>
                <a:lnTo>
                  <a:pt x="8014" y="21600"/>
                </a:lnTo>
                <a:cubicBezTo>
                  <a:pt x="8005" y="21566"/>
                  <a:pt x="7998" y="21531"/>
                  <a:pt x="7988" y="21498"/>
                </a:cubicBezTo>
                <a:cubicBezTo>
                  <a:pt x="7964" y="21409"/>
                  <a:pt x="7939" y="21318"/>
                  <a:pt x="7924" y="21226"/>
                </a:cubicBezTo>
                <a:cubicBezTo>
                  <a:pt x="7915" y="21173"/>
                  <a:pt x="7905" y="21118"/>
                  <a:pt x="7894" y="21066"/>
                </a:cubicBezTo>
                <a:cubicBezTo>
                  <a:pt x="7862" y="20907"/>
                  <a:pt x="7829" y="20742"/>
                  <a:pt x="7856" y="20576"/>
                </a:cubicBezTo>
                <a:cubicBezTo>
                  <a:pt x="7936" y="20077"/>
                  <a:pt x="8243" y="19603"/>
                  <a:pt x="8658" y="19341"/>
                </a:cubicBezTo>
                <a:cubicBezTo>
                  <a:pt x="9036" y="19101"/>
                  <a:pt x="9482" y="19046"/>
                  <a:pt x="9947" y="19183"/>
                </a:cubicBezTo>
                <a:cubicBezTo>
                  <a:pt x="10431" y="19326"/>
                  <a:pt x="10851" y="19244"/>
                  <a:pt x="11229" y="18933"/>
                </a:cubicBezTo>
                <a:cubicBezTo>
                  <a:pt x="11785" y="18476"/>
                  <a:pt x="12414" y="18414"/>
                  <a:pt x="13152" y="18741"/>
                </a:cubicBezTo>
                <a:cubicBezTo>
                  <a:pt x="13304" y="18809"/>
                  <a:pt x="13456" y="18886"/>
                  <a:pt x="13602" y="18961"/>
                </a:cubicBezTo>
                <a:cubicBezTo>
                  <a:pt x="13669" y="18996"/>
                  <a:pt x="13737" y="19032"/>
                  <a:pt x="13804" y="19066"/>
                </a:cubicBezTo>
                <a:cubicBezTo>
                  <a:pt x="14223" y="19276"/>
                  <a:pt x="14644" y="19299"/>
                  <a:pt x="15059" y="19136"/>
                </a:cubicBezTo>
                <a:cubicBezTo>
                  <a:pt x="15711" y="18879"/>
                  <a:pt x="16277" y="18805"/>
                  <a:pt x="16839" y="18901"/>
                </a:cubicBezTo>
                <a:cubicBezTo>
                  <a:pt x="17073" y="18942"/>
                  <a:pt x="17279" y="18996"/>
                  <a:pt x="17462" y="19064"/>
                </a:cubicBezTo>
                <a:lnTo>
                  <a:pt x="17472" y="19020"/>
                </a:lnTo>
                <a:cubicBezTo>
                  <a:pt x="17287" y="18951"/>
                  <a:pt x="17081" y="18897"/>
                  <a:pt x="16846" y="18856"/>
                </a:cubicBezTo>
                <a:cubicBezTo>
                  <a:pt x="16276" y="18758"/>
                  <a:pt x="15703" y="18834"/>
                  <a:pt x="15043" y="19094"/>
                </a:cubicBezTo>
                <a:cubicBezTo>
                  <a:pt x="14635" y="19255"/>
                  <a:pt x="14237" y="19232"/>
                  <a:pt x="13824" y="19026"/>
                </a:cubicBezTo>
                <a:cubicBezTo>
                  <a:pt x="13757" y="18992"/>
                  <a:pt x="13690" y="18957"/>
                  <a:pt x="13623" y="18922"/>
                </a:cubicBezTo>
                <a:cubicBezTo>
                  <a:pt x="13476" y="18846"/>
                  <a:pt x="13324" y="18768"/>
                  <a:pt x="13170" y="18700"/>
                </a:cubicBezTo>
                <a:cubicBezTo>
                  <a:pt x="12887" y="18574"/>
                  <a:pt x="12619" y="18505"/>
                  <a:pt x="12365" y="18492"/>
                </a:cubicBezTo>
                <a:cubicBezTo>
                  <a:pt x="12313" y="18489"/>
                  <a:pt x="12260" y="18489"/>
                  <a:pt x="12209" y="18491"/>
                </a:cubicBezTo>
                <a:close/>
                <a:moveTo>
                  <a:pt x="16329" y="19508"/>
                </a:moveTo>
                <a:cubicBezTo>
                  <a:pt x="16007" y="19533"/>
                  <a:pt x="15688" y="19663"/>
                  <a:pt x="15378" y="19895"/>
                </a:cubicBezTo>
                <a:cubicBezTo>
                  <a:pt x="14815" y="20316"/>
                  <a:pt x="14476" y="20889"/>
                  <a:pt x="14365" y="21600"/>
                </a:cubicBezTo>
                <a:lnTo>
                  <a:pt x="14410" y="21600"/>
                </a:lnTo>
                <a:cubicBezTo>
                  <a:pt x="14521" y="20905"/>
                  <a:pt x="14853" y="20344"/>
                  <a:pt x="15404" y="19932"/>
                </a:cubicBezTo>
                <a:cubicBezTo>
                  <a:pt x="15706" y="19705"/>
                  <a:pt x="16020" y="19579"/>
                  <a:pt x="16333" y="19554"/>
                </a:cubicBezTo>
                <a:cubicBezTo>
                  <a:pt x="16646" y="19529"/>
                  <a:pt x="16960" y="19605"/>
                  <a:pt x="17266" y="19782"/>
                </a:cubicBezTo>
                <a:cubicBezTo>
                  <a:pt x="17277" y="19789"/>
                  <a:pt x="17287" y="19796"/>
                  <a:pt x="17298" y="19803"/>
                </a:cubicBezTo>
                <a:lnTo>
                  <a:pt x="17309" y="19756"/>
                </a:lnTo>
                <a:cubicBezTo>
                  <a:pt x="17301" y="19752"/>
                  <a:pt x="17295" y="19747"/>
                  <a:pt x="17288" y="19743"/>
                </a:cubicBezTo>
                <a:cubicBezTo>
                  <a:pt x="16973" y="19561"/>
                  <a:pt x="16650" y="19482"/>
                  <a:pt x="16329" y="19508"/>
                </a:cubicBezTo>
                <a:close/>
                <a:moveTo>
                  <a:pt x="1088" y="19938"/>
                </a:moveTo>
                <a:cubicBezTo>
                  <a:pt x="1049" y="19940"/>
                  <a:pt x="1008" y="19945"/>
                  <a:pt x="964" y="19954"/>
                </a:cubicBezTo>
                <a:cubicBezTo>
                  <a:pt x="772" y="19990"/>
                  <a:pt x="565" y="20000"/>
                  <a:pt x="324" y="19988"/>
                </a:cubicBezTo>
                <a:lnTo>
                  <a:pt x="315" y="20031"/>
                </a:lnTo>
                <a:cubicBezTo>
                  <a:pt x="562" y="20044"/>
                  <a:pt x="775" y="20035"/>
                  <a:pt x="972" y="19998"/>
                </a:cubicBezTo>
                <a:cubicBezTo>
                  <a:pt x="1299" y="19936"/>
                  <a:pt x="1443" y="20033"/>
                  <a:pt x="1541" y="20382"/>
                </a:cubicBezTo>
                <a:cubicBezTo>
                  <a:pt x="1638" y="20730"/>
                  <a:pt x="1734" y="21085"/>
                  <a:pt x="1826" y="21429"/>
                </a:cubicBezTo>
                <a:cubicBezTo>
                  <a:pt x="1841" y="21486"/>
                  <a:pt x="1857" y="21543"/>
                  <a:pt x="1872" y="21600"/>
                </a:cubicBezTo>
                <a:lnTo>
                  <a:pt x="1919" y="21600"/>
                </a:lnTo>
                <a:cubicBezTo>
                  <a:pt x="1902" y="21539"/>
                  <a:pt x="1886" y="21478"/>
                  <a:pt x="1869" y="21417"/>
                </a:cubicBezTo>
                <a:cubicBezTo>
                  <a:pt x="1777" y="21073"/>
                  <a:pt x="1681" y="20718"/>
                  <a:pt x="1583" y="20370"/>
                </a:cubicBezTo>
                <a:cubicBezTo>
                  <a:pt x="1492" y="20043"/>
                  <a:pt x="1356" y="19919"/>
                  <a:pt x="1088" y="19938"/>
                </a:cubicBezTo>
                <a:close/>
                <a:moveTo>
                  <a:pt x="16505" y="19985"/>
                </a:moveTo>
                <a:cubicBezTo>
                  <a:pt x="16194" y="19989"/>
                  <a:pt x="15881" y="20116"/>
                  <a:pt x="15637" y="20353"/>
                </a:cubicBezTo>
                <a:cubicBezTo>
                  <a:pt x="15299" y="20682"/>
                  <a:pt x="15108" y="21093"/>
                  <a:pt x="15051" y="21600"/>
                </a:cubicBezTo>
                <a:lnTo>
                  <a:pt x="15103" y="21600"/>
                </a:lnTo>
                <a:cubicBezTo>
                  <a:pt x="15160" y="21108"/>
                  <a:pt x="15341" y="20704"/>
                  <a:pt x="15669" y="20385"/>
                </a:cubicBezTo>
                <a:cubicBezTo>
                  <a:pt x="15904" y="20156"/>
                  <a:pt x="16206" y="20035"/>
                  <a:pt x="16505" y="20031"/>
                </a:cubicBezTo>
                <a:cubicBezTo>
                  <a:pt x="16684" y="20028"/>
                  <a:pt x="16862" y="20069"/>
                  <a:pt x="17026" y="20154"/>
                </a:cubicBezTo>
                <a:cubicBezTo>
                  <a:pt x="17086" y="20185"/>
                  <a:pt x="17142" y="20219"/>
                  <a:pt x="17199" y="20252"/>
                </a:cubicBezTo>
                <a:lnTo>
                  <a:pt x="17209" y="20205"/>
                </a:lnTo>
                <a:cubicBezTo>
                  <a:pt x="17156" y="20174"/>
                  <a:pt x="17104" y="20142"/>
                  <a:pt x="17047" y="20112"/>
                </a:cubicBezTo>
                <a:cubicBezTo>
                  <a:pt x="16878" y="20024"/>
                  <a:pt x="16692" y="19982"/>
                  <a:pt x="16505" y="19985"/>
                </a:cubicBezTo>
                <a:close/>
                <a:moveTo>
                  <a:pt x="16404" y="20090"/>
                </a:moveTo>
                <a:cubicBezTo>
                  <a:pt x="15966" y="20112"/>
                  <a:pt x="15555" y="20407"/>
                  <a:pt x="15324" y="20902"/>
                </a:cubicBezTo>
                <a:cubicBezTo>
                  <a:pt x="15220" y="21123"/>
                  <a:pt x="15149" y="21358"/>
                  <a:pt x="15109" y="21600"/>
                </a:cubicBezTo>
                <a:lnTo>
                  <a:pt x="15156" y="21600"/>
                </a:lnTo>
                <a:cubicBezTo>
                  <a:pt x="15195" y="21365"/>
                  <a:pt x="15264" y="21137"/>
                  <a:pt x="15365" y="20921"/>
                </a:cubicBezTo>
                <a:cubicBezTo>
                  <a:pt x="15588" y="20443"/>
                  <a:pt x="15983" y="20158"/>
                  <a:pt x="16405" y="20136"/>
                </a:cubicBezTo>
                <a:cubicBezTo>
                  <a:pt x="16546" y="20128"/>
                  <a:pt x="16691" y="20151"/>
                  <a:pt x="16832" y="20204"/>
                </a:cubicBezTo>
                <a:cubicBezTo>
                  <a:pt x="16954" y="20251"/>
                  <a:pt x="17066" y="20307"/>
                  <a:pt x="17173" y="20368"/>
                </a:cubicBezTo>
                <a:lnTo>
                  <a:pt x="17184" y="20322"/>
                </a:lnTo>
                <a:cubicBezTo>
                  <a:pt x="17078" y="20263"/>
                  <a:pt x="16967" y="20208"/>
                  <a:pt x="16847" y="20162"/>
                </a:cubicBezTo>
                <a:cubicBezTo>
                  <a:pt x="16700" y="20106"/>
                  <a:pt x="16551" y="20083"/>
                  <a:pt x="16404" y="20090"/>
                </a:cubicBezTo>
                <a:close/>
                <a:moveTo>
                  <a:pt x="1039" y="20091"/>
                </a:moveTo>
                <a:cubicBezTo>
                  <a:pt x="1000" y="20092"/>
                  <a:pt x="958" y="20095"/>
                  <a:pt x="911" y="20099"/>
                </a:cubicBezTo>
                <a:cubicBezTo>
                  <a:pt x="702" y="20117"/>
                  <a:pt x="496" y="20129"/>
                  <a:pt x="295" y="20121"/>
                </a:cubicBezTo>
                <a:lnTo>
                  <a:pt x="285" y="20166"/>
                </a:lnTo>
                <a:cubicBezTo>
                  <a:pt x="491" y="20175"/>
                  <a:pt x="701" y="20162"/>
                  <a:pt x="915" y="20144"/>
                </a:cubicBezTo>
                <a:cubicBezTo>
                  <a:pt x="1263" y="20114"/>
                  <a:pt x="1361" y="20144"/>
                  <a:pt x="1450" y="20490"/>
                </a:cubicBezTo>
                <a:cubicBezTo>
                  <a:pt x="1494" y="20661"/>
                  <a:pt x="1544" y="20833"/>
                  <a:pt x="1594" y="20999"/>
                </a:cubicBezTo>
                <a:cubicBezTo>
                  <a:pt x="1653" y="21195"/>
                  <a:pt x="1713" y="21397"/>
                  <a:pt x="1762" y="21600"/>
                </a:cubicBezTo>
                <a:lnTo>
                  <a:pt x="1808" y="21600"/>
                </a:lnTo>
                <a:cubicBezTo>
                  <a:pt x="1759" y="21393"/>
                  <a:pt x="1698" y="21186"/>
                  <a:pt x="1638" y="20986"/>
                </a:cubicBezTo>
                <a:cubicBezTo>
                  <a:pt x="1588" y="20820"/>
                  <a:pt x="1536" y="20648"/>
                  <a:pt x="1492" y="20478"/>
                </a:cubicBezTo>
                <a:cubicBezTo>
                  <a:pt x="1409" y="20156"/>
                  <a:pt x="1312" y="20082"/>
                  <a:pt x="1039" y="20091"/>
                </a:cubicBezTo>
                <a:close/>
                <a:moveTo>
                  <a:pt x="3289" y="20337"/>
                </a:moveTo>
                <a:cubicBezTo>
                  <a:pt x="3239" y="20340"/>
                  <a:pt x="3187" y="20350"/>
                  <a:pt x="3134" y="20367"/>
                </a:cubicBezTo>
                <a:cubicBezTo>
                  <a:pt x="2970" y="20419"/>
                  <a:pt x="2856" y="20561"/>
                  <a:pt x="2803" y="20778"/>
                </a:cubicBezTo>
                <a:cubicBezTo>
                  <a:pt x="2734" y="21058"/>
                  <a:pt x="2773" y="21333"/>
                  <a:pt x="2812" y="21600"/>
                </a:cubicBezTo>
                <a:lnTo>
                  <a:pt x="2858" y="21600"/>
                </a:lnTo>
                <a:cubicBezTo>
                  <a:pt x="2858" y="21599"/>
                  <a:pt x="2857" y="21598"/>
                  <a:pt x="2857" y="21598"/>
                </a:cubicBezTo>
                <a:cubicBezTo>
                  <a:pt x="2819" y="21334"/>
                  <a:pt x="2778" y="21060"/>
                  <a:pt x="2845" y="20787"/>
                </a:cubicBezTo>
                <a:cubicBezTo>
                  <a:pt x="2879" y="20647"/>
                  <a:pt x="2960" y="20469"/>
                  <a:pt x="3147" y="20409"/>
                </a:cubicBezTo>
                <a:cubicBezTo>
                  <a:pt x="3196" y="20394"/>
                  <a:pt x="3244" y="20385"/>
                  <a:pt x="3291" y="20382"/>
                </a:cubicBezTo>
                <a:cubicBezTo>
                  <a:pt x="3431" y="20372"/>
                  <a:pt x="3562" y="20418"/>
                  <a:pt x="3681" y="20518"/>
                </a:cubicBezTo>
                <a:cubicBezTo>
                  <a:pt x="4054" y="20829"/>
                  <a:pt x="4019" y="21211"/>
                  <a:pt x="3924" y="21578"/>
                </a:cubicBezTo>
                <a:cubicBezTo>
                  <a:pt x="3922" y="21586"/>
                  <a:pt x="3919" y="21593"/>
                  <a:pt x="3917" y="21600"/>
                </a:cubicBezTo>
                <a:lnTo>
                  <a:pt x="3964" y="21600"/>
                </a:lnTo>
                <a:cubicBezTo>
                  <a:pt x="3965" y="21597"/>
                  <a:pt x="3967" y="21594"/>
                  <a:pt x="3968" y="21591"/>
                </a:cubicBezTo>
                <a:cubicBezTo>
                  <a:pt x="4061" y="21227"/>
                  <a:pt x="4103" y="20810"/>
                  <a:pt x="3710" y="20482"/>
                </a:cubicBezTo>
                <a:cubicBezTo>
                  <a:pt x="3581" y="20374"/>
                  <a:pt x="3440" y="20326"/>
                  <a:pt x="3289" y="20337"/>
                </a:cubicBezTo>
                <a:close/>
                <a:moveTo>
                  <a:pt x="3302" y="20469"/>
                </a:moveTo>
                <a:cubicBezTo>
                  <a:pt x="3243" y="20469"/>
                  <a:pt x="3184" y="20482"/>
                  <a:pt x="3130" y="20508"/>
                </a:cubicBezTo>
                <a:cubicBezTo>
                  <a:pt x="3017" y="20563"/>
                  <a:pt x="2932" y="20669"/>
                  <a:pt x="2898" y="20802"/>
                </a:cubicBezTo>
                <a:cubicBezTo>
                  <a:pt x="2851" y="20985"/>
                  <a:pt x="2840" y="21166"/>
                  <a:pt x="2862" y="21356"/>
                </a:cubicBezTo>
                <a:cubicBezTo>
                  <a:pt x="2867" y="21396"/>
                  <a:pt x="2875" y="21438"/>
                  <a:pt x="2883" y="21478"/>
                </a:cubicBezTo>
                <a:cubicBezTo>
                  <a:pt x="2891" y="21520"/>
                  <a:pt x="2895" y="21560"/>
                  <a:pt x="2900" y="21600"/>
                </a:cubicBezTo>
                <a:lnTo>
                  <a:pt x="2946" y="21600"/>
                </a:lnTo>
                <a:cubicBezTo>
                  <a:pt x="2942" y="21556"/>
                  <a:pt x="2935" y="21513"/>
                  <a:pt x="2927" y="21470"/>
                </a:cubicBezTo>
                <a:cubicBezTo>
                  <a:pt x="2919" y="21429"/>
                  <a:pt x="2911" y="21391"/>
                  <a:pt x="2906" y="21352"/>
                </a:cubicBezTo>
                <a:cubicBezTo>
                  <a:pt x="2884" y="21168"/>
                  <a:pt x="2896" y="20992"/>
                  <a:pt x="2942" y="20814"/>
                </a:cubicBezTo>
                <a:cubicBezTo>
                  <a:pt x="2973" y="20695"/>
                  <a:pt x="3049" y="20598"/>
                  <a:pt x="3151" y="20549"/>
                </a:cubicBezTo>
                <a:cubicBezTo>
                  <a:pt x="3199" y="20525"/>
                  <a:pt x="3250" y="20513"/>
                  <a:pt x="3303" y="20513"/>
                </a:cubicBezTo>
                <a:cubicBezTo>
                  <a:pt x="3356" y="20513"/>
                  <a:pt x="3409" y="20525"/>
                  <a:pt x="3461" y="20549"/>
                </a:cubicBezTo>
                <a:cubicBezTo>
                  <a:pt x="3654" y="20635"/>
                  <a:pt x="3779" y="20775"/>
                  <a:pt x="3834" y="20965"/>
                </a:cubicBezTo>
                <a:cubicBezTo>
                  <a:pt x="3897" y="21187"/>
                  <a:pt x="3852" y="21408"/>
                  <a:pt x="3801" y="21600"/>
                </a:cubicBezTo>
                <a:lnTo>
                  <a:pt x="3846" y="21600"/>
                </a:lnTo>
                <a:cubicBezTo>
                  <a:pt x="3898" y="21404"/>
                  <a:pt x="3942" y="21181"/>
                  <a:pt x="3876" y="20952"/>
                </a:cubicBezTo>
                <a:cubicBezTo>
                  <a:pt x="3819" y="20753"/>
                  <a:pt x="3682" y="20599"/>
                  <a:pt x="3480" y="20508"/>
                </a:cubicBezTo>
                <a:cubicBezTo>
                  <a:pt x="3422" y="20482"/>
                  <a:pt x="3362" y="20469"/>
                  <a:pt x="3302" y="20469"/>
                </a:cubicBezTo>
                <a:close/>
                <a:moveTo>
                  <a:pt x="16619" y="20556"/>
                </a:moveTo>
                <a:cubicBezTo>
                  <a:pt x="16389" y="20539"/>
                  <a:pt x="16156" y="20623"/>
                  <a:pt x="15965" y="20802"/>
                </a:cubicBezTo>
                <a:cubicBezTo>
                  <a:pt x="15729" y="21022"/>
                  <a:pt x="15640" y="21286"/>
                  <a:pt x="15610" y="21600"/>
                </a:cubicBezTo>
                <a:lnTo>
                  <a:pt x="15658" y="21600"/>
                </a:lnTo>
                <a:cubicBezTo>
                  <a:pt x="15687" y="21299"/>
                  <a:pt x="15771" y="21044"/>
                  <a:pt x="15995" y="20835"/>
                </a:cubicBezTo>
                <a:cubicBezTo>
                  <a:pt x="16176" y="20665"/>
                  <a:pt x="16398" y="20586"/>
                  <a:pt x="16616" y="20602"/>
                </a:cubicBezTo>
                <a:cubicBezTo>
                  <a:pt x="16746" y="20612"/>
                  <a:pt x="16876" y="20656"/>
                  <a:pt x="16994" y="20735"/>
                </a:cubicBezTo>
                <a:cubicBezTo>
                  <a:pt x="17024" y="20755"/>
                  <a:pt x="17051" y="20775"/>
                  <a:pt x="17078" y="20796"/>
                </a:cubicBezTo>
                <a:lnTo>
                  <a:pt x="17089" y="20747"/>
                </a:lnTo>
                <a:cubicBezTo>
                  <a:pt x="17066" y="20730"/>
                  <a:pt x="17043" y="20713"/>
                  <a:pt x="17019" y="20697"/>
                </a:cubicBezTo>
                <a:cubicBezTo>
                  <a:pt x="16894" y="20613"/>
                  <a:pt x="16757" y="20566"/>
                  <a:pt x="16619" y="20556"/>
                </a:cubicBezTo>
                <a:close/>
                <a:moveTo>
                  <a:pt x="16531" y="20668"/>
                </a:moveTo>
                <a:cubicBezTo>
                  <a:pt x="16473" y="20669"/>
                  <a:pt x="16415" y="20677"/>
                  <a:pt x="16359" y="20692"/>
                </a:cubicBezTo>
                <a:cubicBezTo>
                  <a:pt x="16120" y="20759"/>
                  <a:pt x="15922" y="20958"/>
                  <a:pt x="15800" y="21254"/>
                </a:cubicBezTo>
                <a:cubicBezTo>
                  <a:pt x="15754" y="21365"/>
                  <a:pt x="15735" y="21484"/>
                  <a:pt x="15717" y="21600"/>
                </a:cubicBezTo>
                <a:lnTo>
                  <a:pt x="15763" y="21600"/>
                </a:lnTo>
                <a:cubicBezTo>
                  <a:pt x="15780" y="21489"/>
                  <a:pt x="15798" y="21374"/>
                  <a:pt x="15841" y="21270"/>
                </a:cubicBezTo>
                <a:cubicBezTo>
                  <a:pt x="15957" y="20987"/>
                  <a:pt x="16146" y="20798"/>
                  <a:pt x="16371" y="20735"/>
                </a:cubicBezTo>
                <a:cubicBezTo>
                  <a:pt x="16424" y="20720"/>
                  <a:pt x="16479" y="20714"/>
                  <a:pt x="16534" y="20713"/>
                </a:cubicBezTo>
                <a:cubicBezTo>
                  <a:pt x="16698" y="20712"/>
                  <a:pt x="16867" y="20774"/>
                  <a:pt x="17032" y="20897"/>
                </a:cubicBezTo>
                <a:cubicBezTo>
                  <a:pt x="17040" y="20902"/>
                  <a:pt x="17045" y="20908"/>
                  <a:pt x="17052" y="20913"/>
                </a:cubicBezTo>
                <a:lnTo>
                  <a:pt x="17063" y="20862"/>
                </a:lnTo>
                <a:cubicBezTo>
                  <a:pt x="17062" y="20862"/>
                  <a:pt x="17061" y="20860"/>
                  <a:pt x="17060" y="20859"/>
                </a:cubicBezTo>
                <a:cubicBezTo>
                  <a:pt x="16886" y="20730"/>
                  <a:pt x="16705" y="20666"/>
                  <a:pt x="16531" y="20668"/>
                </a:cubicBezTo>
                <a:close/>
                <a:moveTo>
                  <a:pt x="11712" y="20689"/>
                </a:moveTo>
                <a:cubicBezTo>
                  <a:pt x="11638" y="20696"/>
                  <a:pt x="11577" y="20718"/>
                  <a:pt x="11526" y="20757"/>
                </a:cubicBezTo>
                <a:cubicBezTo>
                  <a:pt x="11422" y="20837"/>
                  <a:pt x="11367" y="20983"/>
                  <a:pt x="11364" y="21194"/>
                </a:cubicBezTo>
                <a:cubicBezTo>
                  <a:pt x="11362" y="21329"/>
                  <a:pt x="11363" y="21466"/>
                  <a:pt x="11363" y="21600"/>
                </a:cubicBezTo>
                <a:lnTo>
                  <a:pt x="11408" y="21600"/>
                </a:lnTo>
                <a:cubicBezTo>
                  <a:pt x="11407" y="21466"/>
                  <a:pt x="11407" y="21330"/>
                  <a:pt x="11409" y="21195"/>
                </a:cubicBezTo>
                <a:cubicBezTo>
                  <a:pt x="11412" y="20999"/>
                  <a:pt x="11461" y="20863"/>
                  <a:pt x="11554" y="20792"/>
                </a:cubicBezTo>
                <a:cubicBezTo>
                  <a:pt x="11599" y="20758"/>
                  <a:pt x="11654" y="20738"/>
                  <a:pt x="11721" y="20732"/>
                </a:cubicBezTo>
                <a:cubicBezTo>
                  <a:pt x="11788" y="20727"/>
                  <a:pt x="11867" y="20735"/>
                  <a:pt x="11955" y="20758"/>
                </a:cubicBezTo>
                <a:lnTo>
                  <a:pt x="11978" y="20764"/>
                </a:lnTo>
                <a:cubicBezTo>
                  <a:pt x="12243" y="20833"/>
                  <a:pt x="12517" y="20905"/>
                  <a:pt x="12781" y="20989"/>
                </a:cubicBezTo>
                <a:cubicBezTo>
                  <a:pt x="13169" y="21113"/>
                  <a:pt x="13304" y="21263"/>
                  <a:pt x="13290" y="21600"/>
                </a:cubicBezTo>
                <a:lnTo>
                  <a:pt x="13334" y="21600"/>
                </a:lnTo>
                <a:cubicBezTo>
                  <a:pt x="13349" y="21243"/>
                  <a:pt x="13202" y="21076"/>
                  <a:pt x="12795" y="20946"/>
                </a:cubicBezTo>
                <a:cubicBezTo>
                  <a:pt x="12529" y="20861"/>
                  <a:pt x="12254" y="20790"/>
                  <a:pt x="11989" y="20721"/>
                </a:cubicBezTo>
                <a:lnTo>
                  <a:pt x="11966" y="20714"/>
                </a:lnTo>
                <a:cubicBezTo>
                  <a:pt x="11870" y="20690"/>
                  <a:pt x="11785" y="20682"/>
                  <a:pt x="11712" y="20689"/>
                </a:cubicBezTo>
                <a:close/>
                <a:moveTo>
                  <a:pt x="168" y="20692"/>
                </a:moveTo>
                <a:lnTo>
                  <a:pt x="158" y="20738"/>
                </a:lnTo>
                <a:cubicBezTo>
                  <a:pt x="571" y="20945"/>
                  <a:pt x="880" y="21229"/>
                  <a:pt x="1093" y="21600"/>
                </a:cubicBezTo>
                <a:lnTo>
                  <a:pt x="1144" y="21600"/>
                </a:lnTo>
                <a:cubicBezTo>
                  <a:pt x="924" y="21208"/>
                  <a:pt x="601" y="20908"/>
                  <a:pt x="168" y="20692"/>
                </a:cubicBezTo>
                <a:close/>
                <a:moveTo>
                  <a:pt x="147" y="20786"/>
                </a:moveTo>
                <a:lnTo>
                  <a:pt x="138" y="20831"/>
                </a:lnTo>
                <a:cubicBezTo>
                  <a:pt x="471" y="21001"/>
                  <a:pt x="781" y="21228"/>
                  <a:pt x="978" y="21600"/>
                </a:cubicBezTo>
                <a:lnTo>
                  <a:pt x="1028" y="21600"/>
                </a:lnTo>
                <a:cubicBezTo>
                  <a:pt x="825" y="21202"/>
                  <a:pt x="490" y="20961"/>
                  <a:pt x="147" y="20786"/>
                </a:cubicBezTo>
                <a:close/>
                <a:moveTo>
                  <a:pt x="9749" y="20861"/>
                </a:moveTo>
                <a:cubicBezTo>
                  <a:pt x="9724" y="20863"/>
                  <a:pt x="9696" y="20873"/>
                  <a:pt x="9665" y="20894"/>
                </a:cubicBezTo>
                <a:cubicBezTo>
                  <a:pt x="9507" y="20997"/>
                  <a:pt x="9454" y="21120"/>
                  <a:pt x="9504" y="21271"/>
                </a:cubicBezTo>
                <a:cubicBezTo>
                  <a:pt x="9540" y="21380"/>
                  <a:pt x="9575" y="21490"/>
                  <a:pt x="9610" y="21600"/>
                </a:cubicBezTo>
                <a:lnTo>
                  <a:pt x="9657" y="21600"/>
                </a:lnTo>
                <a:cubicBezTo>
                  <a:pt x="9621" y="21486"/>
                  <a:pt x="9585" y="21372"/>
                  <a:pt x="9547" y="21258"/>
                </a:cubicBezTo>
                <a:cubicBezTo>
                  <a:pt x="9504" y="21127"/>
                  <a:pt x="9549" y="21022"/>
                  <a:pt x="9689" y="20931"/>
                </a:cubicBezTo>
                <a:cubicBezTo>
                  <a:pt x="9711" y="20917"/>
                  <a:pt x="9729" y="20909"/>
                  <a:pt x="9747" y="20906"/>
                </a:cubicBezTo>
                <a:cubicBezTo>
                  <a:pt x="9799" y="20898"/>
                  <a:pt x="9838" y="20938"/>
                  <a:pt x="9888" y="20996"/>
                </a:cubicBezTo>
                <a:cubicBezTo>
                  <a:pt x="9902" y="21013"/>
                  <a:pt x="9917" y="21029"/>
                  <a:pt x="9931" y="21043"/>
                </a:cubicBezTo>
                <a:cubicBezTo>
                  <a:pt x="10093" y="21203"/>
                  <a:pt x="10134" y="21394"/>
                  <a:pt x="10144" y="21600"/>
                </a:cubicBezTo>
                <a:lnTo>
                  <a:pt x="10188" y="21600"/>
                </a:lnTo>
                <a:cubicBezTo>
                  <a:pt x="10178" y="21389"/>
                  <a:pt x="10135" y="21182"/>
                  <a:pt x="9962" y="21011"/>
                </a:cubicBezTo>
                <a:cubicBezTo>
                  <a:pt x="9949" y="20998"/>
                  <a:pt x="9935" y="20983"/>
                  <a:pt x="9922" y="20968"/>
                </a:cubicBezTo>
                <a:cubicBezTo>
                  <a:pt x="9880" y="20918"/>
                  <a:pt x="9826" y="20855"/>
                  <a:pt x="9749" y="20861"/>
                </a:cubicBezTo>
                <a:close/>
                <a:moveTo>
                  <a:pt x="11" y="21402"/>
                </a:moveTo>
                <a:lnTo>
                  <a:pt x="0" y="21451"/>
                </a:lnTo>
                <a:cubicBezTo>
                  <a:pt x="55" y="21498"/>
                  <a:pt x="107" y="21546"/>
                  <a:pt x="156" y="21600"/>
                </a:cubicBezTo>
                <a:lnTo>
                  <a:pt x="216" y="21600"/>
                </a:lnTo>
                <a:cubicBezTo>
                  <a:pt x="154" y="21527"/>
                  <a:pt x="84" y="21462"/>
                  <a:pt x="11" y="21402"/>
                </a:cubicBezTo>
                <a:close/>
              </a:path>
            </a:pathLst>
          </a:custGeom>
          <a:solidFill>
            <a:srgbClr val="FFFFFF">
              <a:alpha val="15000"/>
            </a:srgbClr>
          </a:solidFill>
          <a:ln w="12700">
            <a:miter lim="400000"/>
          </a:ln>
        </p:spPr>
        <p:txBody>
          <a:bodyPr lIns="45719" rIns="45719"/>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85" name="Shape"/>
          <p:cNvSpPr/>
          <p:nvPr/>
        </p:nvSpPr>
        <p:spPr>
          <a:xfrm>
            <a:off x="5741963" y="-2"/>
            <a:ext cx="16386517" cy="13716001"/>
          </a:xfrm>
          <a:custGeom>
            <a:avLst/>
            <a:gdLst/>
            <a:ahLst/>
            <a:cxnLst>
              <a:cxn ang="0">
                <a:pos x="wd2" y="hd2"/>
              </a:cxn>
              <a:cxn ang="5400000">
                <a:pos x="wd2" y="hd2"/>
              </a:cxn>
              <a:cxn ang="10800000">
                <a:pos x="wd2" y="hd2"/>
              </a:cxn>
              <a:cxn ang="16200000">
                <a:pos x="wd2" y="hd2"/>
              </a:cxn>
            </a:cxnLst>
            <a:rect l="0" t="0" r="r" b="b"/>
            <a:pathLst>
              <a:path w="21600" h="21600" extrusionOk="0">
                <a:moveTo>
                  <a:pt x="6012" y="0"/>
                </a:moveTo>
                <a:lnTo>
                  <a:pt x="0" y="21600"/>
                </a:lnTo>
                <a:lnTo>
                  <a:pt x="15588" y="21600"/>
                </a:lnTo>
                <a:lnTo>
                  <a:pt x="21600" y="0"/>
                </a:lnTo>
                <a:lnTo>
                  <a:pt x="6012" y="0"/>
                </a:lnTo>
                <a:close/>
              </a:path>
            </a:pathLst>
          </a:custGeom>
          <a:gradFill>
            <a:gsLst>
              <a:gs pos="0">
                <a:srgbClr val="D5D5D5"/>
              </a:gs>
              <a:gs pos="100000">
                <a:srgbClr val="454546"/>
              </a:gs>
            </a:gsLst>
            <a:lin ang="7199999"/>
          </a:gradFill>
          <a:ln w="12700">
            <a:miter lim="400000"/>
          </a:ln>
          <a:effectLst>
            <a:outerShdw blurRad="1270000" rotWithShape="0">
              <a:srgbClr val="000000">
                <a:alpha val="35000"/>
              </a:srgbClr>
            </a:outerShdw>
          </a:effectLst>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86" name="Double pictures with some texts"/>
          <p:cNvSpPr txBox="1"/>
          <p:nvPr/>
        </p:nvSpPr>
        <p:spPr>
          <a:xfrm>
            <a:off x="7212047" y="2955853"/>
            <a:ext cx="13400450" cy="6019148"/>
          </a:xfrm>
          <a:prstGeom prst="rect">
            <a:avLst/>
          </a:prstGeom>
          <a:solidFill>
            <a:schemeClr val="tx2">
              <a:lumMod val="50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r">
              <a:lnSpc>
                <a:spcPct val="80000"/>
              </a:lnSpc>
              <a:defRPr sz="8000" cap="all" spc="0">
                <a:solidFill>
                  <a:srgbClr val="FFFFFF"/>
                </a:solidFill>
                <a:latin typeface="+mn-lt"/>
                <a:ea typeface="+mn-ea"/>
                <a:cs typeface="+mn-cs"/>
                <a:sym typeface="Montserrat ExtraBold"/>
              </a:defRPr>
            </a:lvl1pPr>
          </a:lstStyle>
          <a:p>
            <a:r>
              <a:rPr lang="en-US" dirty="0"/>
              <a:t>Conceptualization of </a:t>
            </a:r>
            <a:r>
              <a:rPr lang="en-US" dirty="0">
                <a:solidFill>
                  <a:schemeClr val="tx1"/>
                </a:solidFill>
                <a:highlight>
                  <a:srgbClr val="FFFF00"/>
                </a:highlight>
              </a:rPr>
              <a:t>Teachers’ Research Mindset </a:t>
            </a:r>
            <a:r>
              <a:rPr lang="en-US" dirty="0"/>
              <a:t>as a Complex Dynamic System in the ELT Context</a:t>
            </a:r>
            <a:endParaRPr sz="9600" dirty="0"/>
          </a:p>
        </p:txBody>
      </p:sp>
      <p:sp>
        <p:nvSpPr>
          <p:cNvPr id="8" name="TextBox 7">
            <a:extLst>
              <a:ext uri="{FF2B5EF4-FFF2-40B4-BE49-F238E27FC236}">
                <a16:creationId xmlns:a16="http://schemas.microsoft.com/office/drawing/2014/main" id="{82B273E3-5B10-369C-7D52-C184264C1EC5}"/>
              </a:ext>
            </a:extLst>
          </p:cNvPr>
          <p:cNvSpPr txBox="1"/>
          <p:nvPr/>
        </p:nvSpPr>
        <p:spPr>
          <a:xfrm>
            <a:off x="12607231" y="970095"/>
            <a:ext cx="10599645" cy="1015663"/>
          </a:xfrm>
          <a:prstGeom prst="rect">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wrap="square">
            <a:spAutoFit/>
          </a:bodyPr>
          <a:lstStyle/>
          <a:p>
            <a:pPr algn="r">
              <a:lnSpc>
                <a:spcPct val="100000"/>
              </a:lnSpc>
            </a:pPr>
            <a:r>
              <a:rPr lang="en-US" sz="6000" dirty="0">
                <a:solidFill>
                  <a:srgbClr val="2F2F2F"/>
                </a:solidFill>
              </a:rPr>
              <a:t>Qualitative case study</a:t>
            </a:r>
            <a:endParaRPr lang="en-US" sz="6000" dirty="0">
              <a:solidFill>
                <a:srgbClr val="2F2F2F"/>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1" nodeType="withEffect">
                                  <p:stCondLst>
                                    <p:cond delay="0"/>
                                  </p:stCondLst>
                                  <p:iterate>
                                    <p:tmAbs val="0"/>
                                  </p:iterate>
                                  <p:childTnLst>
                                    <p:set>
                                      <p:cBhvr>
                                        <p:cTn id="6" fill="hold"/>
                                        <p:tgtEl>
                                          <p:spTgt spid="883"/>
                                        </p:tgtEl>
                                        <p:attrNameLst>
                                          <p:attrName>style.visibility</p:attrName>
                                        </p:attrNameLst>
                                      </p:cBhvr>
                                      <p:to>
                                        <p:strVal val="visible"/>
                                      </p:to>
                                    </p:set>
                                    <p:anim calcmode="lin" valueType="num">
                                      <p:cBhvr>
                                        <p:cTn id="7" dur="1000" fill="hold"/>
                                        <p:tgtEl>
                                          <p:spTgt spid="883"/>
                                        </p:tgtEl>
                                        <p:attrNameLst>
                                          <p:attrName>ppt_x</p:attrName>
                                        </p:attrNameLst>
                                      </p:cBhvr>
                                      <p:tavLst>
                                        <p:tav tm="0">
                                          <p:val>
                                            <p:strVal val="1+#ppt_w/2"/>
                                          </p:val>
                                        </p:tav>
                                        <p:tav tm="100000">
                                          <p:val>
                                            <p:strVal val="#ppt_x"/>
                                          </p:val>
                                        </p:tav>
                                      </p:tavLst>
                                    </p:anim>
                                    <p:anim calcmode="lin" valueType="num">
                                      <p:cBhvr>
                                        <p:cTn id="8" dur="1000" fill="hold"/>
                                        <p:tgtEl>
                                          <p:spTgt spid="883"/>
                                        </p:tgtEl>
                                        <p:attrNameLst>
                                          <p:attrName>ppt_y</p:attrName>
                                        </p:attrNameLst>
                                      </p:cBhvr>
                                      <p:tavLst>
                                        <p:tav tm="0">
                                          <p:val>
                                            <p:strVal val="#ppt_y"/>
                                          </p:val>
                                        </p:tav>
                                        <p:tav tm="100000">
                                          <p:val>
                                            <p:strVal val="#ppt_y"/>
                                          </p:val>
                                        </p:tav>
                                      </p:tavLst>
                                    </p:anim>
                                  </p:childTnLst>
                                </p:cTn>
                              </p:par>
                              <p:par>
                                <p:cTn id="9" presetID="2" presetClass="entr" presetSubtype="8" accel="50000" decel="50000" fill="hold" grpId="2" nodeType="withEffect">
                                  <p:stCondLst>
                                    <p:cond delay="0"/>
                                  </p:stCondLst>
                                  <p:iterate>
                                    <p:tmAbs val="0"/>
                                  </p:iterate>
                                  <p:childTnLst>
                                    <p:set>
                                      <p:cBhvr>
                                        <p:cTn id="10" fill="hold"/>
                                        <p:tgtEl>
                                          <p:spTgt spid="885"/>
                                        </p:tgtEl>
                                        <p:attrNameLst>
                                          <p:attrName>style.visibility</p:attrName>
                                        </p:attrNameLst>
                                      </p:cBhvr>
                                      <p:to>
                                        <p:strVal val="visible"/>
                                      </p:to>
                                    </p:set>
                                    <p:anim calcmode="lin" valueType="num">
                                      <p:cBhvr>
                                        <p:cTn id="11" dur="1000" fill="hold"/>
                                        <p:tgtEl>
                                          <p:spTgt spid="885"/>
                                        </p:tgtEl>
                                        <p:attrNameLst>
                                          <p:attrName>ppt_x</p:attrName>
                                        </p:attrNameLst>
                                      </p:cBhvr>
                                      <p:tavLst>
                                        <p:tav tm="0">
                                          <p:val>
                                            <p:strVal val="0-#ppt_w/2"/>
                                          </p:val>
                                        </p:tav>
                                        <p:tav tm="100000">
                                          <p:val>
                                            <p:strVal val="#ppt_x"/>
                                          </p:val>
                                        </p:tav>
                                      </p:tavLst>
                                    </p:anim>
                                    <p:anim calcmode="lin" valueType="num">
                                      <p:cBhvr>
                                        <p:cTn id="12" dur="1000" fill="hold"/>
                                        <p:tgtEl>
                                          <p:spTgt spid="885"/>
                                        </p:tgtEl>
                                        <p:attrNameLst>
                                          <p:attrName>ppt_y</p:attrName>
                                        </p:attrNameLst>
                                      </p:cBhvr>
                                      <p:tavLst>
                                        <p:tav tm="0">
                                          <p:val>
                                            <p:strVal val="#ppt_y"/>
                                          </p:val>
                                        </p:tav>
                                        <p:tav tm="100000">
                                          <p:val>
                                            <p:strVal val="#ppt_y"/>
                                          </p:val>
                                        </p:tav>
                                      </p:tavLst>
                                    </p:anim>
                                  </p:childTnLst>
                                </p:cTn>
                              </p:par>
                              <p:par>
                                <p:cTn id="13" presetID="2" presetClass="entr" presetSubtype="8" accel="50000" decel="50000" fill="hold" grpId="3" nodeType="withEffect">
                                  <p:stCondLst>
                                    <p:cond delay="1000"/>
                                  </p:stCondLst>
                                  <p:iterate>
                                    <p:tmAbs val="0"/>
                                  </p:iterate>
                                  <p:childTnLst>
                                    <p:set>
                                      <p:cBhvr>
                                        <p:cTn id="14" fill="hold"/>
                                        <p:tgtEl>
                                          <p:spTgt spid="886"/>
                                        </p:tgtEl>
                                        <p:attrNameLst>
                                          <p:attrName>style.visibility</p:attrName>
                                        </p:attrNameLst>
                                      </p:cBhvr>
                                      <p:to>
                                        <p:strVal val="visible"/>
                                      </p:to>
                                    </p:set>
                                    <p:anim calcmode="lin" valueType="num">
                                      <p:cBhvr>
                                        <p:cTn id="15" dur="500" fill="hold"/>
                                        <p:tgtEl>
                                          <p:spTgt spid="886"/>
                                        </p:tgtEl>
                                        <p:attrNameLst>
                                          <p:attrName>ppt_x</p:attrName>
                                        </p:attrNameLst>
                                      </p:cBhvr>
                                      <p:tavLst>
                                        <p:tav tm="0">
                                          <p:val>
                                            <p:strVal val="0-#ppt_w/2"/>
                                          </p:val>
                                        </p:tav>
                                        <p:tav tm="100000">
                                          <p:val>
                                            <p:strVal val="#ppt_x"/>
                                          </p:val>
                                        </p:tav>
                                      </p:tavLst>
                                    </p:anim>
                                    <p:anim calcmode="lin" valueType="num">
                                      <p:cBhvr>
                                        <p:cTn id="16" dur="500" fill="hold"/>
                                        <p:tgtEl>
                                          <p:spTgt spid="88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100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3" grpId="1" animBg="1" advAuto="0"/>
      <p:bldP spid="885" grpId="2" animBg="1" advAuto="0"/>
      <p:bldP spid="886" grpId="3" animBg="1" advAuto="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14C3AE5-D909-474B-9BBF-4FF8703CB12C}"/>
              </a:ext>
            </a:extLst>
          </p:cNvPr>
          <p:cNvPicPr>
            <a:picLocks noGrp="1" noChangeAspect="1"/>
          </p:cNvPicPr>
          <p:nvPr>
            <p:ph type="pic" idx="21"/>
          </p:nvPr>
        </p:nvPicPr>
        <p:blipFill>
          <a:blip r:embed="rId2">
            <a:extLst>
              <a:ext uri="{28A0092B-C50C-407E-A947-70E740481C1C}">
                <a14:useLocalDpi xmlns:a14="http://schemas.microsoft.com/office/drawing/2010/main" val="0"/>
              </a:ext>
            </a:extLst>
          </a:blip>
          <a:srcRect t="906" b="906"/>
          <a:stretch/>
        </p:blipFill>
        <p:spPr>
          <a:xfrm flipH="1">
            <a:off x="0" y="-2703256"/>
            <a:ext cx="24384000" cy="17721199"/>
          </a:xfrm>
        </p:spPr>
      </p:pic>
      <p:sp>
        <p:nvSpPr>
          <p:cNvPr id="787" name="Shape"/>
          <p:cNvSpPr/>
          <p:nvPr/>
        </p:nvSpPr>
        <p:spPr>
          <a:xfrm>
            <a:off x="19623028" y="75154"/>
            <a:ext cx="13375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5769" y="0"/>
                </a:moveTo>
                <a:lnTo>
                  <a:pt x="0" y="21600"/>
                </a:lnTo>
                <a:lnTo>
                  <a:pt x="14854" y="21600"/>
                </a:lnTo>
                <a:lnTo>
                  <a:pt x="15645" y="21600"/>
                </a:lnTo>
                <a:lnTo>
                  <a:pt x="15831" y="21600"/>
                </a:lnTo>
                <a:lnTo>
                  <a:pt x="21600" y="0"/>
                </a:lnTo>
                <a:lnTo>
                  <a:pt x="15645" y="0"/>
                </a:lnTo>
                <a:lnTo>
                  <a:pt x="14854" y="0"/>
                </a:lnTo>
                <a:lnTo>
                  <a:pt x="5769" y="0"/>
                </a:lnTo>
                <a:close/>
              </a:path>
            </a:pathLst>
          </a:custGeom>
          <a:gradFill>
            <a:gsLst>
              <a:gs pos="0">
                <a:srgbClr val="D5D5D5"/>
              </a:gs>
              <a:gs pos="100000">
                <a:srgbClr val="454546"/>
              </a:gs>
            </a:gsLst>
            <a:lin ang="7199999"/>
          </a:gradFill>
          <a:ln w="12700">
            <a:miter lim="400000"/>
          </a:ln>
          <a:effectLst>
            <a:outerShdw blurRad="1270000" rotWithShape="0">
              <a:srgbClr val="000000">
                <a:alpha val="35000"/>
              </a:srgbClr>
            </a:outerShdw>
          </a:effectLst>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788" name="Shape"/>
          <p:cNvSpPr/>
          <p:nvPr/>
        </p:nvSpPr>
        <p:spPr>
          <a:xfrm>
            <a:off x="-10182056" y="0"/>
            <a:ext cx="14622066" cy="13716001"/>
          </a:xfrm>
          <a:custGeom>
            <a:avLst/>
            <a:gdLst/>
            <a:ahLst/>
            <a:cxnLst>
              <a:cxn ang="0">
                <a:pos x="wd2" y="hd2"/>
              </a:cxn>
              <a:cxn ang="5400000">
                <a:pos x="wd2" y="hd2"/>
              </a:cxn>
              <a:cxn ang="10800000">
                <a:pos x="wd2" y="hd2"/>
              </a:cxn>
              <a:cxn ang="16200000">
                <a:pos x="wd2" y="hd2"/>
              </a:cxn>
            </a:cxnLst>
            <a:rect l="0" t="0" r="r" b="b"/>
            <a:pathLst>
              <a:path w="21600" h="21600" extrusionOk="0">
                <a:moveTo>
                  <a:pt x="5277" y="0"/>
                </a:moveTo>
                <a:lnTo>
                  <a:pt x="0" y="21600"/>
                </a:lnTo>
                <a:lnTo>
                  <a:pt x="5400" y="21600"/>
                </a:lnTo>
                <a:lnTo>
                  <a:pt x="7510" y="21600"/>
                </a:lnTo>
                <a:lnTo>
                  <a:pt x="16322" y="21600"/>
                </a:lnTo>
                <a:lnTo>
                  <a:pt x="21600" y="0"/>
                </a:lnTo>
                <a:lnTo>
                  <a:pt x="7510" y="0"/>
                </a:lnTo>
                <a:lnTo>
                  <a:pt x="5400" y="0"/>
                </a:lnTo>
                <a:lnTo>
                  <a:pt x="5277" y="0"/>
                </a:lnTo>
                <a:close/>
              </a:path>
            </a:pathLst>
          </a:custGeom>
          <a:solidFill>
            <a:srgbClr val="454546">
              <a:alpha val="80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789" name="Shape"/>
          <p:cNvSpPr/>
          <p:nvPr/>
        </p:nvSpPr>
        <p:spPr>
          <a:xfrm>
            <a:off x="7750629" y="-740229"/>
            <a:ext cx="10602686" cy="14531383"/>
          </a:xfrm>
          <a:custGeom>
            <a:avLst/>
            <a:gdLst/>
            <a:ahLst/>
            <a:cxnLst>
              <a:cxn ang="0">
                <a:pos x="wd2" y="hd2"/>
              </a:cxn>
              <a:cxn ang="5400000">
                <a:pos x="wd2" y="hd2"/>
              </a:cxn>
              <a:cxn ang="10800000">
                <a:pos x="wd2" y="hd2"/>
              </a:cxn>
              <a:cxn ang="16200000">
                <a:pos x="wd2" y="hd2"/>
              </a:cxn>
            </a:cxnLst>
            <a:rect l="0" t="0" r="r" b="b"/>
            <a:pathLst>
              <a:path w="21600" h="21600" extrusionOk="0">
                <a:moveTo>
                  <a:pt x="11316" y="0"/>
                </a:moveTo>
                <a:lnTo>
                  <a:pt x="0" y="21600"/>
                </a:lnTo>
                <a:lnTo>
                  <a:pt x="10283" y="21600"/>
                </a:lnTo>
                <a:lnTo>
                  <a:pt x="21600" y="0"/>
                </a:lnTo>
                <a:lnTo>
                  <a:pt x="11580" y="0"/>
                </a:lnTo>
                <a:lnTo>
                  <a:pt x="11316" y="0"/>
                </a:lnTo>
                <a:close/>
              </a:path>
            </a:pathLst>
          </a:custGeom>
          <a:gradFill>
            <a:gsLst>
              <a:gs pos="0">
                <a:srgbClr val="FFFFFF"/>
              </a:gs>
              <a:gs pos="100000">
                <a:srgbClr val="5E5E5E"/>
              </a:gs>
            </a:gsLst>
            <a:lin ang="7199999"/>
          </a:gradFill>
          <a:ln w="12700">
            <a:miter lim="400000"/>
          </a:ln>
          <a:effectLst>
            <a:outerShdw blurRad="1270000" rotWithShape="0">
              <a:srgbClr val="000000">
                <a:alpha val="35000"/>
              </a:srgbClr>
            </a:outerShdw>
          </a:effectLst>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3" name="Let’s move up">
            <a:extLst>
              <a:ext uri="{FF2B5EF4-FFF2-40B4-BE49-F238E27FC236}">
                <a16:creationId xmlns:a16="http://schemas.microsoft.com/office/drawing/2014/main" id="{D42B2E13-D48A-7593-D474-F1C9FA8405EF}"/>
              </a:ext>
            </a:extLst>
          </p:cNvPr>
          <p:cNvSpPr txBox="1"/>
          <p:nvPr/>
        </p:nvSpPr>
        <p:spPr>
          <a:xfrm>
            <a:off x="-435429" y="2882162"/>
            <a:ext cx="17547772" cy="1590820"/>
          </a:xfrm>
          <a:prstGeom prst="rect">
            <a:avLst/>
          </a:prstGeom>
          <a:solidFill>
            <a:schemeClr val="tx1">
              <a:lumMod val="75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r">
              <a:lnSpc>
                <a:spcPct val="80000"/>
              </a:lnSpc>
              <a:defRPr sz="12000" cap="all" spc="0">
                <a:solidFill>
                  <a:srgbClr val="FFFFFF"/>
                </a:solidFill>
                <a:latin typeface="+mn-lt"/>
                <a:ea typeface="+mn-ea"/>
                <a:cs typeface="+mn-cs"/>
                <a:sym typeface="Montserrat ExtraBold"/>
              </a:defRPr>
            </a:lvl1pPr>
          </a:lstStyle>
          <a:p>
            <a:r>
              <a:rPr lang="en-US" dirty="0"/>
              <a:t>changeability </a:t>
            </a:r>
            <a:endParaRPr dirty="0"/>
          </a:p>
        </p:txBody>
      </p:sp>
      <p:sp>
        <p:nvSpPr>
          <p:cNvPr id="2" name="Let’s move up">
            <a:extLst>
              <a:ext uri="{FF2B5EF4-FFF2-40B4-BE49-F238E27FC236}">
                <a16:creationId xmlns:a16="http://schemas.microsoft.com/office/drawing/2014/main" id="{226A8755-F4D0-956E-5446-059E87279F2A}"/>
              </a:ext>
            </a:extLst>
          </p:cNvPr>
          <p:cNvSpPr txBox="1"/>
          <p:nvPr/>
        </p:nvSpPr>
        <p:spPr>
          <a:xfrm>
            <a:off x="9427030" y="7652199"/>
            <a:ext cx="14956971" cy="1590820"/>
          </a:xfrm>
          <a:prstGeom prst="rect">
            <a:avLst/>
          </a:prstGeom>
          <a:solidFill>
            <a:schemeClr val="tx1">
              <a:lumMod val="75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r">
              <a:lnSpc>
                <a:spcPct val="80000"/>
              </a:lnSpc>
              <a:defRPr sz="12000" cap="all" spc="0">
                <a:solidFill>
                  <a:srgbClr val="FFFFFF"/>
                </a:solidFill>
                <a:latin typeface="+mn-lt"/>
                <a:ea typeface="+mn-ea"/>
                <a:cs typeface="+mn-cs"/>
                <a:sym typeface="Montserrat ExtraBold"/>
              </a:defRPr>
            </a:lvl1pPr>
          </a:lstStyle>
          <a:p>
            <a:pPr algn="l"/>
            <a:r>
              <a:rPr lang="en-US" dirty="0"/>
              <a:t>stability</a:t>
            </a:r>
            <a:endParaRPr dirty="0"/>
          </a:p>
        </p:txBody>
      </p:sp>
      <p:sp>
        <p:nvSpPr>
          <p:cNvPr id="6" name="Lightning Bolt 5">
            <a:extLst>
              <a:ext uri="{FF2B5EF4-FFF2-40B4-BE49-F238E27FC236}">
                <a16:creationId xmlns:a16="http://schemas.microsoft.com/office/drawing/2014/main" id="{6FA36354-E735-B95E-7BD1-FCFAD78EC164}"/>
              </a:ext>
            </a:extLst>
          </p:cNvPr>
          <p:cNvSpPr/>
          <p:nvPr/>
        </p:nvSpPr>
        <p:spPr>
          <a:xfrm>
            <a:off x="11353799" y="4611944"/>
            <a:ext cx="2917371" cy="3135086"/>
          </a:xfrm>
          <a:prstGeom prst="lightningBolt">
            <a:avLst/>
          </a:prstGeom>
          <a:solidFill>
            <a:schemeClr val="tx1"/>
          </a:solidFill>
          <a:ln w="12700" cap="flat">
            <a:noFill/>
            <a:miter lim="4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2" nodeType="withEffect">
                                  <p:stCondLst>
                                    <p:cond delay="0"/>
                                  </p:stCondLst>
                                  <p:iterate>
                                    <p:tmAbs val="0"/>
                                  </p:iterate>
                                  <p:childTnLst>
                                    <p:set>
                                      <p:cBhvr>
                                        <p:cTn id="6" fill="hold"/>
                                        <p:tgtEl>
                                          <p:spTgt spid="789"/>
                                        </p:tgtEl>
                                        <p:attrNameLst>
                                          <p:attrName>style.visibility</p:attrName>
                                        </p:attrNameLst>
                                      </p:cBhvr>
                                      <p:to>
                                        <p:strVal val="visible"/>
                                      </p:to>
                                    </p:set>
                                    <p:anim calcmode="lin" valueType="num">
                                      <p:cBhvr>
                                        <p:cTn id="7" dur="1000" fill="hold"/>
                                        <p:tgtEl>
                                          <p:spTgt spid="789"/>
                                        </p:tgtEl>
                                        <p:attrNameLst>
                                          <p:attrName>ppt_x</p:attrName>
                                        </p:attrNameLst>
                                      </p:cBhvr>
                                      <p:tavLst>
                                        <p:tav tm="0">
                                          <p:val>
                                            <p:strVal val="1+#ppt_w/2"/>
                                          </p:val>
                                        </p:tav>
                                        <p:tav tm="100000">
                                          <p:val>
                                            <p:strVal val="#ppt_x"/>
                                          </p:val>
                                        </p:tav>
                                      </p:tavLst>
                                    </p:anim>
                                    <p:anim calcmode="lin" valueType="num">
                                      <p:cBhvr>
                                        <p:cTn id="8" dur="1000" fill="hold"/>
                                        <p:tgtEl>
                                          <p:spTgt spid="789"/>
                                        </p:tgtEl>
                                        <p:attrNameLst>
                                          <p:attrName>ppt_y</p:attrName>
                                        </p:attrNameLst>
                                      </p:cBhvr>
                                      <p:tavLst>
                                        <p:tav tm="0">
                                          <p:val>
                                            <p:strVal val="#ppt_y"/>
                                          </p:val>
                                        </p:tav>
                                        <p:tav tm="100000">
                                          <p:val>
                                            <p:strVal val="#ppt_y"/>
                                          </p:val>
                                        </p:tav>
                                      </p:tavLst>
                                    </p:anim>
                                  </p:childTnLst>
                                </p:cTn>
                              </p:par>
                              <p:par>
                                <p:cTn id="9" presetID="2" presetClass="entr" presetSubtype="8" accel="50000" decel="50000" fill="hold" grpId="3" nodeType="withEffect">
                                  <p:stCondLst>
                                    <p:cond delay="0"/>
                                  </p:stCondLst>
                                  <p:iterate>
                                    <p:tmAbs val="0"/>
                                  </p:iterate>
                                  <p:childTnLst>
                                    <p:set>
                                      <p:cBhvr>
                                        <p:cTn id="10" fill="hold"/>
                                        <p:tgtEl>
                                          <p:spTgt spid="787"/>
                                        </p:tgtEl>
                                        <p:attrNameLst>
                                          <p:attrName>style.visibility</p:attrName>
                                        </p:attrNameLst>
                                      </p:cBhvr>
                                      <p:to>
                                        <p:strVal val="visible"/>
                                      </p:to>
                                    </p:set>
                                    <p:anim calcmode="lin" valueType="num">
                                      <p:cBhvr>
                                        <p:cTn id="11" dur="1000" fill="hold"/>
                                        <p:tgtEl>
                                          <p:spTgt spid="787"/>
                                        </p:tgtEl>
                                        <p:attrNameLst>
                                          <p:attrName>ppt_x</p:attrName>
                                        </p:attrNameLst>
                                      </p:cBhvr>
                                      <p:tavLst>
                                        <p:tav tm="0">
                                          <p:val>
                                            <p:strVal val="0-#ppt_w/2"/>
                                          </p:val>
                                        </p:tav>
                                        <p:tav tm="100000">
                                          <p:val>
                                            <p:strVal val="#ppt_x"/>
                                          </p:val>
                                        </p:tav>
                                      </p:tavLst>
                                    </p:anim>
                                    <p:anim calcmode="lin" valueType="num">
                                      <p:cBhvr>
                                        <p:cTn id="12" dur="1000" fill="hold"/>
                                        <p:tgtEl>
                                          <p:spTgt spid="787"/>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grpId="4" nodeType="withEffect">
                                  <p:stCondLst>
                                    <p:cond delay="0"/>
                                  </p:stCondLst>
                                  <p:iterate>
                                    <p:tmAbs val="0"/>
                                  </p:iterate>
                                  <p:childTnLst>
                                    <p:set>
                                      <p:cBhvr>
                                        <p:cTn id="14" fill="hold"/>
                                        <p:tgtEl>
                                          <p:spTgt spid="788"/>
                                        </p:tgtEl>
                                        <p:attrNameLst>
                                          <p:attrName>style.visibility</p:attrName>
                                        </p:attrNameLst>
                                      </p:cBhvr>
                                      <p:to>
                                        <p:strVal val="visible"/>
                                      </p:to>
                                    </p:set>
                                    <p:anim calcmode="lin" valueType="num">
                                      <p:cBhvr>
                                        <p:cTn id="15" dur="1000" fill="hold"/>
                                        <p:tgtEl>
                                          <p:spTgt spid="788"/>
                                        </p:tgtEl>
                                        <p:attrNameLst>
                                          <p:attrName>ppt_x</p:attrName>
                                        </p:attrNameLst>
                                      </p:cBhvr>
                                      <p:tavLst>
                                        <p:tav tm="0">
                                          <p:val>
                                            <p:strVal val="1+#ppt_w/2"/>
                                          </p:val>
                                        </p:tav>
                                        <p:tav tm="100000">
                                          <p:val>
                                            <p:strVal val="#ppt_x"/>
                                          </p:val>
                                        </p:tav>
                                      </p:tavLst>
                                    </p:anim>
                                    <p:anim calcmode="lin" valueType="num">
                                      <p:cBhvr>
                                        <p:cTn id="16" dur="1000" fill="hold"/>
                                        <p:tgtEl>
                                          <p:spTgt spid="788"/>
                                        </p:tgtEl>
                                        <p:attrNameLst>
                                          <p:attrName>ppt_y</p:attrName>
                                        </p:attrNameLst>
                                      </p:cBhvr>
                                      <p:tavLst>
                                        <p:tav tm="0">
                                          <p:val>
                                            <p:strVal val="#ppt_y"/>
                                          </p:val>
                                        </p:tav>
                                        <p:tav tm="100000">
                                          <p:val>
                                            <p:strVal val="#ppt_y"/>
                                          </p:val>
                                        </p:tav>
                                      </p:tavLst>
                                    </p:anim>
                                  </p:childTnLst>
                                </p:cTn>
                              </p:par>
                              <p:par>
                                <p:cTn id="17" presetID="2" presetClass="entr" presetSubtype="2" accel="50000" decel="50000" fill="hold" grpId="0" nodeType="withEffect">
                                  <p:stCondLst>
                                    <p:cond delay="0"/>
                                  </p:stCondLst>
                                  <p:iterate>
                                    <p:tmAbs val="0"/>
                                  </p:iterate>
                                  <p:childTnLst>
                                    <p:set>
                                      <p:cBhvr>
                                        <p:cTn id="18" fill="hold"/>
                                        <p:tgtEl>
                                          <p:spTgt spid="3"/>
                                        </p:tgtEl>
                                        <p:attrNameLst>
                                          <p:attrName>style.visibility</p:attrName>
                                        </p:attrNameLst>
                                      </p:cBhvr>
                                      <p:to>
                                        <p:strVal val="visible"/>
                                      </p:to>
                                    </p:set>
                                    <p:anim calcmode="lin" valueType="num">
                                      <p:cBhvr>
                                        <p:cTn id="19" dur="1000" fill="hold"/>
                                        <p:tgtEl>
                                          <p:spTgt spid="3"/>
                                        </p:tgtEl>
                                        <p:attrNameLst>
                                          <p:attrName>ppt_x</p:attrName>
                                        </p:attrNameLst>
                                      </p:cBhvr>
                                      <p:tavLst>
                                        <p:tav tm="0">
                                          <p:val>
                                            <p:strVal val="1+#ppt_w/2"/>
                                          </p:val>
                                        </p:tav>
                                        <p:tav tm="100000">
                                          <p:val>
                                            <p:strVal val="#ppt_x"/>
                                          </p:val>
                                        </p:tav>
                                      </p:tavLst>
                                    </p:anim>
                                    <p:anim calcmode="lin" valueType="num">
                                      <p:cBhvr>
                                        <p:cTn id="20" dur="1000" fill="hold"/>
                                        <p:tgtEl>
                                          <p:spTgt spid="3"/>
                                        </p:tgtEl>
                                        <p:attrNameLst>
                                          <p:attrName>ppt_y</p:attrName>
                                        </p:attrNameLst>
                                      </p:cBhvr>
                                      <p:tavLst>
                                        <p:tav tm="0">
                                          <p:val>
                                            <p:strVal val="#ppt_y"/>
                                          </p:val>
                                        </p:tav>
                                        <p:tav tm="100000">
                                          <p:val>
                                            <p:strVal val="#ppt_y"/>
                                          </p:val>
                                        </p:tav>
                                      </p:tavLst>
                                    </p:anim>
                                  </p:childTnLst>
                                </p:cTn>
                              </p:par>
                              <p:par>
                                <p:cTn id="21" presetID="2" presetClass="entr" presetSubtype="2" accel="50000" decel="50000" fill="hold" grpId="0" nodeType="withEffect">
                                  <p:stCondLst>
                                    <p:cond delay="0"/>
                                  </p:stCondLst>
                                  <p:iterate>
                                    <p:tmAbs val="0"/>
                                  </p:iterate>
                                  <p:childTnLst>
                                    <p:set>
                                      <p:cBhvr>
                                        <p:cTn id="22" fill="hold"/>
                                        <p:tgtEl>
                                          <p:spTgt spid="2"/>
                                        </p:tgtEl>
                                        <p:attrNameLst>
                                          <p:attrName>style.visibility</p:attrName>
                                        </p:attrNameLst>
                                      </p:cBhvr>
                                      <p:to>
                                        <p:strVal val="visible"/>
                                      </p:to>
                                    </p:set>
                                    <p:anim calcmode="lin" valueType="num">
                                      <p:cBhvr>
                                        <p:cTn id="23" dur="1000" fill="hold"/>
                                        <p:tgtEl>
                                          <p:spTgt spid="2"/>
                                        </p:tgtEl>
                                        <p:attrNameLst>
                                          <p:attrName>ppt_x</p:attrName>
                                        </p:attrNameLst>
                                      </p:cBhvr>
                                      <p:tavLst>
                                        <p:tav tm="0">
                                          <p:val>
                                            <p:strVal val="1+#ppt_w/2"/>
                                          </p:val>
                                        </p:tav>
                                        <p:tav tm="100000">
                                          <p:val>
                                            <p:strVal val="#ppt_x"/>
                                          </p:val>
                                        </p:tav>
                                      </p:tavLst>
                                    </p:anim>
                                    <p:anim calcmode="lin" valueType="num">
                                      <p:cBhvr>
                                        <p:cTn id="24"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7" grpId="3" animBg="1" advAuto="0"/>
      <p:bldP spid="788" grpId="4" animBg="1" advAuto="0"/>
      <p:bldP spid="789" grpId="2" animBg="1" advAuto="0"/>
      <p:bldP spid="3" grpId="0" animBg="1" advAuto="0"/>
      <p:bldP spid="2"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5E570DA-87F0-5247-A738-5DBAEB87D61A}"/>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30032" b="30032"/>
          <a:stretch/>
        </p:blipFill>
        <p:spPr>
          <a:xfrm>
            <a:off x="-69531" y="-1"/>
            <a:ext cx="24384001" cy="13716001"/>
          </a:xfrm>
        </p:spPr>
      </p:pic>
      <p:sp>
        <p:nvSpPr>
          <p:cNvPr id="792" name="Shape"/>
          <p:cNvSpPr/>
          <p:nvPr/>
        </p:nvSpPr>
        <p:spPr>
          <a:xfrm>
            <a:off x="9641192" y="-2"/>
            <a:ext cx="15001479" cy="13716000"/>
          </a:xfrm>
          <a:custGeom>
            <a:avLst/>
            <a:gdLst/>
            <a:ahLst/>
            <a:cxnLst>
              <a:cxn ang="0">
                <a:pos x="wd2" y="hd2"/>
              </a:cxn>
              <a:cxn ang="5400000">
                <a:pos x="wd2" y="hd2"/>
              </a:cxn>
              <a:cxn ang="10800000">
                <a:pos x="wd2" y="hd2"/>
              </a:cxn>
              <a:cxn ang="16200000">
                <a:pos x="wd2" y="hd2"/>
              </a:cxn>
            </a:cxnLst>
            <a:rect l="0" t="0" r="r" b="b"/>
            <a:pathLst>
              <a:path w="21600" h="21600" extrusionOk="0">
                <a:moveTo>
                  <a:pt x="5144" y="0"/>
                </a:moveTo>
                <a:lnTo>
                  <a:pt x="0" y="21600"/>
                </a:lnTo>
                <a:lnTo>
                  <a:pt x="14280" y="21600"/>
                </a:lnTo>
                <a:lnTo>
                  <a:pt x="16336" y="21600"/>
                </a:lnTo>
                <a:lnTo>
                  <a:pt x="16456" y="21600"/>
                </a:lnTo>
                <a:lnTo>
                  <a:pt x="21600" y="0"/>
                </a:lnTo>
                <a:lnTo>
                  <a:pt x="16336" y="0"/>
                </a:lnTo>
                <a:lnTo>
                  <a:pt x="14280" y="0"/>
                </a:lnTo>
                <a:lnTo>
                  <a:pt x="5144" y="0"/>
                </a:lnTo>
                <a:close/>
              </a:path>
            </a:pathLst>
          </a:custGeom>
          <a:solidFill>
            <a:srgbClr val="454546">
              <a:alpha val="80000"/>
            </a:srgbClr>
          </a:soli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793" name="Shape"/>
          <p:cNvSpPr/>
          <p:nvPr/>
        </p:nvSpPr>
        <p:spPr>
          <a:xfrm>
            <a:off x="13112235" y="1"/>
            <a:ext cx="11234341" cy="13716000"/>
          </a:xfrm>
          <a:custGeom>
            <a:avLst/>
            <a:gdLst/>
            <a:ahLst/>
            <a:cxnLst>
              <a:cxn ang="0">
                <a:pos x="wd2" y="hd2"/>
              </a:cxn>
              <a:cxn ang="5400000">
                <a:pos x="wd2" y="hd2"/>
              </a:cxn>
              <a:cxn ang="10800000">
                <a:pos x="wd2" y="hd2"/>
              </a:cxn>
              <a:cxn ang="16200000">
                <a:pos x="wd2" y="hd2"/>
              </a:cxn>
            </a:cxnLst>
            <a:rect l="0" t="0" r="r" b="b"/>
            <a:pathLst>
              <a:path w="21600" h="21600" extrusionOk="0">
                <a:moveTo>
                  <a:pt x="7160" y="0"/>
                </a:moveTo>
                <a:cubicBezTo>
                  <a:pt x="7032" y="294"/>
                  <a:pt x="6828" y="569"/>
                  <a:pt x="6547" y="818"/>
                </a:cubicBezTo>
                <a:cubicBezTo>
                  <a:pt x="6481" y="877"/>
                  <a:pt x="6411" y="934"/>
                  <a:pt x="6340" y="990"/>
                </a:cubicBezTo>
                <a:lnTo>
                  <a:pt x="6310" y="1082"/>
                </a:lnTo>
                <a:cubicBezTo>
                  <a:pt x="6410" y="1005"/>
                  <a:pt x="6507" y="927"/>
                  <a:pt x="6598" y="846"/>
                </a:cubicBezTo>
                <a:cubicBezTo>
                  <a:pt x="6888" y="588"/>
                  <a:pt x="7097" y="305"/>
                  <a:pt x="7226" y="0"/>
                </a:cubicBezTo>
                <a:lnTo>
                  <a:pt x="7160" y="0"/>
                </a:lnTo>
                <a:close/>
                <a:moveTo>
                  <a:pt x="7751" y="0"/>
                </a:moveTo>
                <a:cubicBezTo>
                  <a:pt x="7410" y="658"/>
                  <a:pt x="6864" y="1218"/>
                  <a:pt x="6121" y="1674"/>
                </a:cubicBezTo>
                <a:lnTo>
                  <a:pt x="6099" y="1746"/>
                </a:lnTo>
                <a:cubicBezTo>
                  <a:pt x="6888" y="1275"/>
                  <a:pt x="7466" y="691"/>
                  <a:pt x="7821" y="0"/>
                </a:cubicBezTo>
                <a:lnTo>
                  <a:pt x="7751" y="0"/>
                </a:lnTo>
                <a:close/>
                <a:moveTo>
                  <a:pt x="8943" y="0"/>
                </a:moveTo>
                <a:cubicBezTo>
                  <a:pt x="8668" y="362"/>
                  <a:pt x="8342" y="706"/>
                  <a:pt x="8024" y="1040"/>
                </a:cubicBezTo>
                <a:cubicBezTo>
                  <a:pt x="7952" y="1117"/>
                  <a:pt x="7879" y="1193"/>
                  <a:pt x="7807" y="1270"/>
                </a:cubicBezTo>
                <a:cubicBezTo>
                  <a:pt x="7252" y="1861"/>
                  <a:pt x="6539" y="2334"/>
                  <a:pt x="5781" y="2746"/>
                </a:cubicBezTo>
                <a:lnTo>
                  <a:pt x="5759" y="2814"/>
                </a:lnTo>
                <a:cubicBezTo>
                  <a:pt x="6544" y="2392"/>
                  <a:pt x="7285" y="1906"/>
                  <a:pt x="7860" y="1294"/>
                </a:cubicBezTo>
                <a:cubicBezTo>
                  <a:pt x="7932" y="1218"/>
                  <a:pt x="8007" y="1142"/>
                  <a:pt x="8079" y="1065"/>
                </a:cubicBezTo>
                <a:cubicBezTo>
                  <a:pt x="8404" y="723"/>
                  <a:pt x="8734" y="372"/>
                  <a:pt x="9013" y="0"/>
                </a:cubicBezTo>
                <a:lnTo>
                  <a:pt x="8943" y="0"/>
                </a:lnTo>
                <a:close/>
                <a:moveTo>
                  <a:pt x="9595" y="0"/>
                </a:moveTo>
                <a:cubicBezTo>
                  <a:pt x="9522" y="69"/>
                  <a:pt x="9449" y="139"/>
                  <a:pt x="9377" y="208"/>
                </a:cubicBezTo>
                <a:cubicBezTo>
                  <a:pt x="9058" y="512"/>
                  <a:pt x="8730" y="825"/>
                  <a:pt x="8422" y="1142"/>
                </a:cubicBezTo>
                <a:cubicBezTo>
                  <a:pt x="8011" y="1566"/>
                  <a:pt x="7587" y="2004"/>
                  <a:pt x="7032" y="2369"/>
                </a:cubicBezTo>
                <a:cubicBezTo>
                  <a:pt x="6639" y="2628"/>
                  <a:pt x="6217" y="2872"/>
                  <a:pt x="5808" y="3108"/>
                </a:cubicBezTo>
                <a:lnTo>
                  <a:pt x="5641" y="3204"/>
                </a:lnTo>
                <a:cubicBezTo>
                  <a:pt x="5639" y="3205"/>
                  <a:pt x="5636" y="3207"/>
                  <a:pt x="5634" y="3208"/>
                </a:cubicBezTo>
                <a:lnTo>
                  <a:pt x="5612" y="3278"/>
                </a:lnTo>
                <a:cubicBezTo>
                  <a:pt x="5635" y="3265"/>
                  <a:pt x="5659" y="3253"/>
                  <a:pt x="5682" y="3239"/>
                </a:cubicBezTo>
                <a:lnTo>
                  <a:pt x="5848" y="3143"/>
                </a:lnTo>
                <a:cubicBezTo>
                  <a:pt x="6258" y="2907"/>
                  <a:pt x="6680" y="2662"/>
                  <a:pt x="7075" y="2402"/>
                </a:cubicBezTo>
                <a:cubicBezTo>
                  <a:pt x="7635" y="2034"/>
                  <a:pt x="8064" y="1593"/>
                  <a:pt x="8477" y="1168"/>
                </a:cubicBezTo>
                <a:cubicBezTo>
                  <a:pt x="8784" y="851"/>
                  <a:pt x="9111" y="537"/>
                  <a:pt x="9429" y="234"/>
                </a:cubicBezTo>
                <a:cubicBezTo>
                  <a:pt x="9511" y="156"/>
                  <a:pt x="9592" y="78"/>
                  <a:pt x="9673" y="0"/>
                </a:cubicBezTo>
                <a:lnTo>
                  <a:pt x="9595" y="0"/>
                </a:lnTo>
                <a:close/>
                <a:moveTo>
                  <a:pt x="9754" y="0"/>
                </a:moveTo>
                <a:cubicBezTo>
                  <a:pt x="9308" y="406"/>
                  <a:pt x="8860" y="844"/>
                  <a:pt x="8346" y="1379"/>
                </a:cubicBezTo>
                <a:cubicBezTo>
                  <a:pt x="7842" y="1903"/>
                  <a:pt x="7397" y="2272"/>
                  <a:pt x="6905" y="2576"/>
                </a:cubicBezTo>
                <a:lnTo>
                  <a:pt x="6737" y="2679"/>
                </a:lnTo>
                <a:cubicBezTo>
                  <a:pt x="6364" y="2910"/>
                  <a:pt x="5985" y="3142"/>
                  <a:pt x="5586" y="3359"/>
                </a:cubicBezTo>
                <a:lnTo>
                  <a:pt x="5563" y="3429"/>
                </a:lnTo>
                <a:cubicBezTo>
                  <a:pt x="5987" y="3202"/>
                  <a:pt x="6387" y="2957"/>
                  <a:pt x="6780" y="2714"/>
                </a:cubicBezTo>
                <a:lnTo>
                  <a:pt x="6948" y="2610"/>
                </a:lnTo>
                <a:cubicBezTo>
                  <a:pt x="7445" y="2304"/>
                  <a:pt x="7892" y="1932"/>
                  <a:pt x="8398" y="1404"/>
                </a:cubicBezTo>
                <a:cubicBezTo>
                  <a:pt x="8916" y="866"/>
                  <a:pt x="9366" y="426"/>
                  <a:pt x="9815" y="18"/>
                </a:cubicBezTo>
                <a:cubicBezTo>
                  <a:pt x="9822" y="12"/>
                  <a:pt x="9828" y="6"/>
                  <a:pt x="9835" y="0"/>
                </a:cubicBezTo>
                <a:lnTo>
                  <a:pt x="9754" y="0"/>
                </a:lnTo>
                <a:close/>
                <a:moveTo>
                  <a:pt x="10016" y="0"/>
                </a:moveTo>
                <a:cubicBezTo>
                  <a:pt x="9886" y="110"/>
                  <a:pt x="9754" y="219"/>
                  <a:pt x="9621" y="323"/>
                </a:cubicBezTo>
                <a:cubicBezTo>
                  <a:pt x="9391" y="505"/>
                  <a:pt x="9152" y="693"/>
                  <a:pt x="8942" y="894"/>
                </a:cubicBezTo>
                <a:cubicBezTo>
                  <a:pt x="8813" y="1017"/>
                  <a:pt x="8688" y="1143"/>
                  <a:pt x="8561" y="1268"/>
                </a:cubicBezTo>
                <a:cubicBezTo>
                  <a:pt x="7948" y="1870"/>
                  <a:pt x="7313" y="2494"/>
                  <a:pt x="6447" y="2964"/>
                </a:cubicBezTo>
                <a:cubicBezTo>
                  <a:pt x="6294" y="3048"/>
                  <a:pt x="6141" y="3134"/>
                  <a:pt x="5993" y="3219"/>
                </a:cubicBezTo>
                <a:cubicBezTo>
                  <a:pt x="5850" y="3300"/>
                  <a:pt x="5701" y="3381"/>
                  <a:pt x="5553" y="3462"/>
                </a:cubicBezTo>
                <a:lnTo>
                  <a:pt x="5531" y="3531"/>
                </a:lnTo>
                <a:cubicBezTo>
                  <a:pt x="5701" y="3439"/>
                  <a:pt x="5869" y="3346"/>
                  <a:pt x="6032" y="3253"/>
                </a:cubicBezTo>
                <a:cubicBezTo>
                  <a:pt x="6180" y="3169"/>
                  <a:pt x="6333" y="3081"/>
                  <a:pt x="6486" y="2998"/>
                </a:cubicBezTo>
                <a:cubicBezTo>
                  <a:pt x="7359" y="2524"/>
                  <a:pt x="7995" y="1899"/>
                  <a:pt x="8611" y="1293"/>
                </a:cubicBezTo>
                <a:cubicBezTo>
                  <a:pt x="8738" y="1169"/>
                  <a:pt x="8866" y="1043"/>
                  <a:pt x="8995" y="919"/>
                </a:cubicBezTo>
                <a:cubicBezTo>
                  <a:pt x="9202" y="721"/>
                  <a:pt x="9439" y="533"/>
                  <a:pt x="9668" y="352"/>
                </a:cubicBezTo>
                <a:cubicBezTo>
                  <a:pt x="9812" y="238"/>
                  <a:pt x="9957" y="120"/>
                  <a:pt x="10098" y="0"/>
                </a:cubicBezTo>
                <a:lnTo>
                  <a:pt x="10016" y="0"/>
                </a:lnTo>
                <a:close/>
                <a:moveTo>
                  <a:pt x="10260" y="0"/>
                </a:moveTo>
                <a:cubicBezTo>
                  <a:pt x="10152" y="100"/>
                  <a:pt x="10029" y="192"/>
                  <a:pt x="9907" y="282"/>
                </a:cubicBezTo>
                <a:cubicBezTo>
                  <a:pt x="9871" y="308"/>
                  <a:pt x="9835" y="335"/>
                  <a:pt x="9799" y="361"/>
                </a:cubicBezTo>
                <a:cubicBezTo>
                  <a:pt x="9403" y="658"/>
                  <a:pt x="9064" y="991"/>
                  <a:pt x="8737" y="1314"/>
                </a:cubicBezTo>
                <a:cubicBezTo>
                  <a:pt x="8524" y="1524"/>
                  <a:pt x="8304" y="1742"/>
                  <a:pt x="8069" y="1946"/>
                </a:cubicBezTo>
                <a:cubicBezTo>
                  <a:pt x="7277" y="2638"/>
                  <a:pt x="6422" y="3199"/>
                  <a:pt x="5494" y="3647"/>
                </a:cubicBezTo>
                <a:lnTo>
                  <a:pt x="5473" y="3712"/>
                </a:lnTo>
                <a:cubicBezTo>
                  <a:pt x="6429" y="3258"/>
                  <a:pt x="7306" y="2685"/>
                  <a:pt x="8118" y="1975"/>
                </a:cubicBezTo>
                <a:cubicBezTo>
                  <a:pt x="8354" y="1769"/>
                  <a:pt x="8576" y="1551"/>
                  <a:pt x="8790" y="1340"/>
                </a:cubicBezTo>
                <a:cubicBezTo>
                  <a:pt x="9116" y="1019"/>
                  <a:pt x="9453" y="687"/>
                  <a:pt x="9847" y="392"/>
                </a:cubicBezTo>
                <a:cubicBezTo>
                  <a:pt x="9882" y="366"/>
                  <a:pt x="9918" y="340"/>
                  <a:pt x="9954" y="313"/>
                </a:cubicBezTo>
                <a:cubicBezTo>
                  <a:pt x="10089" y="214"/>
                  <a:pt x="10223" y="112"/>
                  <a:pt x="10339" y="0"/>
                </a:cubicBezTo>
                <a:lnTo>
                  <a:pt x="10260" y="0"/>
                </a:lnTo>
                <a:close/>
                <a:moveTo>
                  <a:pt x="10816" y="0"/>
                </a:moveTo>
                <a:cubicBezTo>
                  <a:pt x="10719" y="95"/>
                  <a:pt x="10599" y="191"/>
                  <a:pt x="10457" y="286"/>
                </a:cubicBezTo>
                <a:cubicBezTo>
                  <a:pt x="9830" y="708"/>
                  <a:pt x="9312" y="1199"/>
                  <a:pt x="8811" y="1675"/>
                </a:cubicBezTo>
                <a:cubicBezTo>
                  <a:pt x="8617" y="1860"/>
                  <a:pt x="8417" y="2051"/>
                  <a:pt x="8212" y="2235"/>
                </a:cubicBezTo>
                <a:cubicBezTo>
                  <a:pt x="7414" y="2953"/>
                  <a:pt x="6461" y="3552"/>
                  <a:pt x="5376" y="4021"/>
                </a:cubicBezTo>
                <a:lnTo>
                  <a:pt x="5356" y="4082"/>
                </a:lnTo>
                <a:cubicBezTo>
                  <a:pt x="6470" y="3607"/>
                  <a:pt x="7447" y="2998"/>
                  <a:pt x="8263" y="2264"/>
                </a:cubicBezTo>
                <a:cubicBezTo>
                  <a:pt x="8468" y="2079"/>
                  <a:pt x="8669" y="1887"/>
                  <a:pt x="8864" y="1702"/>
                </a:cubicBezTo>
                <a:cubicBezTo>
                  <a:pt x="9363" y="1228"/>
                  <a:pt x="9879" y="737"/>
                  <a:pt x="10502" y="319"/>
                </a:cubicBezTo>
                <a:cubicBezTo>
                  <a:pt x="10660" y="212"/>
                  <a:pt x="10789" y="107"/>
                  <a:pt x="10893" y="0"/>
                </a:cubicBezTo>
                <a:lnTo>
                  <a:pt x="10816" y="0"/>
                </a:lnTo>
                <a:close/>
                <a:moveTo>
                  <a:pt x="11612" y="0"/>
                </a:moveTo>
                <a:cubicBezTo>
                  <a:pt x="11492" y="139"/>
                  <a:pt x="11353" y="268"/>
                  <a:pt x="11196" y="379"/>
                </a:cubicBezTo>
                <a:cubicBezTo>
                  <a:pt x="10287" y="1030"/>
                  <a:pt x="9522" y="1778"/>
                  <a:pt x="8782" y="2502"/>
                </a:cubicBezTo>
                <a:lnTo>
                  <a:pt x="8680" y="2603"/>
                </a:lnTo>
                <a:cubicBezTo>
                  <a:pt x="7716" y="3545"/>
                  <a:pt x="6543" y="4235"/>
                  <a:pt x="5193" y="4657"/>
                </a:cubicBezTo>
                <a:cubicBezTo>
                  <a:pt x="5185" y="4659"/>
                  <a:pt x="5178" y="4661"/>
                  <a:pt x="5171" y="4664"/>
                </a:cubicBezTo>
                <a:lnTo>
                  <a:pt x="5153" y="4719"/>
                </a:lnTo>
                <a:cubicBezTo>
                  <a:pt x="5175" y="4712"/>
                  <a:pt x="5197" y="4705"/>
                  <a:pt x="5219" y="4698"/>
                </a:cubicBezTo>
                <a:cubicBezTo>
                  <a:pt x="6579" y="4273"/>
                  <a:pt x="7762" y="3577"/>
                  <a:pt x="8732" y="2629"/>
                </a:cubicBezTo>
                <a:lnTo>
                  <a:pt x="8835" y="2528"/>
                </a:lnTo>
                <a:cubicBezTo>
                  <a:pt x="9573" y="1805"/>
                  <a:pt x="10337" y="1059"/>
                  <a:pt x="11244" y="411"/>
                </a:cubicBezTo>
                <a:cubicBezTo>
                  <a:pt x="11412" y="290"/>
                  <a:pt x="11560" y="151"/>
                  <a:pt x="11688" y="0"/>
                </a:cubicBezTo>
                <a:lnTo>
                  <a:pt x="11612" y="0"/>
                </a:lnTo>
                <a:close/>
                <a:moveTo>
                  <a:pt x="12314" y="0"/>
                </a:moveTo>
                <a:cubicBezTo>
                  <a:pt x="12150" y="225"/>
                  <a:pt x="11923" y="442"/>
                  <a:pt x="11619" y="658"/>
                </a:cubicBezTo>
                <a:cubicBezTo>
                  <a:pt x="10761" y="1268"/>
                  <a:pt x="10095" y="1989"/>
                  <a:pt x="9451" y="2686"/>
                </a:cubicBezTo>
                <a:cubicBezTo>
                  <a:pt x="9321" y="2827"/>
                  <a:pt x="9191" y="2968"/>
                  <a:pt x="9060" y="3108"/>
                </a:cubicBezTo>
                <a:cubicBezTo>
                  <a:pt x="8404" y="3806"/>
                  <a:pt x="7698" y="4326"/>
                  <a:pt x="6901" y="4698"/>
                </a:cubicBezTo>
                <a:cubicBezTo>
                  <a:pt x="6492" y="4889"/>
                  <a:pt x="6007" y="5034"/>
                  <a:pt x="5371" y="5155"/>
                </a:cubicBezTo>
                <a:cubicBezTo>
                  <a:pt x="5242" y="5180"/>
                  <a:pt x="5115" y="5207"/>
                  <a:pt x="4989" y="5236"/>
                </a:cubicBezTo>
                <a:lnTo>
                  <a:pt x="4972" y="5288"/>
                </a:lnTo>
                <a:cubicBezTo>
                  <a:pt x="5108" y="5256"/>
                  <a:pt x="5246" y="5225"/>
                  <a:pt x="5386" y="5199"/>
                </a:cubicBezTo>
                <a:cubicBezTo>
                  <a:pt x="6029" y="5077"/>
                  <a:pt x="6521" y="4929"/>
                  <a:pt x="6936" y="4735"/>
                </a:cubicBezTo>
                <a:cubicBezTo>
                  <a:pt x="7740" y="4360"/>
                  <a:pt x="8452" y="3835"/>
                  <a:pt x="9112" y="3132"/>
                </a:cubicBezTo>
                <a:cubicBezTo>
                  <a:pt x="9244" y="2992"/>
                  <a:pt x="9375" y="2852"/>
                  <a:pt x="9505" y="2711"/>
                </a:cubicBezTo>
                <a:cubicBezTo>
                  <a:pt x="10148" y="2016"/>
                  <a:pt x="10811" y="1297"/>
                  <a:pt x="11664" y="690"/>
                </a:cubicBezTo>
                <a:cubicBezTo>
                  <a:pt x="11982" y="464"/>
                  <a:pt x="12220" y="236"/>
                  <a:pt x="12387" y="0"/>
                </a:cubicBezTo>
                <a:lnTo>
                  <a:pt x="12314" y="0"/>
                </a:lnTo>
                <a:close/>
                <a:moveTo>
                  <a:pt x="12831" y="0"/>
                </a:moveTo>
                <a:cubicBezTo>
                  <a:pt x="12699" y="190"/>
                  <a:pt x="12529" y="356"/>
                  <a:pt x="12377" y="488"/>
                </a:cubicBezTo>
                <a:cubicBezTo>
                  <a:pt x="12223" y="620"/>
                  <a:pt x="12062" y="751"/>
                  <a:pt x="11905" y="879"/>
                </a:cubicBezTo>
                <a:cubicBezTo>
                  <a:pt x="11506" y="1203"/>
                  <a:pt x="11093" y="1538"/>
                  <a:pt x="10780" y="1919"/>
                </a:cubicBezTo>
                <a:cubicBezTo>
                  <a:pt x="10704" y="2012"/>
                  <a:pt x="10628" y="2105"/>
                  <a:pt x="10551" y="2198"/>
                </a:cubicBezTo>
                <a:cubicBezTo>
                  <a:pt x="10204" y="2616"/>
                  <a:pt x="9847" y="3049"/>
                  <a:pt x="9538" y="3489"/>
                </a:cubicBezTo>
                <a:cubicBezTo>
                  <a:pt x="9293" y="3838"/>
                  <a:pt x="9028" y="4256"/>
                  <a:pt x="8929" y="4705"/>
                </a:cubicBezTo>
                <a:cubicBezTo>
                  <a:pt x="8888" y="4887"/>
                  <a:pt x="8958" y="5056"/>
                  <a:pt x="9119" y="5168"/>
                </a:cubicBezTo>
                <a:cubicBezTo>
                  <a:pt x="9280" y="5279"/>
                  <a:pt x="9511" y="5325"/>
                  <a:pt x="9770" y="5294"/>
                </a:cubicBezTo>
                <a:cubicBezTo>
                  <a:pt x="9922" y="5277"/>
                  <a:pt x="10072" y="5240"/>
                  <a:pt x="10201" y="5207"/>
                </a:cubicBezTo>
                <a:cubicBezTo>
                  <a:pt x="10330" y="5174"/>
                  <a:pt x="10459" y="5138"/>
                  <a:pt x="10584" y="5103"/>
                </a:cubicBezTo>
                <a:cubicBezTo>
                  <a:pt x="10806" y="5041"/>
                  <a:pt x="11036" y="4976"/>
                  <a:pt x="11267" y="4929"/>
                </a:cubicBezTo>
                <a:cubicBezTo>
                  <a:pt x="12255" y="4731"/>
                  <a:pt x="13007" y="4858"/>
                  <a:pt x="13570" y="5318"/>
                </a:cubicBezTo>
                <a:cubicBezTo>
                  <a:pt x="13836" y="5536"/>
                  <a:pt x="14022" y="5750"/>
                  <a:pt x="14136" y="5972"/>
                </a:cubicBezTo>
                <a:cubicBezTo>
                  <a:pt x="14221" y="6138"/>
                  <a:pt x="14304" y="6309"/>
                  <a:pt x="14384" y="6473"/>
                </a:cubicBezTo>
                <a:cubicBezTo>
                  <a:pt x="14489" y="6687"/>
                  <a:pt x="14596" y="6906"/>
                  <a:pt x="14710" y="7121"/>
                </a:cubicBezTo>
                <a:cubicBezTo>
                  <a:pt x="14899" y="7480"/>
                  <a:pt x="15234" y="7605"/>
                  <a:pt x="15764" y="7513"/>
                </a:cubicBezTo>
                <a:cubicBezTo>
                  <a:pt x="15865" y="7496"/>
                  <a:pt x="15963" y="7478"/>
                  <a:pt x="16063" y="7459"/>
                </a:cubicBezTo>
                <a:lnTo>
                  <a:pt x="16102" y="7452"/>
                </a:lnTo>
                <a:cubicBezTo>
                  <a:pt x="16821" y="7321"/>
                  <a:pt x="17446" y="7385"/>
                  <a:pt x="18017" y="7646"/>
                </a:cubicBezTo>
                <a:cubicBezTo>
                  <a:pt x="18764" y="7987"/>
                  <a:pt x="19586" y="8188"/>
                  <a:pt x="20458" y="8244"/>
                </a:cubicBezTo>
                <a:cubicBezTo>
                  <a:pt x="20845" y="8268"/>
                  <a:pt x="21228" y="8331"/>
                  <a:pt x="21600" y="8431"/>
                </a:cubicBezTo>
                <a:lnTo>
                  <a:pt x="21600" y="8384"/>
                </a:lnTo>
                <a:cubicBezTo>
                  <a:pt x="21229" y="8286"/>
                  <a:pt x="20849" y="8223"/>
                  <a:pt x="20465" y="8199"/>
                </a:cubicBezTo>
                <a:cubicBezTo>
                  <a:pt x="19603" y="8144"/>
                  <a:pt x="18791" y="7945"/>
                  <a:pt x="18052" y="7608"/>
                </a:cubicBezTo>
                <a:cubicBezTo>
                  <a:pt x="17663" y="7430"/>
                  <a:pt x="17249" y="7342"/>
                  <a:pt x="16799" y="7342"/>
                </a:cubicBezTo>
                <a:cubicBezTo>
                  <a:pt x="16571" y="7342"/>
                  <a:pt x="16332" y="7364"/>
                  <a:pt x="16085" y="7409"/>
                </a:cubicBezTo>
                <a:lnTo>
                  <a:pt x="16048" y="7416"/>
                </a:lnTo>
                <a:cubicBezTo>
                  <a:pt x="15948" y="7434"/>
                  <a:pt x="15848" y="7453"/>
                  <a:pt x="15748" y="7471"/>
                </a:cubicBezTo>
                <a:cubicBezTo>
                  <a:pt x="15249" y="7557"/>
                  <a:pt x="14948" y="7444"/>
                  <a:pt x="14770" y="7106"/>
                </a:cubicBezTo>
                <a:cubicBezTo>
                  <a:pt x="14657" y="6891"/>
                  <a:pt x="14549" y="6671"/>
                  <a:pt x="14445" y="6458"/>
                </a:cubicBezTo>
                <a:cubicBezTo>
                  <a:pt x="14364" y="6294"/>
                  <a:pt x="14282" y="6123"/>
                  <a:pt x="14197" y="5957"/>
                </a:cubicBezTo>
                <a:cubicBezTo>
                  <a:pt x="14080" y="5729"/>
                  <a:pt x="13890" y="5511"/>
                  <a:pt x="13619" y="5289"/>
                </a:cubicBezTo>
                <a:cubicBezTo>
                  <a:pt x="13038" y="4814"/>
                  <a:pt x="12263" y="4681"/>
                  <a:pt x="11249" y="4886"/>
                </a:cubicBezTo>
                <a:cubicBezTo>
                  <a:pt x="11014" y="4933"/>
                  <a:pt x="10784" y="4998"/>
                  <a:pt x="10561" y="5061"/>
                </a:cubicBezTo>
                <a:cubicBezTo>
                  <a:pt x="10436" y="5096"/>
                  <a:pt x="10307" y="5132"/>
                  <a:pt x="10179" y="5164"/>
                </a:cubicBezTo>
                <a:cubicBezTo>
                  <a:pt x="10053" y="5197"/>
                  <a:pt x="9904" y="5232"/>
                  <a:pt x="9758" y="5249"/>
                </a:cubicBezTo>
                <a:cubicBezTo>
                  <a:pt x="9519" y="5277"/>
                  <a:pt x="9310" y="5237"/>
                  <a:pt x="9164" y="5136"/>
                </a:cubicBezTo>
                <a:cubicBezTo>
                  <a:pt x="9015" y="5033"/>
                  <a:pt x="8953" y="4884"/>
                  <a:pt x="8991" y="4713"/>
                </a:cubicBezTo>
                <a:cubicBezTo>
                  <a:pt x="9090" y="4270"/>
                  <a:pt x="9351" y="3855"/>
                  <a:pt x="9594" y="3509"/>
                </a:cubicBezTo>
                <a:cubicBezTo>
                  <a:pt x="9902" y="3069"/>
                  <a:pt x="10260" y="2638"/>
                  <a:pt x="10606" y="2220"/>
                </a:cubicBezTo>
                <a:cubicBezTo>
                  <a:pt x="10683" y="2127"/>
                  <a:pt x="10760" y="2035"/>
                  <a:pt x="10836" y="1942"/>
                </a:cubicBezTo>
                <a:cubicBezTo>
                  <a:pt x="11146" y="1565"/>
                  <a:pt x="11557" y="1231"/>
                  <a:pt x="11954" y="909"/>
                </a:cubicBezTo>
                <a:cubicBezTo>
                  <a:pt x="12111" y="781"/>
                  <a:pt x="12273" y="647"/>
                  <a:pt x="12427" y="514"/>
                </a:cubicBezTo>
                <a:cubicBezTo>
                  <a:pt x="12587" y="376"/>
                  <a:pt x="12767" y="202"/>
                  <a:pt x="12903" y="0"/>
                </a:cubicBezTo>
                <a:lnTo>
                  <a:pt x="12831" y="0"/>
                </a:lnTo>
                <a:close/>
                <a:moveTo>
                  <a:pt x="13271" y="0"/>
                </a:moveTo>
                <a:cubicBezTo>
                  <a:pt x="13127" y="252"/>
                  <a:pt x="12905" y="463"/>
                  <a:pt x="12707" y="628"/>
                </a:cubicBezTo>
                <a:cubicBezTo>
                  <a:pt x="12642" y="683"/>
                  <a:pt x="12573" y="738"/>
                  <a:pt x="12507" y="792"/>
                </a:cubicBezTo>
                <a:cubicBezTo>
                  <a:pt x="11922" y="1279"/>
                  <a:pt x="11317" y="1781"/>
                  <a:pt x="11006" y="2411"/>
                </a:cubicBezTo>
                <a:cubicBezTo>
                  <a:pt x="10951" y="2523"/>
                  <a:pt x="10886" y="2635"/>
                  <a:pt x="10823" y="2742"/>
                </a:cubicBezTo>
                <a:cubicBezTo>
                  <a:pt x="10656" y="3025"/>
                  <a:pt x="10484" y="3318"/>
                  <a:pt x="10482" y="3643"/>
                </a:cubicBezTo>
                <a:cubicBezTo>
                  <a:pt x="10481" y="3878"/>
                  <a:pt x="10637" y="4030"/>
                  <a:pt x="10946" y="4096"/>
                </a:cubicBezTo>
                <a:cubicBezTo>
                  <a:pt x="11199" y="4150"/>
                  <a:pt x="11476" y="4183"/>
                  <a:pt x="11793" y="4197"/>
                </a:cubicBezTo>
                <a:cubicBezTo>
                  <a:pt x="12904" y="4247"/>
                  <a:pt x="13739" y="4539"/>
                  <a:pt x="14346" y="5089"/>
                </a:cubicBezTo>
                <a:cubicBezTo>
                  <a:pt x="14551" y="5276"/>
                  <a:pt x="14733" y="5492"/>
                  <a:pt x="14936" y="5791"/>
                </a:cubicBezTo>
                <a:cubicBezTo>
                  <a:pt x="15254" y="6259"/>
                  <a:pt x="15747" y="6538"/>
                  <a:pt x="16404" y="6621"/>
                </a:cubicBezTo>
                <a:cubicBezTo>
                  <a:pt x="17057" y="6703"/>
                  <a:pt x="17694" y="6884"/>
                  <a:pt x="18406" y="7190"/>
                </a:cubicBezTo>
                <a:cubicBezTo>
                  <a:pt x="18863" y="7386"/>
                  <a:pt x="19353" y="7574"/>
                  <a:pt x="19913" y="7574"/>
                </a:cubicBezTo>
                <a:cubicBezTo>
                  <a:pt x="20012" y="7574"/>
                  <a:pt x="20114" y="7568"/>
                  <a:pt x="20218" y="7556"/>
                </a:cubicBezTo>
                <a:cubicBezTo>
                  <a:pt x="20725" y="7493"/>
                  <a:pt x="21187" y="7382"/>
                  <a:pt x="21600" y="7226"/>
                </a:cubicBezTo>
                <a:lnTo>
                  <a:pt x="21600" y="7172"/>
                </a:lnTo>
                <a:cubicBezTo>
                  <a:pt x="21185" y="7333"/>
                  <a:pt x="20719" y="7449"/>
                  <a:pt x="20206" y="7512"/>
                </a:cubicBezTo>
                <a:cubicBezTo>
                  <a:pt x="19539" y="7594"/>
                  <a:pt x="18967" y="7379"/>
                  <a:pt x="18439" y="7152"/>
                </a:cubicBezTo>
                <a:cubicBezTo>
                  <a:pt x="17720" y="6843"/>
                  <a:pt x="17077" y="6661"/>
                  <a:pt x="16416" y="6577"/>
                </a:cubicBezTo>
                <a:cubicBezTo>
                  <a:pt x="15781" y="6497"/>
                  <a:pt x="15303" y="6226"/>
                  <a:pt x="14995" y="5772"/>
                </a:cubicBezTo>
                <a:cubicBezTo>
                  <a:pt x="14790" y="5470"/>
                  <a:pt x="14604" y="5251"/>
                  <a:pt x="14396" y="5062"/>
                </a:cubicBezTo>
                <a:cubicBezTo>
                  <a:pt x="13777" y="4500"/>
                  <a:pt x="12928" y="4204"/>
                  <a:pt x="11798" y="4153"/>
                </a:cubicBezTo>
                <a:cubicBezTo>
                  <a:pt x="11485" y="4139"/>
                  <a:pt x="11211" y="4107"/>
                  <a:pt x="10964" y="4054"/>
                </a:cubicBezTo>
                <a:cubicBezTo>
                  <a:pt x="10681" y="3993"/>
                  <a:pt x="10546" y="3859"/>
                  <a:pt x="10547" y="3643"/>
                </a:cubicBezTo>
                <a:cubicBezTo>
                  <a:pt x="10549" y="3327"/>
                  <a:pt x="10717" y="3038"/>
                  <a:pt x="10881" y="2759"/>
                </a:cubicBezTo>
                <a:cubicBezTo>
                  <a:pt x="10945" y="2650"/>
                  <a:pt x="11012" y="2539"/>
                  <a:pt x="11067" y="2426"/>
                </a:cubicBezTo>
                <a:cubicBezTo>
                  <a:pt x="11374" y="1804"/>
                  <a:pt x="11977" y="1305"/>
                  <a:pt x="12558" y="822"/>
                </a:cubicBezTo>
                <a:cubicBezTo>
                  <a:pt x="12625" y="768"/>
                  <a:pt x="12690" y="712"/>
                  <a:pt x="12756" y="657"/>
                </a:cubicBezTo>
                <a:cubicBezTo>
                  <a:pt x="12962" y="485"/>
                  <a:pt x="13196" y="266"/>
                  <a:pt x="13344" y="0"/>
                </a:cubicBezTo>
                <a:lnTo>
                  <a:pt x="13271" y="0"/>
                </a:lnTo>
                <a:close/>
                <a:moveTo>
                  <a:pt x="13465" y="0"/>
                </a:moveTo>
                <a:cubicBezTo>
                  <a:pt x="13463" y="3"/>
                  <a:pt x="13462" y="5"/>
                  <a:pt x="13460" y="8"/>
                </a:cubicBezTo>
                <a:lnTo>
                  <a:pt x="13447" y="29"/>
                </a:lnTo>
                <a:cubicBezTo>
                  <a:pt x="13252" y="354"/>
                  <a:pt x="12979" y="642"/>
                  <a:pt x="12635" y="884"/>
                </a:cubicBezTo>
                <a:cubicBezTo>
                  <a:pt x="11625" y="1597"/>
                  <a:pt x="11112" y="2492"/>
                  <a:pt x="10742" y="3273"/>
                </a:cubicBezTo>
                <a:cubicBezTo>
                  <a:pt x="10707" y="3348"/>
                  <a:pt x="10683" y="3423"/>
                  <a:pt x="10672" y="3494"/>
                </a:cubicBezTo>
                <a:cubicBezTo>
                  <a:pt x="10623" y="3803"/>
                  <a:pt x="10766" y="3950"/>
                  <a:pt x="11203" y="4036"/>
                </a:cubicBezTo>
                <a:cubicBezTo>
                  <a:pt x="11403" y="4075"/>
                  <a:pt x="11610" y="4083"/>
                  <a:pt x="11809" y="4091"/>
                </a:cubicBezTo>
                <a:cubicBezTo>
                  <a:pt x="11952" y="4096"/>
                  <a:pt x="12099" y="4102"/>
                  <a:pt x="12242" y="4119"/>
                </a:cubicBezTo>
                <a:cubicBezTo>
                  <a:pt x="13497" y="4272"/>
                  <a:pt x="14414" y="4751"/>
                  <a:pt x="14965" y="5546"/>
                </a:cubicBezTo>
                <a:cubicBezTo>
                  <a:pt x="15014" y="5617"/>
                  <a:pt x="15069" y="5687"/>
                  <a:pt x="15122" y="5754"/>
                </a:cubicBezTo>
                <a:cubicBezTo>
                  <a:pt x="15160" y="5803"/>
                  <a:pt x="15198" y="5851"/>
                  <a:pt x="15234" y="5899"/>
                </a:cubicBezTo>
                <a:cubicBezTo>
                  <a:pt x="15483" y="6236"/>
                  <a:pt x="15911" y="6442"/>
                  <a:pt x="16541" y="6529"/>
                </a:cubicBezTo>
                <a:cubicBezTo>
                  <a:pt x="17215" y="6622"/>
                  <a:pt x="17847" y="6803"/>
                  <a:pt x="18423" y="7066"/>
                </a:cubicBezTo>
                <a:cubicBezTo>
                  <a:pt x="18469" y="7086"/>
                  <a:pt x="18518" y="7103"/>
                  <a:pt x="18565" y="7120"/>
                </a:cubicBezTo>
                <a:cubicBezTo>
                  <a:pt x="18612" y="7138"/>
                  <a:pt x="18657" y="7155"/>
                  <a:pt x="18700" y="7175"/>
                </a:cubicBezTo>
                <a:cubicBezTo>
                  <a:pt x="19499" y="7543"/>
                  <a:pt x="20360" y="7548"/>
                  <a:pt x="21409" y="7192"/>
                </a:cubicBezTo>
                <a:cubicBezTo>
                  <a:pt x="21453" y="7178"/>
                  <a:pt x="21497" y="7159"/>
                  <a:pt x="21539" y="7141"/>
                </a:cubicBezTo>
                <a:cubicBezTo>
                  <a:pt x="21559" y="7132"/>
                  <a:pt x="21580" y="7126"/>
                  <a:pt x="21600" y="7118"/>
                </a:cubicBezTo>
                <a:lnTo>
                  <a:pt x="21600" y="7064"/>
                </a:lnTo>
                <a:cubicBezTo>
                  <a:pt x="21568" y="7076"/>
                  <a:pt x="21536" y="7089"/>
                  <a:pt x="21505" y="7102"/>
                </a:cubicBezTo>
                <a:cubicBezTo>
                  <a:pt x="21463" y="7121"/>
                  <a:pt x="21421" y="7138"/>
                  <a:pt x="21380" y="7152"/>
                </a:cubicBezTo>
                <a:cubicBezTo>
                  <a:pt x="20353" y="7500"/>
                  <a:pt x="19513" y="7495"/>
                  <a:pt x="18735" y="7137"/>
                </a:cubicBezTo>
                <a:cubicBezTo>
                  <a:pt x="18689" y="7116"/>
                  <a:pt x="18640" y="7098"/>
                  <a:pt x="18594" y="7081"/>
                </a:cubicBezTo>
                <a:cubicBezTo>
                  <a:pt x="18548" y="7064"/>
                  <a:pt x="18501" y="7046"/>
                  <a:pt x="18458" y="7027"/>
                </a:cubicBezTo>
                <a:cubicBezTo>
                  <a:pt x="17876" y="6761"/>
                  <a:pt x="17234" y="6579"/>
                  <a:pt x="16552" y="6485"/>
                </a:cubicBezTo>
                <a:cubicBezTo>
                  <a:pt x="15943" y="6401"/>
                  <a:pt x="15530" y="6203"/>
                  <a:pt x="15290" y="5879"/>
                </a:cubicBezTo>
                <a:cubicBezTo>
                  <a:pt x="15254" y="5830"/>
                  <a:pt x="15217" y="5781"/>
                  <a:pt x="15179" y="5732"/>
                </a:cubicBezTo>
                <a:cubicBezTo>
                  <a:pt x="15126" y="5666"/>
                  <a:pt x="15070" y="5597"/>
                  <a:pt x="15022" y="5528"/>
                </a:cubicBezTo>
                <a:cubicBezTo>
                  <a:pt x="14461" y="4718"/>
                  <a:pt x="13530" y="4229"/>
                  <a:pt x="12253" y="4074"/>
                </a:cubicBezTo>
                <a:cubicBezTo>
                  <a:pt x="12107" y="4056"/>
                  <a:pt x="11958" y="4051"/>
                  <a:pt x="11813" y="4045"/>
                </a:cubicBezTo>
                <a:cubicBezTo>
                  <a:pt x="11617" y="4037"/>
                  <a:pt x="11414" y="4030"/>
                  <a:pt x="11220" y="3992"/>
                </a:cubicBezTo>
                <a:cubicBezTo>
                  <a:pt x="10812" y="3912"/>
                  <a:pt x="10689" y="3788"/>
                  <a:pt x="10735" y="3499"/>
                </a:cubicBezTo>
                <a:cubicBezTo>
                  <a:pt x="10746" y="3431"/>
                  <a:pt x="10769" y="3359"/>
                  <a:pt x="10803" y="3287"/>
                </a:cubicBezTo>
                <a:cubicBezTo>
                  <a:pt x="11170" y="2510"/>
                  <a:pt x="11679" y="1621"/>
                  <a:pt x="12680" y="916"/>
                </a:cubicBezTo>
                <a:cubicBezTo>
                  <a:pt x="13030" y="669"/>
                  <a:pt x="13309" y="376"/>
                  <a:pt x="13508" y="45"/>
                </a:cubicBezTo>
                <a:lnTo>
                  <a:pt x="13519" y="26"/>
                </a:lnTo>
                <a:cubicBezTo>
                  <a:pt x="13524" y="18"/>
                  <a:pt x="13529" y="9"/>
                  <a:pt x="13534" y="0"/>
                </a:cubicBezTo>
                <a:lnTo>
                  <a:pt x="13465" y="0"/>
                </a:lnTo>
                <a:close/>
                <a:moveTo>
                  <a:pt x="13833" y="0"/>
                </a:moveTo>
                <a:cubicBezTo>
                  <a:pt x="13643" y="339"/>
                  <a:pt x="13333" y="663"/>
                  <a:pt x="12862" y="1014"/>
                </a:cubicBezTo>
                <a:cubicBezTo>
                  <a:pt x="12151" y="1546"/>
                  <a:pt x="11779" y="2021"/>
                  <a:pt x="11657" y="2556"/>
                </a:cubicBezTo>
                <a:cubicBezTo>
                  <a:pt x="11537" y="3079"/>
                  <a:pt x="11760" y="3395"/>
                  <a:pt x="12402" y="3612"/>
                </a:cubicBezTo>
                <a:cubicBezTo>
                  <a:pt x="12887" y="3777"/>
                  <a:pt x="13381" y="3935"/>
                  <a:pt x="13873" y="4082"/>
                </a:cubicBezTo>
                <a:cubicBezTo>
                  <a:pt x="14686" y="4327"/>
                  <a:pt x="15240" y="4692"/>
                  <a:pt x="15566" y="5198"/>
                </a:cubicBezTo>
                <a:cubicBezTo>
                  <a:pt x="15805" y="5567"/>
                  <a:pt x="16215" y="5846"/>
                  <a:pt x="16781" y="6026"/>
                </a:cubicBezTo>
                <a:cubicBezTo>
                  <a:pt x="16961" y="6082"/>
                  <a:pt x="17142" y="6143"/>
                  <a:pt x="17318" y="6201"/>
                </a:cubicBezTo>
                <a:cubicBezTo>
                  <a:pt x="17838" y="6373"/>
                  <a:pt x="18377" y="6551"/>
                  <a:pt x="18942" y="6668"/>
                </a:cubicBezTo>
                <a:cubicBezTo>
                  <a:pt x="19510" y="6784"/>
                  <a:pt x="19972" y="6663"/>
                  <a:pt x="20320" y="6309"/>
                </a:cubicBezTo>
                <a:cubicBezTo>
                  <a:pt x="20371" y="6256"/>
                  <a:pt x="20423" y="6203"/>
                  <a:pt x="20474" y="6150"/>
                </a:cubicBezTo>
                <a:cubicBezTo>
                  <a:pt x="20719" y="5896"/>
                  <a:pt x="20971" y="5633"/>
                  <a:pt x="21306" y="5423"/>
                </a:cubicBezTo>
                <a:cubicBezTo>
                  <a:pt x="21393" y="5369"/>
                  <a:pt x="21491" y="5312"/>
                  <a:pt x="21600" y="5259"/>
                </a:cubicBezTo>
                <a:lnTo>
                  <a:pt x="21600" y="5206"/>
                </a:lnTo>
                <a:cubicBezTo>
                  <a:pt x="21474" y="5264"/>
                  <a:pt x="21361" y="5329"/>
                  <a:pt x="21263" y="5391"/>
                </a:cubicBezTo>
                <a:cubicBezTo>
                  <a:pt x="20921" y="5604"/>
                  <a:pt x="20667" y="5869"/>
                  <a:pt x="20421" y="6126"/>
                </a:cubicBezTo>
                <a:cubicBezTo>
                  <a:pt x="20370" y="6179"/>
                  <a:pt x="20319" y="6231"/>
                  <a:pt x="20267" y="6284"/>
                </a:cubicBezTo>
                <a:cubicBezTo>
                  <a:pt x="19937" y="6620"/>
                  <a:pt x="19497" y="6734"/>
                  <a:pt x="18960" y="6623"/>
                </a:cubicBezTo>
                <a:cubicBezTo>
                  <a:pt x="18399" y="6508"/>
                  <a:pt x="17863" y="6331"/>
                  <a:pt x="17345" y="6159"/>
                </a:cubicBezTo>
                <a:cubicBezTo>
                  <a:pt x="17170" y="6101"/>
                  <a:pt x="16987" y="6041"/>
                  <a:pt x="16807" y="5984"/>
                </a:cubicBezTo>
                <a:cubicBezTo>
                  <a:pt x="16255" y="5810"/>
                  <a:pt x="15858" y="5540"/>
                  <a:pt x="15625" y="5180"/>
                </a:cubicBezTo>
                <a:cubicBezTo>
                  <a:pt x="15292" y="4664"/>
                  <a:pt x="14728" y="4290"/>
                  <a:pt x="13899" y="4041"/>
                </a:cubicBezTo>
                <a:cubicBezTo>
                  <a:pt x="13408" y="3894"/>
                  <a:pt x="12913" y="3736"/>
                  <a:pt x="12430" y="3572"/>
                </a:cubicBezTo>
                <a:cubicBezTo>
                  <a:pt x="11809" y="3362"/>
                  <a:pt x="11603" y="3069"/>
                  <a:pt x="11719" y="2563"/>
                </a:cubicBezTo>
                <a:cubicBezTo>
                  <a:pt x="11840" y="2037"/>
                  <a:pt x="12207" y="1570"/>
                  <a:pt x="12909" y="1046"/>
                </a:cubicBezTo>
                <a:cubicBezTo>
                  <a:pt x="13386" y="690"/>
                  <a:pt x="13706" y="350"/>
                  <a:pt x="13899" y="0"/>
                </a:cubicBezTo>
                <a:lnTo>
                  <a:pt x="13833" y="0"/>
                </a:lnTo>
                <a:close/>
                <a:moveTo>
                  <a:pt x="17802" y="0"/>
                </a:moveTo>
                <a:cubicBezTo>
                  <a:pt x="17865" y="312"/>
                  <a:pt x="17986" y="615"/>
                  <a:pt x="18396" y="844"/>
                </a:cubicBezTo>
                <a:cubicBezTo>
                  <a:pt x="18685" y="1006"/>
                  <a:pt x="19007" y="1089"/>
                  <a:pt x="19312" y="1155"/>
                </a:cubicBezTo>
                <a:cubicBezTo>
                  <a:pt x="19879" y="1278"/>
                  <a:pt x="20565" y="1490"/>
                  <a:pt x="20822" y="2044"/>
                </a:cubicBezTo>
                <a:cubicBezTo>
                  <a:pt x="20978" y="2379"/>
                  <a:pt x="21271" y="2638"/>
                  <a:pt x="21600" y="2860"/>
                </a:cubicBezTo>
                <a:lnTo>
                  <a:pt x="21600" y="2797"/>
                </a:lnTo>
                <a:cubicBezTo>
                  <a:pt x="21295" y="2586"/>
                  <a:pt x="21028" y="2342"/>
                  <a:pt x="20883" y="2031"/>
                </a:cubicBezTo>
                <a:cubicBezTo>
                  <a:pt x="20617" y="1457"/>
                  <a:pt x="19914" y="1239"/>
                  <a:pt x="19331" y="1112"/>
                </a:cubicBezTo>
                <a:cubicBezTo>
                  <a:pt x="19033" y="1048"/>
                  <a:pt x="18718" y="966"/>
                  <a:pt x="18437" y="809"/>
                </a:cubicBezTo>
                <a:cubicBezTo>
                  <a:pt x="18046" y="590"/>
                  <a:pt x="17930" y="307"/>
                  <a:pt x="17868" y="0"/>
                </a:cubicBezTo>
                <a:lnTo>
                  <a:pt x="17802" y="0"/>
                </a:lnTo>
                <a:close/>
                <a:moveTo>
                  <a:pt x="18987" y="0"/>
                </a:moveTo>
                <a:cubicBezTo>
                  <a:pt x="19232" y="240"/>
                  <a:pt x="19611" y="404"/>
                  <a:pt x="20153" y="505"/>
                </a:cubicBezTo>
                <a:cubicBezTo>
                  <a:pt x="20636" y="595"/>
                  <a:pt x="21131" y="690"/>
                  <a:pt x="21600" y="836"/>
                </a:cubicBezTo>
                <a:lnTo>
                  <a:pt x="21600" y="789"/>
                </a:lnTo>
                <a:cubicBezTo>
                  <a:pt x="21134" y="646"/>
                  <a:pt x="20647" y="551"/>
                  <a:pt x="20171" y="462"/>
                </a:cubicBezTo>
                <a:cubicBezTo>
                  <a:pt x="19666" y="369"/>
                  <a:pt x="19308" y="217"/>
                  <a:pt x="19071" y="0"/>
                </a:cubicBezTo>
                <a:lnTo>
                  <a:pt x="18987" y="0"/>
                </a:lnTo>
                <a:close/>
                <a:moveTo>
                  <a:pt x="19189" y="0"/>
                </a:moveTo>
                <a:cubicBezTo>
                  <a:pt x="19477" y="240"/>
                  <a:pt x="19875" y="343"/>
                  <a:pt x="20232" y="411"/>
                </a:cubicBezTo>
                <a:lnTo>
                  <a:pt x="20357" y="434"/>
                </a:lnTo>
                <a:cubicBezTo>
                  <a:pt x="20743" y="506"/>
                  <a:pt x="21142" y="581"/>
                  <a:pt x="21519" y="688"/>
                </a:cubicBezTo>
                <a:cubicBezTo>
                  <a:pt x="21549" y="697"/>
                  <a:pt x="21574" y="706"/>
                  <a:pt x="21600" y="716"/>
                </a:cubicBezTo>
                <a:lnTo>
                  <a:pt x="21600" y="666"/>
                </a:lnTo>
                <a:cubicBezTo>
                  <a:pt x="21581" y="659"/>
                  <a:pt x="21562" y="653"/>
                  <a:pt x="21543" y="648"/>
                </a:cubicBezTo>
                <a:cubicBezTo>
                  <a:pt x="21162" y="539"/>
                  <a:pt x="20762" y="463"/>
                  <a:pt x="20375" y="390"/>
                </a:cubicBezTo>
                <a:lnTo>
                  <a:pt x="20247" y="367"/>
                </a:lnTo>
                <a:cubicBezTo>
                  <a:pt x="19915" y="304"/>
                  <a:pt x="19547" y="210"/>
                  <a:pt x="19273" y="0"/>
                </a:cubicBezTo>
                <a:lnTo>
                  <a:pt x="19189" y="0"/>
                </a:lnTo>
                <a:close/>
                <a:moveTo>
                  <a:pt x="5479" y="5669"/>
                </a:moveTo>
                <a:cubicBezTo>
                  <a:pt x="5379" y="5664"/>
                  <a:pt x="5272" y="5665"/>
                  <a:pt x="5158" y="5671"/>
                </a:cubicBezTo>
                <a:cubicBezTo>
                  <a:pt x="5050" y="5677"/>
                  <a:pt x="4945" y="5687"/>
                  <a:pt x="4842" y="5699"/>
                </a:cubicBezTo>
                <a:lnTo>
                  <a:pt x="4826" y="5747"/>
                </a:lnTo>
                <a:cubicBezTo>
                  <a:pt x="4937" y="5733"/>
                  <a:pt x="5049" y="5721"/>
                  <a:pt x="5164" y="5715"/>
                </a:cubicBezTo>
                <a:cubicBezTo>
                  <a:pt x="5223" y="5712"/>
                  <a:pt x="5279" y="5711"/>
                  <a:pt x="5334" y="5711"/>
                </a:cubicBezTo>
                <a:cubicBezTo>
                  <a:pt x="5685" y="5711"/>
                  <a:pt x="5949" y="5775"/>
                  <a:pt x="6108" y="5899"/>
                </a:cubicBezTo>
                <a:cubicBezTo>
                  <a:pt x="6274" y="6030"/>
                  <a:pt x="6324" y="6221"/>
                  <a:pt x="6256" y="6466"/>
                </a:cubicBezTo>
                <a:cubicBezTo>
                  <a:pt x="6178" y="6742"/>
                  <a:pt x="6102" y="7037"/>
                  <a:pt x="6083" y="7344"/>
                </a:cubicBezTo>
                <a:cubicBezTo>
                  <a:pt x="6055" y="7809"/>
                  <a:pt x="6278" y="8198"/>
                  <a:pt x="6749" y="8497"/>
                </a:cubicBezTo>
                <a:cubicBezTo>
                  <a:pt x="7183" y="8773"/>
                  <a:pt x="7556" y="9096"/>
                  <a:pt x="7917" y="9408"/>
                </a:cubicBezTo>
                <a:cubicBezTo>
                  <a:pt x="8215" y="9666"/>
                  <a:pt x="8522" y="9932"/>
                  <a:pt x="8864" y="10172"/>
                </a:cubicBezTo>
                <a:cubicBezTo>
                  <a:pt x="9048" y="10301"/>
                  <a:pt x="9100" y="10464"/>
                  <a:pt x="9029" y="10684"/>
                </a:cubicBezTo>
                <a:cubicBezTo>
                  <a:pt x="8817" y="11331"/>
                  <a:pt x="8285" y="11872"/>
                  <a:pt x="7770" y="12396"/>
                </a:cubicBezTo>
                <a:lnTo>
                  <a:pt x="7731" y="12437"/>
                </a:lnTo>
                <a:cubicBezTo>
                  <a:pt x="7064" y="13115"/>
                  <a:pt x="6663" y="13773"/>
                  <a:pt x="6504" y="14448"/>
                </a:cubicBezTo>
                <a:cubicBezTo>
                  <a:pt x="6479" y="14551"/>
                  <a:pt x="6429" y="14654"/>
                  <a:pt x="6381" y="14754"/>
                </a:cubicBezTo>
                <a:lnTo>
                  <a:pt x="6365" y="14785"/>
                </a:lnTo>
                <a:cubicBezTo>
                  <a:pt x="6178" y="15170"/>
                  <a:pt x="5856" y="15299"/>
                  <a:pt x="5281" y="15216"/>
                </a:cubicBezTo>
                <a:lnTo>
                  <a:pt x="5228" y="15208"/>
                </a:lnTo>
                <a:cubicBezTo>
                  <a:pt x="5031" y="15180"/>
                  <a:pt x="4827" y="15152"/>
                  <a:pt x="4639" y="15102"/>
                </a:cubicBezTo>
                <a:cubicBezTo>
                  <a:pt x="4139" y="14972"/>
                  <a:pt x="3612" y="14893"/>
                  <a:pt x="3101" y="14818"/>
                </a:cubicBezTo>
                <a:cubicBezTo>
                  <a:pt x="2737" y="14765"/>
                  <a:pt x="2364" y="14708"/>
                  <a:pt x="2001" y="14634"/>
                </a:cubicBezTo>
                <a:lnTo>
                  <a:pt x="1986" y="14678"/>
                </a:lnTo>
                <a:cubicBezTo>
                  <a:pt x="2351" y="14753"/>
                  <a:pt x="2723" y="14810"/>
                  <a:pt x="3087" y="14863"/>
                </a:cubicBezTo>
                <a:cubicBezTo>
                  <a:pt x="3596" y="14938"/>
                  <a:pt x="4122" y="15014"/>
                  <a:pt x="4617" y="15144"/>
                </a:cubicBezTo>
                <a:cubicBezTo>
                  <a:pt x="4810" y="15194"/>
                  <a:pt x="5017" y="15225"/>
                  <a:pt x="5216" y="15253"/>
                </a:cubicBezTo>
                <a:lnTo>
                  <a:pt x="5267" y="15260"/>
                </a:lnTo>
                <a:cubicBezTo>
                  <a:pt x="5381" y="15276"/>
                  <a:pt x="5486" y="15284"/>
                  <a:pt x="5583" y="15284"/>
                </a:cubicBezTo>
                <a:cubicBezTo>
                  <a:pt x="6001" y="15284"/>
                  <a:pt x="6267" y="15129"/>
                  <a:pt x="6427" y="14800"/>
                </a:cubicBezTo>
                <a:lnTo>
                  <a:pt x="6441" y="14769"/>
                </a:lnTo>
                <a:cubicBezTo>
                  <a:pt x="6490" y="14667"/>
                  <a:pt x="6543" y="14562"/>
                  <a:pt x="6568" y="14455"/>
                </a:cubicBezTo>
                <a:cubicBezTo>
                  <a:pt x="6726" y="13787"/>
                  <a:pt x="7123" y="13134"/>
                  <a:pt x="7784" y="12461"/>
                </a:cubicBezTo>
                <a:lnTo>
                  <a:pt x="7823" y="12422"/>
                </a:lnTo>
                <a:cubicBezTo>
                  <a:pt x="8341" y="11895"/>
                  <a:pt x="8877" y="11349"/>
                  <a:pt x="9091" y="10693"/>
                </a:cubicBezTo>
                <a:cubicBezTo>
                  <a:pt x="9168" y="10457"/>
                  <a:pt x="9110" y="10282"/>
                  <a:pt x="8909" y="10141"/>
                </a:cubicBezTo>
                <a:cubicBezTo>
                  <a:pt x="8570" y="9903"/>
                  <a:pt x="8262" y="9636"/>
                  <a:pt x="7966" y="9379"/>
                </a:cubicBezTo>
                <a:cubicBezTo>
                  <a:pt x="7603" y="9066"/>
                  <a:pt x="7230" y="8743"/>
                  <a:pt x="6791" y="8464"/>
                </a:cubicBezTo>
                <a:cubicBezTo>
                  <a:pt x="6336" y="8174"/>
                  <a:pt x="6118" y="7799"/>
                  <a:pt x="6146" y="7348"/>
                </a:cubicBezTo>
                <a:cubicBezTo>
                  <a:pt x="6164" y="7043"/>
                  <a:pt x="6241" y="6749"/>
                  <a:pt x="6318" y="6474"/>
                </a:cubicBezTo>
                <a:cubicBezTo>
                  <a:pt x="6391" y="6214"/>
                  <a:pt x="6338" y="6011"/>
                  <a:pt x="6158" y="5869"/>
                </a:cubicBezTo>
                <a:cubicBezTo>
                  <a:pt x="6010" y="5753"/>
                  <a:pt x="5778" y="5686"/>
                  <a:pt x="5479" y="5669"/>
                </a:cubicBezTo>
                <a:close/>
                <a:moveTo>
                  <a:pt x="12234" y="5705"/>
                </a:moveTo>
                <a:cubicBezTo>
                  <a:pt x="12157" y="5704"/>
                  <a:pt x="12084" y="5712"/>
                  <a:pt x="12021" y="5730"/>
                </a:cubicBezTo>
                <a:cubicBezTo>
                  <a:pt x="11736" y="5811"/>
                  <a:pt x="11604" y="5971"/>
                  <a:pt x="11605" y="6233"/>
                </a:cubicBezTo>
                <a:cubicBezTo>
                  <a:pt x="11607" y="6484"/>
                  <a:pt x="11738" y="6709"/>
                  <a:pt x="11864" y="6926"/>
                </a:cubicBezTo>
                <a:lnTo>
                  <a:pt x="11874" y="6944"/>
                </a:lnTo>
                <a:cubicBezTo>
                  <a:pt x="12135" y="7392"/>
                  <a:pt x="12357" y="7834"/>
                  <a:pt x="12220" y="8308"/>
                </a:cubicBezTo>
                <a:cubicBezTo>
                  <a:pt x="11963" y="9195"/>
                  <a:pt x="11545" y="9872"/>
                  <a:pt x="10903" y="10436"/>
                </a:cubicBezTo>
                <a:cubicBezTo>
                  <a:pt x="10649" y="10661"/>
                  <a:pt x="10404" y="10896"/>
                  <a:pt x="10167" y="11124"/>
                </a:cubicBezTo>
                <a:cubicBezTo>
                  <a:pt x="9715" y="11560"/>
                  <a:pt x="9247" y="12009"/>
                  <a:pt x="8690" y="12397"/>
                </a:cubicBezTo>
                <a:cubicBezTo>
                  <a:pt x="7665" y="13110"/>
                  <a:pt x="7164" y="13917"/>
                  <a:pt x="7158" y="14864"/>
                </a:cubicBezTo>
                <a:cubicBezTo>
                  <a:pt x="7155" y="15228"/>
                  <a:pt x="7062" y="15502"/>
                  <a:pt x="6866" y="15728"/>
                </a:cubicBezTo>
                <a:cubicBezTo>
                  <a:pt x="6693" y="15927"/>
                  <a:pt x="6363" y="16035"/>
                  <a:pt x="6063" y="15989"/>
                </a:cubicBezTo>
                <a:cubicBezTo>
                  <a:pt x="5731" y="15939"/>
                  <a:pt x="5378" y="15879"/>
                  <a:pt x="5048" y="15761"/>
                </a:cubicBezTo>
                <a:cubicBezTo>
                  <a:pt x="3887" y="15344"/>
                  <a:pt x="2857" y="15166"/>
                  <a:pt x="1821" y="15198"/>
                </a:cubicBezTo>
                <a:lnTo>
                  <a:pt x="1807" y="15244"/>
                </a:lnTo>
                <a:cubicBezTo>
                  <a:pt x="2837" y="15210"/>
                  <a:pt x="3862" y="15385"/>
                  <a:pt x="5019" y="15801"/>
                </a:cubicBezTo>
                <a:cubicBezTo>
                  <a:pt x="5356" y="15922"/>
                  <a:pt x="5714" y="15982"/>
                  <a:pt x="6050" y="16033"/>
                </a:cubicBezTo>
                <a:cubicBezTo>
                  <a:pt x="6377" y="16083"/>
                  <a:pt x="6734" y="15967"/>
                  <a:pt x="6921" y="15751"/>
                </a:cubicBezTo>
                <a:cubicBezTo>
                  <a:pt x="7123" y="15518"/>
                  <a:pt x="7220" y="15237"/>
                  <a:pt x="7222" y="14866"/>
                </a:cubicBezTo>
                <a:cubicBezTo>
                  <a:pt x="7229" y="13931"/>
                  <a:pt x="7723" y="13134"/>
                  <a:pt x="8735" y="12430"/>
                </a:cubicBezTo>
                <a:cubicBezTo>
                  <a:pt x="9296" y="12040"/>
                  <a:pt x="9765" y="11588"/>
                  <a:pt x="10218" y="11151"/>
                </a:cubicBezTo>
                <a:cubicBezTo>
                  <a:pt x="10454" y="10923"/>
                  <a:pt x="10700" y="10687"/>
                  <a:pt x="10954" y="10463"/>
                </a:cubicBezTo>
                <a:cubicBezTo>
                  <a:pt x="11602" y="9893"/>
                  <a:pt x="12024" y="9211"/>
                  <a:pt x="12283" y="8318"/>
                </a:cubicBezTo>
                <a:cubicBezTo>
                  <a:pt x="12424" y="7831"/>
                  <a:pt x="12196" y="7383"/>
                  <a:pt x="11932" y="6928"/>
                </a:cubicBezTo>
                <a:lnTo>
                  <a:pt x="11923" y="6909"/>
                </a:lnTo>
                <a:cubicBezTo>
                  <a:pt x="11793" y="6687"/>
                  <a:pt x="11671" y="6475"/>
                  <a:pt x="11670" y="6233"/>
                </a:cubicBezTo>
                <a:cubicBezTo>
                  <a:pt x="11669" y="5988"/>
                  <a:pt x="11784" y="5847"/>
                  <a:pt x="12044" y="5772"/>
                </a:cubicBezTo>
                <a:cubicBezTo>
                  <a:pt x="12271" y="5707"/>
                  <a:pt x="12649" y="5794"/>
                  <a:pt x="12835" y="5954"/>
                </a:cubicBezTo>
                <a:cubicBezTo>
                  <a:pt x="13161" y="6236"/>
                  <a:pt x="13262" y="6573"/>
                  <a:pt x="13165" y="7051"/>
                </a:cubicBezTo>
                <a:cubicBezTo>
                  <a:pt x="13124" y="7252"/>
                  <a:pt x="13093" y="7489"/>
                  <a:pt x="13169" y="7719"/>
                </a:cubicBezTo>
                <a:cubicBezTo>
                  <a:pt x="13305" y="8133"/>
                  <a:pt x="13969" y="8477"/>
                  <a:pt x="14680" y="8501"/>
                </a:cubicBezTo>
                <a:cubicBezTo>
                  <a:pt x="15006" y="8512"/>
                  <a:pt x="15428" y="8506"/>
                  <a:pt x="15805" y="8354"/>
                </a:cubicBezTo>
                <a:cubicBezTo>
                  <a:pt x="16619" y="8028"/>
                  <a:pt x="17478" y="8027"/>
                  <a:pt x="18510" y="8352"/>
                </a:cubicBezTo>
                <a:cubicBezTo>
                  <a:pt x="18872" y="8466"/>
                  <a:pt x="19238" y="8550"/>
                  <a:pt x="19599" y="8602"/>
                </a:cubicBezTo>
                <a:cubicBezTo>
                  <a:pt x="20174" y="8686"/>
                  <a:pt x="20707" y="8862"/>
                  <a:pt x="21222" y="9033"/>
                </a:cubicBezTo>
                <a:cubicBezTo>
                  <a:pt x="21345" y="9074"/>
                  <a:pt x="21473" y="9114"/>
                  <a:pt x="21600" y="9154"/>
                </a:cubicBezTo>
                <a:lnTo>
                  <a:pt x="21600" y="9104"/>
                </a:lnTo>
                <a:cubicBezTo>
                  <a:pt x="21483" y="9066"/>
                  <a:pt x="21363" y="9030"/>
                  <a:pt x="21249" y="8992"/>
                </a:cubicBezTo>
                <a:cubicBezTo>
                  <a:pt x="20731" y="8821"/>
                  <a:pt x="20195" y="8643"/>
                  <a:pt x="19613" y="8559"/>
                </a:cubicBezTo>
                <a:cubicBezTo>
                  <a:pt x="19256" y="8507"/>
                  <a:pt x="18895" y="8423"/>
                  <a:pt x="18537" y="8311"/>
                </a:cubicBezTo>
                <a:cubicBezTo>
                  <a:pt x="17485" y="7980"/>
                  <a:pt x="16607" y="7982"/>
                  <a:pt x="15774" y="8316"/>
                </a:cubicBezTo>
                <a:cubicBezTo>
                  <a:pt x="15411" y="8462"/>
                  <a:pt x="14999" y="8468"/>
                  <a:pt x="14682" y="8457"/>
                </a:cubicBezTo>
                <a:cubicBezTo>
                  <a:pt x="14009" y="8434"/>
                  <a:pt x="13359" y="8099"/>
                  <a:pt x="13231" y="7710"/>
                </a:cubicBezTo>
                <a:cubicBezTo>
                  <a:pt x="13158" y="7487"/>
                  <a:pt x="13190" y="7255"/>
                  <a:pt x="13230" y="7058"/>
                </a:cubicBezTo>
                <a:cubicBezTo>
                  <a:pt x="13329" y="6567"/>
                  <a:pt x="13222" y="6217"/>
                  <a:pt x="12884" y="5926"/>
                </a:cubicBezTo>
                <a:cubicBezTo>
                  <a:pt x="12730" y="5793"/>
                  <a:pt x="12465" y="5708"/>
                  <a:pt x="12234" y="5705"/>
                </a:cubicBezTo>
                <a:close/>
                <a:moveTo>
                  <a:pt x="8095" y="7111"/>
                </a:moveTo>
                <a:cubicBezTo>
                  <a:pt x="7975" y="7108"/>
                  <a:pt x="7858" y="7138"/>
                  <a:pt x="7768" y="7198"/>
                </a:cubicBezTo>
                <a:cubicBezTo>
                  <a:pt x="7663" y="7268"/>
                  <a:pt x="7603" y="7371"/>
                  <a:pt x="7602" y="7480"/>
                </a:cubicBezTo>
                <a:cubicBezTo>
                  <a:pt x="7600" y="7590"/>
                  <a:pt x="7678" y="7713"/>
                  <a:pt x="7805" y="7802"/>
                </a:cubicBezTo>
                <a:cubicBezTo>
                  <a:pt x="7901" y="7869"/>
                  <a:pt x="8009" y="7904"/>
                  <a:pt x="8111" y="7904"/>
                </a:cubicBezTo>
                <a:cubicBezTo>
                  <a:pt x="8112" y="7904"/>
                  <a:pt x="8113" y="7904"/>
                  <a:pt x="8114" y="7904"/>
                </a:cubicBezTo>
                <a:cubicBezTo>
                  <a:pt x="8339" y="7902"/>
                  <a:pt x="8608" y="7690"/>
                  <a:pt x="8611" y="7513"/>
                </a:cubicBezTo>
                <a:cubicBezTo>
                  <a:pt x="8615" y="7332"/>
                  <a:pt x="8340" y="7117"/>
                  <a:pt x="8095" y="7111"/>
                </a:cubicBezTo>
                <a:close/>
                <a:moveTo>
                  <a:pt x="8077" y="7156"/>
                </a:moveTo>
                <a:cubicBezTo>
                  <a:pt x="8082" y="7156"/>
                  <a:pt x="8088" y="7155"/>
                  <a:pt x="8093" y="7156"/>
                </a:cubicBezTo>
                <a:cubicBezTo>
                  <a:pt x="8305" y="7161"/>
                  <a:pt x="8552" y="7354"/>
                  <a:pt x="8549" y="7512"/>
                </a:cubicBezTo>
                <a:cubicBezTo>
                  <a:pt x="8546" y="7663"/>
                  <a:pt x="8301" y="7858"/>
                  <a:pt x="8113" y="7859"/>
                </a:cubicBezTo>
                <a:cubicBezTo>
                  <a:pt x="8029" y="7859"/>
                  <a:pt x="7934" y="7827"/>
                  <a:pt x="7850" y="7769"/>
                </a:cubicBezTo>
                <a:cubicBezTo>
                  <a:pt x="7735" y="7689"/>
                  <a:pt x="7665" y="7578"/>
                  <a:pt x="7666" y="7480"/>
                </a:cubicBezTo>
                <a:cubicBezTo>
                  <a:pt x="7668" y="7383"/>
                  <a:pt x="7721" y="7293"/>
                  <a:pt x="7813" y="7231"/>
                </a:cubicBezTo>
                <a:cubicBezTo>
                  <a:pt x="7887" y="7182"/>
                  <a:pt x="7979" y="7156"/>
                  <a:pt x="8077" y="7156"/>
                </a:cubicBezTo>
                <a:close/>
                <a:moveTo>
                  <a:pt x="4096" y="8044"/>
                </a:moveTo>
                <a:lnTo>
                  <a:pt x="4076" y="8107"/>
                </a:lnTo>
                <a:cubicBezTo>
                  <a:pt x="4382" y="8472"/>
                  <a:pt x="4725" y="8814"/>
                  <a:pt x="4999" y="9074"/>
                </a:cubicBezTo>
                <a:cubicBezTo>
                  <a:pt x="5027" y="9101"/>
                  <a:pt x="5053" y="9128"/>
                  <a:pt x="5080" y="9156"/>
                </a:cubicBezTo>
                <a:cubicBezTo>
                  <a:pt x="5099" y="9177"/>
                  <a:pt x="5119" y="9199"/>
                  <a:pt x="5140" y="9219"/>
                </a:cubicBezTo>
                <a:cubicBezTo>
                  <a:pt x="5508" y="9589"/>
                  <a:pt x="5520" y="9948"/>
                  <a:pt x="5177" y="10348"/>
                </a:cubicBezTo>
                <a:cubicBezTo>
                  <a:pt x="4822" y="10763"/>
                  <a:pt x="4705" y="11236"/>
                  <a:pt x="4831" y="11752"/>
                </a:cubicBezTo>
                <a:cubicBezTo>
                  <a:pt x="5009" y="12485"/>
                  <a:pt x="4394" y="13238"/>
                  <a:pt x="3725" y="13422"/>
                </a:cubicBezTo>
                <a:cubicBezTo>
                  <a:pt x="3528" y="13476"/>
                  <a:pt x="3292" y="13531"/>
                  <a:pt x="3032" y="13531"/>
                </a:cubicBezTo>
                <a:cubicBezTo>
                  <a:pt x="2807" y="13529"/>
                  <a:pt x="2588" y="13500"/>
                  <a:pt x="2374" y="13460"/>
                </a:cubicBezTo>
                <a:lnTo>
                  <a:pt x="2360" y="13503"/>
                </a:lnTo>
                <a:cubicBezTo>
                  <a:pt x="2578" y="13544"/>
                  <a:pt x="2801" y="13573"/>
                  <a:pt x="3032" y="13575"/>
                </a:cubicBezTo>
                <a:cubicBezTo>
                  <a:pt x="3302" y="13575"/>
                  <a:pt x="3546" y="13519"/>
                  <a:pt x="3749" y="13463"/>
                </a:cubicBezTo>
                <a:cubicBezTo>
                  <a:pt x="4440" y="13273"/>
                  <a:pt x="5077" y="12499"/>
                  <a:pt x="4894" y="11746"/>
                </a:cubicBezTo>
                <a:cubicBezTo>
                  <a:pt x="4770" y="11240"/>
                  <a:pt x="4885" y="10777"/>
                  <a:pt x="5232" y="10372"/>
                </a:cubicBezTo>
                <a:cubicBezTo>
                  <a:pt x="5590" y="9955"/>
                  <a:pt x="5577" y="9579"/>
                  <a:pt x="5193" y="9193"/>
                </a:cubicBezTo>
                <a:cubicBezTo>
                  <a:pt x="5172" y="9173"/>
                  <a:pt x="5152" y="9153"/>
                  <a:pt x="5132" y="9132"/>
                </a:cubicBezTo>
                <a:cubicBezTo>
                  <a:pt x="5105" y="9103"/>
                  <a:pt x="5079" y="9075"/>
                  <a:pt x="5050" y="9047"/>
                </a:cubicBezTo>
                <a:cubicBezTo>
                  <a:pt x="4767" y="8777"/>
                  <a:pt x="4408" y="8423"/>
                  <a:pt x="4096" y="8044"/>
                </a:cubicBezTo>
                <a:close/>
                <a:moveTo>
                  <a:pt x="17324" y="8770"/>
                </a:moveTo>
                <a:cubicBezTo>
                  <a:pt x="16966" y="8780"/>
                  <a:pt x="16636" y="8861"/>
                  <a:pt x="16372" y="8939"/>
                </a:cubicBezTo>
                <a:cubicBezTo>
                  <a:pt x="15651" y="9150"/>
                  <a:pt x="14938" y="9243"/>
                  <a:pt x="14253" y="9212"/>
                </a:cubicBezTo>
                <a:cubicBezTo>
                  <a:pt x="13509" y="9179"/>
                  <a:pt x="12936" y="9380"/>
                  <a:pt x="12449" y="9846"/>
                </a:cubicBezTo>
                <a:cubicBezTo>
                  <a:pt x="12105" y="10176"/>
                  <a:pt x="11768" y="10516"/>
                  <a:pt x="11441" y="10845"/>
                </a:cubicBezTo>
                <a:cubicBezTo>
                  <a:pt x="11129" y="11160"/>
                  <a:pt x="10804" y="11488"/>
                  <a:pt x="10476" y="11803"/>
                </a:cubicBezTo>
                <a:cubicBezTo>
                  <a:pt x="10166" y="12101"/>
                  <a:pt x="9787" y="12363"/>
                  <a:pt x="9457" y="12584"/>
                </a:cubicBezTo>
                <a:cubicBezTo>
                  <a:pt x="8779" y="13039"/>
                  <a:pt x="8132" y="13560"/>
                  <a:pt x="7979" y="14288"/>
                </a:cubicBezTo>
                <a:cubicBezTo>
                  <a:pt x="7913" y="14605"/>
                  <a:pt x="7911" y="14958"/>
                  <a:pt x="7973" y="15399"/>
                </a:cubicBezTo>
                <a:cubicBezTo>
                  <a:pt x="8009" y="15656"/>
                  <a:pt x="8003" y="15907"/>
                  <a:pt x="7956" y="16166"/>
                </a:cubicBezTo>
                <a:cubicBezTo>
                  <a:pt x="7899" y="16479"/>
                  <a:pt x="7654" y="16741"/>
                  <a:pt x="7283" y="16884"/>
                </a:cubicBezTo>
                <a:cubicBezTo>
                  <a:pt x="6881" y="17039"/>
                  <a:pt x="6383" y="17039"/>
                  <a:pt x="5915" y="16886"/>
                </a:cubicBezTo>
                <a:cubicBezTo>
                  <a:pt x="5509" y="16753"/>
                  <a:pt x="5129" y="16577"/>
                  <a:pt x="4762" y="16407"/>
                </a:cubicBezTo>
                <a:cubicBezTo>
                  <a:pt x="4696" y="16376"/>
                  <a:pt x="4629" y="16346"/>
                  <a:pt x="4562" y="16315"/>
                </a:cubicBezTo>
                <a:cubicBezTo>
                  <a:pt x="3574" y="15862"/>
                  <a:pt x="2591" y="15764"/>
                  <a:pt x="1563" y="16012"/>
                </a:cubicBezTo>
                <a:lnTo>
                  <a:pt x="1546" y="16063"/>
                </a:lnTo>
                <a:cubicBezTo>
                  <a:pt x="2569" y="15808"/>
                  <a:pt x="3544" y="15901"/>
                  <a:pt x="4527" y="16352"/>
                </a:cubicBezTo>
                <a:cubicBezTo>
                  <a:pt x="4594" y="16382"/>
                  <a:pt x="4661" y="16414"/>
                  <a:pt x="4727" y="16445"/>
                </a:cubicBezTo>
                <a:cubicBezTo>
                  <a:pt x="5096" y="16616"/>
                  <a:pt x="5478" y="16792"/>
                  <a:pt x="5888" y="16927"/>
                </a:cubicBezTo>
                <a:cubicBezTo>
                  <a:pt x="6374" y="17086"/>
                  <a:pt x="6893" y="17085"/>
                  <a:pt x="7312" y="16924"/>
                </a:cubicBezTo>
                <a:cubicBezTo>
                  <a:pt x="7702" y="16774"/>
                  <a:pt x="7961" y="16499"/>
                  <a:pt x="8021" y="16171"/>
                </a:cubicBezTo>
                <a:cubicBezTo>
                  <a:pt x="8068" y="15909"/>
                  <a:pt x="8073" y="15656"/>
                  <a:pt x="8037" y="15396"/>
                </a:cubicBezTo>
                <a:cubicBezTo>
                  <a:pt x="7975" y="14958"/>
                  <a:pt x="7976" y="14608"/>
                  <a:pt x="8042" y="14295"/>
                </a:cubicBezTo>
                <a:cubicBezTo>
                  <a:pt x="8191" y="13580"/>
                  <a:pt x="8832" y="13065"/>
                  <a:pt x="9502" y="12616"/>
                </a:cubicBezTo>
                <a:cubicBezTo>
                  <a:pt x="9834" y="12393"/>
                  <a:pt x="10215" y="12130"/>
                  <a:pt x="10527" y="11829"/>
                </a:cubicBezTo>
                <a:cubicBezTo>
                  <a:pt x="10856" y="11513"/>
                  <a:pt x="11181" y="11187"/>
                  <a:pt x="11494" y="10871"/>
                </a:cubicBezTo>
                <a:cubicBezTo>
                  <a:pt x="11820" y="10542"/>
                  <a:pt x="12158" y="10201"/>
                  <a:pt x="12502" y="9872"/>
                </a:cubicBezTo>
                <a:cubicBezTo>
                  <a:pt x="12974" y="9420"/>
                  <a:pt x="13529" y="9224"/>
                  <a:pt x="14249" y="9256"/>
                </a:cubicBezTo>
                <a:cubicBezTo>
                  <a:pt x="14944" y="9287"/>
                  <a:pt x="15668" y="9194"/>
                  <a:pt x="16398" y="8980"/>
                </a:cubicBezTo>
                <a:cubicBezTo>
                  <a:pt x="16742" y="8879"/>
                  <a:pt x="17197" y="8771"/>
                  <a:pt x="17678" y="8831"/>
                </a:cubicBezTo>
                <a:cubicBezTo>
                  <a:pt x="18633" y="8950"/>
                  <a:pt x="19745" y="9131"/>
                  <a:pt x="20760" y="9577"/>
                </a:cubicBezTo>
                <a:cubicBezTo>
                  <a:pt x="20823" y="9604"/>
                  <a:pt x="20886" y="9633"/>
                  <a:pt x="20948" y="9661"/>
                </a:cubicBezTo>
                <a:cubicBezTo>
                  <a:pt x="21113" y="9738"/>
                  <a:pt x="21285" y="9816"/>
                  <a:pt x="21470" y="9875"/>
                </a:cubicBezTo>
                <a:cubicBezTo>
                  <a:pt x="21511" y="9888"/>
                  <a:pt x="21555" y="9900"/>
                  <a:pt x="21600" y="9911"/>
                </a:cubicBezTo>
                <a:lnTo>
                  <a:pt x="21600" y="9866"/>
                </a:lnTo>
                <a:cubicBezTo>
                  <a:pt x="21566" y="9857"/>
                  <a:pt x="21531" y="9846"/>
                  <a:pt x="21495" y="9835"/>
                </a:cubicBezTo>
                <a:cubicBezTo>
                  <a:pt x="21314" y="9778"/>
                  <a:pt x="21146" y="9700"/>
                  <a:pt x="20983" y="9624"/>
                </a:cubicBezTo>
                <a:cubicBezTo>
                  <a:pt x="20920" y="9596"/>
                  <a:pt x="20858" y="9567"/>
                  <a:pt x="20795" y="9539"/>
                </a:cubicBezTo>
                <a:cubicBezTo>
                  <a:pt x="19770" y="9090"/>
                  <a:pt x="18650" y="8907"/>
                  <a:pt x="17689" y="8787"/>
                </a:cubicBezTo>
                <a:cubicBezTo>
                  <a:pt x="17565" y="8771"/>
                  <a:pt x="17443" y="8767"/>
                  <a:pt x="17324" y="8770"/>
                </a:cubicBezTo>
                <a:close/>
                <a:moveTo>
                  <a:pt x="3623" y="9532"/>
                </a:moveTo>
                <a:lnTo>
                  <a:pt x="3599" y="9608"/>
                </a:lnTo>
                <a:cubicBezTo>
                  <a:pt x="3617" y="9646"/>
                  <a:pt x="3633" y="9686"/>
                  <a:pt x="3643" y="9729"/>
                </a:cubicBezTo>
                <a:cubicBezTo>
                  <a:pt x="3864" y="10635"/>
                  <a:pt x="3609" y="11409"/>
                  <a:pt x="2882" y="12029"/>
                </a:cubicBezTo>
                <a:cubicBezTo>
                  <a:pt x="2860" y="12047"/>
                  <a:pt x="2836" y="12063"/>
                  <a:pt x="2813" y="12081"/>
                </a:cubicBezTo>
                <a:lnTo>
                  <a:pt x="2784" y="12168"/>
                </a:lnTo>
                <a:cubicBezTo>
                  <a:pt x="2835" y="12133"/>
                  <a:pt x="2885" y="12097"/>
                  <a:pt x="2931" y="12058"/>
                </a:cubicBezTo>
                <a:cubicBezTo>
                  <a:pt x="3670" y="11427"/>
                  <a:pt x="3930" y="10642"/>
                  <a:pt x="3705" y="9722"/>
                </a:cubicBezTo>
                <a:cubicBezTo>
                  <a:pt x="3689" y="9654"/>
                  <a:pt x="3659" y="9591"/>
                  <a:pt x="3623" y="9532"/>
                </a:cubicBezTo>
                <a:close/>
                <a:moveTo>
                  <a:pt x="17938" y="9651"/>
                </a:moveTo>
                <a:cubicBezTo>
                  <a:pt x="17682" y="9648"/>
                  <a:pt x="17418" y="9663"/>
                  <a:pt x="17148" y="9698"/>
                </a:cubicBezTo>
                <a:cubicBezTo>
                  <a:pt x="16375" y="9798"/>
                  <a:pt x="15618" y="9891"/>
                  <a:pt x="14835" y="9934"/>
                </a:cubicBezTo>
                <a:cubicBezTo>
                  <a:pt x="14273" y="9964"/>
                  <a:pt x="13629" y="10039"/>
                  <a:pt x="13112" y="10362"/>
                </a:cubicBezTo>
                <a:cubicBezTo>
                  <a:pt x="12686" y="10628"/>
                  <a:pt x="12312" y="10961"/>
                  <a:pt x="11938" y="11411"/>
                </a:cubicBezTo>
                <a:cubicBezTo>
                  <a:pt x="11619" y="11794"/>
                  <a:pt x="11222" y="12234"/>
                  <a:pt x="10682" y="12592"/>
                </a:cubicBezTo>
                <a:cubicBezTo>
                  <a:pt x="10559" y="12674"/>
                  <a:pt x="10433" y="12755"/>
                  <a:pt x="10308" y="12835"/>
                </a:cubicBezTo>
                <a:cubicBezTo>
                  <a:pt x="10079" y="12982"/>
                  <a:pt x="9842" y="13134"/>
                  <a:pt x="9621" y="13293"/>
                </a:cubicBezTo>
                <a:cubicBezTo>
                  <a:pt x="9079" y="13684"/>
                  <a:pt x="8829" y="14113"/>
                  <a:pt x="8856" y="14604"/>
                </a:cubicBezTo>
                <a:cubicBezTo>
                  <a:pt x="8880" y="15032"/>
                  <a:pt x="9082" y="15434"/>
                  <a:pt x="9473" y="15832"/>
                </a:cubicBezTo>
                <a:cubicBezTo>
                  <a:pt x="9508" y="15868"/>
                  <a:pt x="9543" y="15903"/>
                  <a:pt x="9578" y="15939"/>
                </a:cubicBezTo>
                <a:cubicBezTo>
                  <a:pt x="9899" y="16263"/>
                  <a:pt x="10229" y="16598"/>
                  <a:pt x="10396" y="16981"/>
                </a:cubicBezTo>
                <a:cubicBezTo>
                  <a:pt x="10695" y="17668"/>
                  <a:pt x="11354" y="18088"/>
                  <a:pt x="12468" y="18302"/>
                </a:cubicBezTo>
                <a:cubicBezTo>
                  <a:pt x="13009" y="18406"/>
                  <a:pt x="13567" y="18433"/>
                  <a:pt x="14107" y="18459"/>
                </a:cubicBezTo>
                <a:cubicBezTo>
                  <a:pt x="14281" y="18468"/>
                  <a:pt x="14461" y="18477"/>
                  <a:pt x="14637" y="18488"/>
                </a:cubicBezTo>
                <a:cubicBezTo>
                  <a:pt x="15308" y="18531"/>
                  <a:pt x="15834" y="18663"/>
                  <a:pt x="16294" y="18904"/>
                </a:cubicBezTo>
                <a:cubicBezTo>
                  <a:pt x="16472" y="18997"/>
                  <a:pt x="16637" y="19104"/>
                  <a:pt x="16797" y="19208"/>
                </a:cubicBezTo>
                <a:cubicBezTo>
                  <a:pt x="16995" y="19337"/>
                  <a:pt x="17201" y="19469"/>
                  <a:pt x="17431" y="19578"/>
                </a:cubicBezTo>
                <a:cubicBezTo>
                  <a:pt x="17688" y="19698"/>
                  <a:pt x="17923" y="19759"/>
                  <a:pt x="18126" y="19759"/>
                </a:cubicBezTo>
                <a:cubicBezTo>
                  <a:pt x="18221" y="19759"/>
                  <a:pt x="18309" y="19745"/>
                  <a:pt x="18388" y="19718"/>
                </a:cubicBezTo>
                <a:cubicBezTo>
                  <a:pt x="18639" y="19633"/>
                  <a:pt x="18791" y="19420"/>
                  <a:pt x="18826" y="19100"/>
                </a:cubicBezTo>
                <a:cubicBezTo>
                  <a:pt x="18828" y="19082"/>
                  <a:pt x="18827" y="19064"/>
                  <a:pt x="18826" y="19046"/>
                </a:cubicBezTo>
                <a:cubicBezTo>
                  <a:pt x="18826" y="19026"/>
                  <a:pt x="18826" y="19007"/>
                  <a:pt x="18829" y="18989"/>
                </a:cubicBezTo>
                <a:cubicBezTo>
                  <a:pt x="18905" y="18517"/>
                  <a:pt x="18709" y="18084"/>
                  <a:pt x="18502" y="17681"/>
                </a:cubicBezTo>
                <a:cubicBezTo>
                  <a:pt x="18059" y="16818"/>
                  <a:pt x="18870" y="15828"/>
                  <a:pt x="19625" y="15444"/>
                </a:cubicBezTo>
                <a:cubicBezTo>
                  <a:pt x="20220" y="15143"/>
                  <a:pt x="20911" y="15045"/>
                  <a:pt x="21600" y="14977"/>
                </a:cubicBezTo>
                <a:lnTo>
                  <a:pt x="21600" y="14932"/>
                </a:lnTo>
                <a:cubicBezTo>
                  <a:pt x="20900" y="15001"/>
                  <a:pt x="20197" y="15100"/>
                  <a:pt x="19588" y="15409"/>
                </a:cubicBezTo>
                <a:cubicBezTo>
                  <a:pt x="18816" y="15800"/>
                  <a:pt x="17987" y="16813"/>
                  <a:pt x="18441" y="17696"/>
                </a:cubicBezTo>
                <a:cubicBezTo>
                  <a:pt x="18646" y="18094"/>
                  <a:pt x="18841" y="18523"/>
                  <a:pt x="18766" y="18985"/>
                </a:cubicBezTo>
                <a:cubicBezTo>
                  <a:pt x="18762" y="19006"/>
                  <a:pt x="18762" y="19027"/>
                  <a:pt x="18762" y="19048"/>
                </a:cubicBezTo>
                <a:cubicBezTo>
                  <a:pt x="18763" y="19064"/>
                  <a:pt x="18764" y="19079"/>
                  <a:pt x="18762" y="19096"/>
                </a:cubicBezTo>
                <a:cubicBezTo>
                  <a:pt x="18729" y="19399"/>
                  <a:pt x="18590" y="19601"/>
                  <a:pt x="18361" y="19679"/>
                </a:cubicBezTo>
                <a:cubicBezTo>
                  <a:pt x="18133" y="19756"/>
                  <a:pt x="17824" y="19708"/>
                  <a:pt x="17466" y="19541"/>
                </a:cubicBezTo>
                <a:cubicBezTo>
                  <a:pt x="17240" y="19434"/>
                  <a:pt x="17036" y="19302"/>
                  <a:pt x="16840" y="19175"/>
                </a:cubicBezTo>
                <a:cubicBezTo>
                  <a:pt x="16679" y="19071"/>
                  <a:pt x="16513" y="18963"/>
                  <a:pt x="16333" y="18869"/>
                </a:cubicBezTo>
                <a:cubicBezTo>
                  <a:pt x="15870" y="18625"/>
                  <a:pt x="15316" y="18486"/>
                  <a:pt x="14642" y="18443"/>
                </a:cubicBezTo>
                <a:cubicBezTo>
                  <a:pt x="14465" y="18432"/>
                  <a:pt x="14285" y="18423"/>
                  <a:pt x="14111" y="18414"/>
                </a:cubicBezTo>
                <a:cubicBezTo>
                  <a:pt x="13574" y="18388"/>
                  <a:pt x="13020" y="18361"/>
                  <a:pt x="12486" y="18258"/>
                </a:cubicBezTo>
                <a:cubicBezTo>
                  <a:pt x="11394" y="18048"/>
                  <a:pt x="10750" y="17638"/>
                  <a:pt x="10459" y="16968"/>
                </a:cubicBezTo>
                <a:cubicBezTo>
                  <a:pt x="10289" y="16577"/>
                  <a:pt x="9955" y="16239"/>
                  <a:pt x="9631" y="15912"/>
                </a:cubicBezTo>
                <a:cubicBezTo>
                  <a:pt x="9596" y="15877"/>
                  <a:pt x="9560" y="15841"/>
                  <a:pt x="9525" y="15806"/>
                </a:cubicBezTo>
                <a:cubicBezTo>
                  <a:pt x="9142" y="15415"/>
                  <a:pt x="8944" y="15022"/>
                  <a:pt x="8921" y="14603"/>
                </a:cubicBezTo>
                <a:cubicBezTo>
                  <a:pt x="8894" y="14125"/>
                  <a:pt x="9138" y="13706"/>
                  <a:pt x="9668" y="13325"/>
                </a:cubicBezTo>
                <a:cubicBezTo>
                  <a:pt x="9887" y="13167"/>
                  <a:pt x="10125" y="13015"/>
                  <a:pt x="10353" y="12868"/>
                </a:cubicBezTo>
                <a:cubicBezTo>
                  <a:pt x="10478" y="12787"/>
                  <a:pt x="10602" y="12707"/>
                  <a:pt x="10725" y="12626"/>
                </a:cubicBezTo>
                <a:cubicBezTo>
                  <a:pt x="11271" y="12263"/>
                  <a:pt x="11674" y="11820"/>
                  <a:pt x="11995" y="11434"/>
                </a:cubicBezTo>
                <a:cubicBezTo>
                  <a:pt x="12366" y="10988"/>
                  <a:pt x="12734" y="10658"/>
                  <a:pt x="13155" y="10395"/>
                </a:cubicBezTo>
                <a:cubicBezTo>
                  <a:pt x="13658" y="10081"/>
                  <a:pt x="14288" y="10009"/>
                  <a:pt x="14839" y="9979"/>
                </a:cubicBezTo>
                <a:cubicBezTo>
                  <a:pt x="15625" y="9936"/>
                  <a:pt x="16385" y="9842"/>
                  <a:pt x="17159" y="9742"/>
                </a:cubicBezTo>
                <a:cubicBezTo>
                  <a:pt x="17404" y="9710"/>
                  <a:pt x="17644" y="9696"/>
                  <a:pt x="17878" y="9696"/>
                </a:cubicBezTo>
                <a:cubicBezTo>
                  <a:pt x="18655" y="9696"/>
                  <a:pt x="19365" y="9869"/>
                  <a:pt x="19997" y="10217"/>
                </a:cubicBezTo>
                <a:cubicBezTo>
                  <a:pt x="20464" y="10474"/>
                  <a:pt x="20979" y="10717"/>
                  <a:pt x="21600" y="10816"/>
                </a:cubicBezTo>
                <a:lnTo>
                  <a:pt x="21600" y="10769"/>
                </a:lnTo>
                <a:cubicBezTo>
                  <a:pt x="20998" y="10671"/>
                  <a:pt x="20495" y="10434"/>
                  <a:pt x="20038" y="10183"/>
                </a:cubicBezTo>
                <a:cubicBezTo>
                  <a:pt x="19410" y="9838"/>
                  <a:pt x="18707" y="9659"/>
                  <a:pt x="17938" y="9651"/>
                </a:cubicBezTo>
                <a:close/>
                <a:moveTo>
                  <a:pt x="17294" y="10229"/>
                </a:moveTo>
                <a:cubicBezTo>
                  <a:pt x="16997" y="10232"/>
                  <a:pt x="16697" y="10247"/>
                  <a:pt x="16394" y="10265"/>
                </a:cubicBezTo>
                <a:cubicBezTo>
                  <a:pt x="16145" y="10280"/>
                  <a:pt x="15889" y="10290"/>
                  <a:pt x="15643" y="10299"/>
                </a:cubicBezTo>
                <a:cubicBezTo>
                  <a:pt x="15361" y="10310"/>
                  <a:pt x="15069" y="10320"/>
                  <a:pt x="14784" y="10339"/>
                </a:cubicBezTo>
                <a:cubicBezTo>
                  <a:pt x="13708" y="10408"/>
                  <a:pt x="12921" y="10838"/>
                  <a:pt x="12378" y="11649"/>
                </a:cubicBezTo>
                <a:cubicBezTo>
                  <a:pt x="11915" y="12343"/>
                  <a:pt x="11140" y="12828"/>
                  <a:pt x="10516" y="13174"/>
                </a:cubicBezTo>
                <a:cubicBezTo>
                  <a:pt x="10123" y="13392"/>
                  <a:pt x="9853" y="13604"/>
                  <a:pt x="9666" y="13838"/>
                </a:cubicBezTo>
                <a:cubicBezTo>
                  <a:pt x="9245" y="14368"/>
                  <a:pt x="9393" y="14984"/>
                  <a:pt x="10042" y="15408"/>
                </a:cubicBezTo>
                <a:cubicBezTo>
                  <a:pt x="10689" y="15830"/>
                  <a:pt x="11144" y="16334"/>
                  <a:pt x="11435" y="16950"/>
                </a:cubicBezTo>
                <a:cubicBezTo>
                  <a:pt x="11755" y="17626"/>
                  <a:pt x="12494" y="18003"/>
                  <a:pt x="13570" y="18042"/>
                </a:cubicBezTo>
                <a:cubicBezTo>
                  <a:pt x="14269" y="18067"/>
                  <a:pt x="14975" y="18022"/>
                  <a:pt x="15658" y="17979"/>
                </a:cubicBezTo>
                <a:cubicBezTo>
                  <a:pt x="15926" y="17962"/>
                  <a:pt x="16203" y="17944"/>
                  <a:pt x="16476" y="17931"/>
                </a:cubicBezTo>
                <a:cubicBezTo>
                  <a:pt x="16801" y="17916"/>
                  <a:pt x="17038" y="17781"/>
                  <a:pt x="17199" y="17521"/>
                </a:cubicBezTo>
                <a:cubicBezTo>
                  <a:pt x="17320" y="17324"/>
                  <a:pt x="17419" y="17117"/>
                  <a:pt x="17515" y="16918"/>
                </a:cubicBezTo>
                <a:cubicBezTo>
                  <a:pt x="17622" y="16698"/>
                  <a:pt x="17731" y="16471"/>
                  <a:pt x="17872" y="16255"/>
                </a:cubicBezTo>
                <a:cubicBezTo>
                  <a:pt x="18490" y="15303"/>
                  <a:pt x="19516" y="14773"/>
                  <a:pt x="21005" y="14636"/>
                </a:cubicBezTo>
                <a:cubicBezTo>
                  <a:pt x="21203" y="14617"/>
                  <a:pt x="21402" y="14598"/>
                  <a:pt x="21600" y="14578"/>
                </a:cubicBezTo>
                <a:lnTo>
                  <a:pt x="21600" y="14532"/>
                </a:lnTo>
                <a:cubicBezTo>
                  <a:pt x="21398" y="14552"/>
                  <a:pt x="21197" y="14572"/>
                  <a:pt x="20995" y="14591"/>
                </a:cubicBezTo>
                <a:cubicBezTo>
                  <a:pt x="19504" y="14729"/>
                  <a:pt x="18433" y="15282"/>
                  <a:pt x="17813" y="16236"/>
                </a:cubicBezTo>
                <a:cubicBezTo>
                  <a:pt x="17671" y="16454"/>
                  <a:pt x="17562" y="16683"/>
                  <a:pt x="17455" y="16905"/>
                </a:cubicBezTo>
                <a:cubicBezTo>
                  <a:pt x="17359" y="17103"/>
                  <a:pt x="17261" y="17307"/>
                  <a:pt x="17140" y="17502"/>
                </a:cubicBezTo>
                <a:cubicBezTo>
                  <a:pt x="16988" y="17749"/>
                  <a:pt x="16775" y="17871"/>
                  <a:pt x="16472" y="17886"/>
                </a:cubicBezTo>
                <a:cubicBezTo>
                  <a:pt x="16199" y="17899"/>
                  <a:pt x="15921" y="17917"/>
                  <a:pt x="15653" y="17934"/>
                </a:cubicBezTo>
                <a:cubicBezTo>
                  <a:pt x="14972" y="17977"/>
                  <a:pt x="14269" y="18023"/>
                  <a:pt x="13574" y="17998"/>
                </a:cubicBezTo>
                <a:cubicBezTo>
                  <a:pt x="12526" y="17960"/>
                  <a:pt x="11807" y="17592"/>
                  <a:pt x="11496" y="16935"/>
                </a:cubicBezTo>
                <a:cubicBezTo>
                  <a:pt x="11201" y="16312"/>
                  <a:pt x="10740" y="15802"/>
                  <a:pt x="10085" y="15375"/>
                </a:cubicBezTo>
                <a:cubicBezTo>
                  <a:pt x="9459" y="14966"/>
                  <a:pt x="9316" y="14370"/>
                  <a:pt x="9723" y="13859"/>
                </a:cubicBezTo>
                <a:cubicBezTo>
                  <a:pt x="9905" y="13629"/>
                  <a:pt x="10169" y="13424"/>
                  <a:pt x="10555" y="13210"/>
                </a:cubicBezTo>
                <a:cubicBezTo>
                  <a:pt x="11184" y="12861"/>
                  <a:pt x="11968" y="12370"/>
                  <a:pt x="12437" y="11668"/>
                </a:cubicBezTo>
                <a:cubicBezTo>
                  <a:pt x="12969" y="10872"/>
                  <a:pt x="13738" y="10452"/>
                  <a:pt x="14790" y="10384"/>
                </a:cubicBezTo>
                <a:cubicBezTo>
                  <a:pt x="15074" y="10365"/>
                  <a:pt x="15365" y="10354"/>
                  <a:pt x="15647" y="10343"/>
                </a:cubicBezTo>
                <a:cubicBezTo>
                  <a:pt x="15893" y="10334"/>
                  <a:pt x="16148" y="10325"/>
                  <a:pt x="16398" y="10310"/>
                </a:cubicBezTo>
                <a:cubicBezTo>
                  <a:pt x="17596" y="10240"/>
                  <a:pt x="18757" y="10222"/>
                  <a:pt x="19797" y="10764"/>
                </a:cubicBezTo>
                <a:cubicBezTo>
                  <a:pt x="20334" y="11044"/>
                  <a:pt x="20951" y="11219"/>
                  <a:pt x="21600" y="11278"/>
                </a:cubicBezTo>
                <a:lnTo>
                  <a:pt x="21600" y="11232"/>
                </a:lnTo>
                <a:cubicBezTo>
                  <a:pt x="20965" y="11173"/>
                  <a:pt x="20362" y="11002"/>
                  <a:pt x="19837" y="10728"/>
                </a:cubicBezTo>
                <a:cubicBezTo>
                  <a:pt x="19043" y="10313"/>
                  <a:pt x="18184" y="10220"/>
                  <a:pt x="17294" y="10229"/>
                </a:cubicBezTo>
                <a:close/>
                <a:moveTo>
                  <a:pt x="16134" y="10791"/>
                </a:moveTo>
                <a:cubicBezTo>
                  <a:pt x="15727" y="10786"/>
                  <a:pt x="15319" y="10797"/>
                  <a:pt x="14907" y="10826"/>
                </a:cubicBezTo>
                <a:cubicBezTo>
                  <a:pt x="13767" y="10907"/>
                  <a:pt x="13037" y="11488"/>
                  <a:pt x="13050" y="12306"/>
                </a:cubicBezTo>
                <a:cubicBezTo>
                  <a:pt x="13052" y="12449"/>
                  <a:pt x="13068" y="12537"/>
                  <a:pt x="13145" y="12589"/>
                </a:cubicBezTo>
                <a:cubicBezTo>
                  <a:pt x="13223" y="12641"/>
                  <a:pt x="13353" y="12649"/>
                  <a:pt x="13549" y="12645"/>
                </a:cubicBezTo>
                <a:cubicBezTo>
                  <a:pt x="13717" y="12642"/>
                  <a:pt x="13885" y="12635"/>
                  <a:pt x="14050" y="12628"/>
                </a:cubicBezTo>
                <a:cubicBezTo>
                  <a:pt x="14471" y="12611"/>
                  <a:pt x="14908" y="12593"/>
                  <a:pt x="15341" y="12642"/>
                </a:cubicBezTo>
                <a:cubicBezTo>
                  <a:pt x="16309" y="12752"/>
                  <a:pt x="16927" y="13050"/>
                  <a:pt x="17286" y="13581"/>
                </a:cubicBezTo>
                <a:cubicBezTo>
                  <a:pt x="17450" y="13822"/>
                  <a:pt x="17575" y="14069"/>
                  <a:pt x="17668" y="14258"/>
                </a:cubicBezTo>
                <a:cubicBezTo>
                  <a:pt x="17787" y="14502"/>
                  <a:pt x="17909" y="14597"/>
                  <a:pt x="18167" y="14598"/>
                </a:cubicBezTo>
                <a:cubicBezTo>
                  <a:pt x="18244" y="14598"/>
                  <a:pt x="18334" y="14590"/>
                  <a:pt x="18439" y="14574"/>
                </a:cubicBezTo>
                <a:cubicBezTo>
                  <a:pt x="18612" y="14549"/>
                  <a:pt x="18785" y="14520"/>
                  <a:pt x="18954" y="14494"/>
                </a:cubicBezTo>
                <a:cubicBezTo>
                  <a:pt x="19112" y="14469"/>
                  <a:pt x="19270" y="14445"/>
                  <a:pt x="19429" y="14421"/>
                </a:cubicBezTo>
                <a:cubicBezTo>
                  <a:pt x="19757" y="14373"/>
                  <a:pt x="20094" y="14331"/>
                  <a:pt x="20420" y="14291"/>
                </a:cubicBezTo>
                <a:cubicBezTo>
                  <a:pt x="20808" y="14244"/>
                  <a:pt x="21207" y="14195"/>
                  <a:pt x="21600" y="14132"/>
                </a:cubicBezTo>
                <a:lnTo>
                  <a:pt x="21600" y="14086"/>
                </a:lnTo>
                <a:cubicBezTo>
                  <a:pt x="21203" y="14149"/>
                  <a:pt x="20800" y="14199"/>
                  <a:pt x="20407" y="14247"/>
                </a:cubicBezTo>
                <a:cubicBezTo>
                  <a:pt x="20082" y="14287"/>
                  <a:pt x="19745" y="14327"/>
                  <a:pt x="19415" y="14376"/>
                </a:cubicBezTo>
                <a:cubicBezTo>
                  <a:pt x="19256" y="14399"/>
                  <a:pt x="19098" y="14425"/>
                  <a:pt x="18940" y="14450"/>
                </a:cubicBezTo>
                <a:cubicBezTo>
                  <a:pt x="18772" y="14477"/>
                  <a:pt x="18597" y="14504"/>
                  <a:pt x="18426" y="14529"/>
                </a:cubicBezTo>
                <a:cubicBezTo>
                  <a:pt x="17999" y="14592"/>
                  <a:pt x="17875" y="14542"/>
                  <a:pt x="17729" y="14244"/>
                </a:cubicBezTo>
                <a:cubicBezTo>
                  <a:pt x="17636" y="14054"/>
                  <a:pt x="17507" y="13805"/>
                  <a:pt x="17343" y="13562"/>
                </a:cubicBezTo>
                <a:cubicBezTo>
                  <a:pt x="16974" y="13017"/>
                  <a:pt x="16342" y="12711"/>
                  <a:pt x="15351" y="12598"/>
                </a:cubicBezTo>
                <a:cubicBezTo>
                  <a:pt x="15138" y="12574"/>
                  <a:pt x="14925" y="12566"/>
                  <a:pt x="14713" y="12566"/>
                </a:cubicBezTo>
                <a:cubicBezTo>
                  <a:pt x="14489" y="12566"/>
                  <a:pt x="14264" y="12574"/>
                  <a:pt x="14046" y="12583"/>
                </a:cubicBezTo>
                <a:cubicBezTo>
                  <a:pt x="13882" y="12590"/>
                  <a:pt x="13713" y="12598"/>
                  <a:pt x="13547" y="12601"/>
                </a:cubicBezTo>
                <a:cubicBezTo>
                  <a:pt x="13340" y="12604"/>
                  <a:pt x="13244" y="12592"/>
                  <a:pt x="13190" y="12556"/>
                </a:cubicBezTo>
                <a:cubicBezTo>
                  <a:pt x="13130" y="12515"/>
                  <a:pt x="13116" y="12432"/>
                  <a:pt x="13114" y="12304"/>
                </a:cubicBezTo>
                <a:cubicBezTo>
                  <a:pt x="13102" y="11511"/>
                  <a:pt x="13808" y="10950"/>
                  <a:pt x="14913" y="10871"/>
                </a:cubicBezTo>
                <a:cubicBezTo>
                  <a:pt x="15322" y="10842"/>
                  <a:pt x="15730" y="10831"/>
                  <a:pt x="16134" y="10836"/>
                </a:cubicBezTo>
                <a:cubicBezTo>
                  <a:pt x="17347" y="10851"/>
                  <a:pt x="18535" y="11018"/>
                  <a:pt x="19678" y="11338"/>
                </a:cubicBezTo>
                <a:cubicBezTo>
                  <a:pt x="20235" y="11493"/>
                  <a:pt x="20845" y="11620"/>
                  <a:pt x="21600" y="11744"/>
                </a:cubicBezTo>
                <a:lnTo>
                  <a:pt x="21600" y="11699"/>
                </a:lnTo>
                <a:cubicBezTo>
                  <a:pt x="20855" y="11576"/>
                  <a:pt x="20252" y="11449"/>
                  <a:pt x="19702" y="11296"/>
                </a:cubicBezTo>
                <a:cubicBezTo>
                  <a:pt x="18551" y="10974"/>
                  <a:pt x="17355" y="10806"/>
                  <a:pt x="16134" y="10791"/>
                </a:cubicBezTo>
                <a:close/>
                <a:moveTo>
                  <a:pt x="19181" y="11841"/>
                </a:moveTo>
                <a:cubicBezTo>
                  <a:pt x="18854" y="11836"/>
                  <a:pt x="18539" y="11855"/>
                  <a:pt x="18230" y="11899"/>
                </a:cubicBezTo>
                <a:cubicBezTo>
                  <a:pt x="17999" y="11931"/>
                  <a:pt x="17840" y="11996"/>
                  <a:pt x="17756" y="12093"/>
                </a:cubicBezTo>
                <a:cubicBezTo>
                  <a:pt x="17669" y="12194"/>
                  <a:pt x="17661" y="12326"/>
                  <a:pt x="17733" y="12497"/>
                </a:cubicBezTo>
                <a:cubicBezTo>
                  <a:pt x="17858" y="12794"/>
                  <a:pt x="18104" y="13058"/>
                  <a:pt x="18326" y="13281"/>
                </a:cubicBezTo>
                <a:cubicBezTo>
                  <a:pt x="18672" y="13629"/>
                  <a:pt x="19150" y="13798"/>
                  <a:pt x="19832" y="13813"/>
                </a:cubicBezTo>
                <a:cubicBezTo>
                  <a:pt x="19871" y="13814"/>
                  <a:pt x="19910" y="13815"/>
                  <a:pt x="19948" y="13815"/>
                </a:cubicBezTo>
                <a:cubicBezTo>
                  <a:pt x="20533" y="13815"/>
                  <a:pt x="21070" y="13714"/>
                  <a:pt x="21600" y="13588"/>
                </a:cubicBezTo>
                <a:lnTo>
                  <a:pt x="21600" y="13541"/>
                </a:lnTo>
                <a:cubicBezTo>
                  <a:pt x="21034" y="13677"/>
                  <a:pt x="20461" y="13781"/>
                  <a:pt x="19834" y="13768"/>
                </a:cubicBezTo>
                <a:cubicBezTo>
                  <a:pt x="19174" y="13753"/>
                  <a:pt x="18712" y="13590"/>
                  <a:pt x="18378" y="13255"/>
                </a:cubicBezTo>
                <a:cubicBezTo>
                  <a:pt x="18149" y="13024"/>
                  <a:pt x="17915" y="12775"/>
                  <a:pt x="17793" y="12484"/>
                </a:cubicBezTo>
                <a:cubicBezTo>
                  <a:pt x="17728" y="12329"/>
                  <a:pt x="17734" y="12205"/>
                  <a:pt x="17811" y="12116"/>
                </a:cubicBezTo>
                <a:cubicBezTo>
                  <a:pt x="17885" y="12031"/>
                  <a:pt x="18029" y="11972"/>
                  <a:pt x="18242" y="11942"/>
                </a:cubicBezTo>
                <a:cubicBezTo>
                  <a:pt x="18512" y="11904"/>
                  <a:pt x="18787" y="11885"/>
                  <a:pt x="19071" y="11885"/>
                </a:cubicBezTo>
                <a:cubicBezTo>
                  <a:pt x="19642" y="11885"/>
                  <a:pt x="20250" y="11962"/>
                  <a:pt x="20932" y="12119"/>
                </a:cubicBezTo>
                <a:cubicBezTo>
                  <a:pt x="21157" y="12171"/>
                  <a:pt x="21381" y="12231"/>
                  <a:pt x="21600" y="12288"/>
                </a:cubicBezTo>
                <a:lnTo>
                  <a:pt x="21600" y="12240"/>
                </a:lnTo>
                <a:cubicBezTo>
                  <a:pt x="21387" y="12185"/>
                  <a:pt x="21170" y="12127"/>
                  <a:pt x="20951" y="12077"/>
                </a:cubicBezTo>
                <a:cubicBezTo>
                  <a:pt x="20306" y="11928"/>
                  <a:pt x="19727" y="11850"/>
                  <a:pt x="19181" y="11841"/>
                </a:cubicBezTo>
                <a:close/>
                <a:moveTo>
                  <a:pt x="19118" y="11941"/>
                </a:moveTo>
                <a:cubicBezTo>
                  <a:pt x="18996" y="11940"/>
                  <a:pt x="18873" y="11941"/>
                  <a:pt x="18748" y="11947"/>
                </a:cubicBezTo>
                <a:cubicBezTo>
                  <a:pt x="18594" y="11954"/>
                  <a:pt x="18415" y="11964"/>
                  <a:pt x="18243" y="11998"/>
                </a:cubicBezTo>
                <a:cubicBezTo>
                  <a:pt x="18058" y="12034"/>
                  <a:pt x="17938" y="12088"/>
                  <a:pt x="17878" y="12163"/>
                </a:cubicBezTo>
                <a:cubicBezTo>
                  <a:pt x="17821" y="12234"/>
                  <a:pt x="17814" y="12323"/>
                  <a:pt x="17859" y="12436"/>
                </a:cubicBezTo>
                <a:cubicBezTo>
                  <a:pt x="18013" y="12816"/>
                  <a:pt x="18294" y="13149"/>
                  <a:pt x="18695" y="13426"/>
                </a:cubicBezTo>
                <a:cubicBezTo>
                  <a:pt x="18944" y="13599"/>
                  <a:pt x="19281" y="13692"/>
                  <a:pt x="19695" y="13704"/>
                </a:cubicBezTo>
                <a:cubicBezTo>
                  <a:pt x="20337" y="13723"/>
                  <a:pt x="20939" y="13653"/>
                  <a:pt x="21537" y="13491"/>
                </a:cubicBezTo>
                <a:cubicBezTo>
                  <a:pt x="21553" y="13486"/>
                  <a:pt x="21569" y="13482"/>
                  <a:pt x="21586" y="13477"/>
                </a:cubicBezTo>
                <a:cubicBezTo>
                  <a:pt x="21590" y="13475"/>
                  <a:pt x="21595" y="13474"/>
                  <a:pt x="21600" y="13473"/>
                </a:cubicBezTo>
                <a:lnTo>
                  <a:pt x="21600" y="13426"/>
                </a:lnTo>
                <a:cubicBezTo>
                  <a:pt x="21587" y="13429"/>
                  <a:pt x="21573" y="13432"/>
                  <a:pt x="21560" y="13436"/>
                </a:cubicBezTo>
                <a:cubicBezTo>
                  <a:pt x="21544" y="13440"/>
                  <a:pt x="21529" y="13445"/>
                  <a:pt x="21513" y="13449"/>
                </a:cubicBezTo>
                <a:cubicBezTo>
                  <a:pt x="20924" y="13609"/>
                  <a:pt x="20331" y="13678"/>
                  <a:pt x="19698" y="13660"/>
                </a:cubicBezTo>
                <a:cubicBezTo>
                  <a:pt x="19300" y="13648"/>
                  <a:pt x="18977" y="13559"/>
                  <a:pt x="18740" y="13394"/>
                </a:cubicBezTo>
                <a:cubicBezTo>
                  <a:pt x="18347" y="13122"/>
                  <a:pt x="18072" y="12796"/>
                  <a:pt x="17922" y="12423"/>
                </a:cubicBezTo>
                <a:cubicBezTo>
                  <a:pt x="17882" y="12323"/>
                  <a:pt x="17886" y="12245"/>
                  <a:pt x="17934" y="12185"/>
                </a:cubicBezTo>
                <a:cubicBezTo>
                  <a:pt x="17986" y="12121"/>
                  <a:pt x="18091" y="12074"/>
                  <a:pt x="18259" y="12041"/>
                </a:cubicBezTo>
                <a:cubicBezTo>
                  <a:pt x="18426" y="12009"/>
                  <a:pt x="18594" y="11999"/>
                  <a:pt x="18752" y="11992"/>
                </a:cubicBezTo>
                <a:cubicBezTo>
                  <a:pt x="19735" y="11947"/>
                  <a:pt x="20635" y="12147"/>
                  <a:pt x="21547" y="12376"/>
                </a:cubicBezTo>
                <a:cubicBezTo>
                  <a:pt x="21565" y="12381"/>
                  <a:pt x="21582" y="12386"/>
                  <a:pt x="21600" y="12391"/>
                </a:cubicBezTo>
                <a:lnTo>
                  <a:pt x="21600" y="12343"/>
                </a:lnTo>
                <a:cubicBezTo>
                  <a:pt x="21589" y="12340"/>
                  <a:pt x="21579" y="12336"/>
                  <a:pt x="21568" y="12334"/>
                </a:cubicBezTo>
                <a:cubicBezTo>
                  <a:pt x="20765" y="12132"/>
                  <a:pt x="19970" y="11953"/>
                  <a:pt x="19118" y="11941"/>
                </a:cubicBezTo>
                <a:close/>
                <a:moveTo>
                  <a:pt x="12551" y="12935"/>
                </a:moveTo>
                <a:cubicBezTo>
                  <a:pt x="12487" y="12933"/>
                  <a:pt x="12414" y="12940"/>
                  <a:pt x="12332" y="12958"/>
                </a:cubicBezTo>
                <a:cubicBezTo>
                  <a:pt x="11504" y="13136"/>
                  <a:pt x="10847" y="13470"/>
                  <a:pt x="10378" y="13949"/>
                </a:cubicBezTo>
                <a:cubicBezTo>
                  <a:pt x="10263" y="14067"/>
                  <a:pt x="10216" y="14193"/>
                  <a:pt x="10238" y="14322"/>
                </a:cubicBezTo>
                <a:cubicBezTo>
                  <a:pt x="10208" y="14534"/>
                  <a:pt x="10328" y="14720"/>
                  <a:pt x="10600" y="14878"/>
                </a:cubicBezTo>
                <a:cubicBezTo>
                  <a:pt x="11403" y="15345"/>
                  <a:pt x="11887" y="15899"/>
                  <a:pt x="12079" y="16571"/>
                </a:cubicBezTo>
                <a:cubicBezTo>
                  <a:pt x="12113" y="16687"/>
                  <a:pt x="12187" y="16813"/>
                  <a:pt x="12298" y="16946"/>
                </a:cubicBezTo>
                <a:cubicBezTo>
                  <a:pt x="12632" y="17342"/>
                  <a:pt x="13099" y="17543"/>
                  <a:pt x="13689" y="17542"/>
                </a:cubicBezTo>
                <a:cubicBezTo>
                  <a:pt x="13741" y="17542"/>
                  <a:pt x="13796" y="17541"/>
                  <a:pt x="13850" y="17538"/>
                </a:cubicBezTo>
                <a:cubicBezTo>
                  <a:pt x="14137" y="17521"/>
                  <a:pt x="14438" y="17474"/>
                  <a:pt x="14721" y="17399"/>
                </a:cubicBezTo>
                <a:cubicBezTo>
                  <a:pt x="15469" y="17201"/>
                  <a:pt x="15951" y="16903"/>
                  <a:pt x="16194" y="16488"/>
                </a:cubicBezTo>
                <a:cubicBezTo>
                  <a:pt x="16322" y="16271"/>
                  <a:pt x="16347" y="16143"/>
                  <a:pt x="16282" y="16047"/>
                </a:cubicBezTo>
                <a:cubicBezTo>
                  <a:pt x="16205" y="15933"/>
                  <a:pt x="16000" y="15870"/>
                  <a:pt x="15695" y="15806"/>
                </a:cubicBezTo>
                <a:cubicBezTo>
                  <a:pt x="14557" y="15564"/>
                  <a:pt x="13850" y="15219"/>
                  <a:pt x="13404" y="14688"/>
                </a:cubicBezTo>
                <a:cubicBezTo>
                  <a:pt x="13059" y="14277"/>
                  <a:pt x="12986" y="13805"/>
                  <a:pt x="12916" y="13348"/>
                </a:cubicBezTo>
                <a:lnTo>
                  <a:pt x="12901" y="13246"/>
                </a:lnTo>
                <a:cubicBezTo>
                  <a:pt x="12879" y="13108"/>
                  <a:pt x="12820" y="13017"/>
                  <a:pt x="12719" y="12971"/>
                </a:cubicBezTo>
                <a:cubicBezTo>
                  <a:pt x="12671" y="12949"/>
                  <a:pt x="12615" y="12937"/>
                  <a:pt x="12551" y="12935"/>
                </a:cubicBezTo>
                <a:close/>
                <a:moveTo>
                  <a:pt x="12531" y="12980"/>
                </a:moveTo>
                <a:cubicBezTo>
                  <a:pt x="12591" y="12980"/>
                  <a:pt x="12642" y="12989"/>
                  <a:pt x="12684" y="13009"/>
                </a:cubicBezTo>
                <a:cubicBezTo>
                  <a:pt x="12768" y="13048"/>
                  <a:pt x="12819" y="13127"/>
                  <a:pt x="12839" y="13251"/>
                </a:cubicBezTo>
                <a:lnTo>
                  <a:pt x="12854" y="13354"/>
                </a:lnTo>
                <a:cubicBezTo>
                  <a:pt x="12924" y="13815"/>
                  <a:pt x="12997" y="14292"/>
                  <a:pt x="13349" y="14711"/>
                </a:cubicBezTo>
                <a:cubicBezTo>
                  <a:pt x="13803" y="15253"/>
                  <a:pt x="14520" y="15603"/>
                  <a:pt x="15676" y="15848"/>
                </a:cubicBezTo>
                <a:cubicBezTo>
                  <a:pt x="15956" y="15908"/>
                  <a:pt x="16157" y="15967"/>
                  <a:pt x="16223" y="16066"/>
                </a:cubicBezTo>
                <a:cubicBezTo>
                  <a:pt x="16280" y="16149"/>
                  <a:pt x="16254" y="16267"/>
                  <a:pt x="16134" y="16471"/>
                </a:cubicBezTo>
                <a:cubicBezTo>
                  <a:pt x="15898" y="16874"/>
                  <a:pt x="15428" y="17163"/>
                  <a:pt x="14697" y="17356"/>
                </a:cubicBezTo>
                <a:cubicBezTo>
                  <a:pt x="14420" y="17430"/>
                  <a:pt x="14125" y="17477"/>
                  <a:pt x="13844" y="17493"/>
                </a:cubicBezTo>
                <a:cubicBezTo>
                  <a:pt x="13204" y="17530"/>
                  <a:pt x="12703" y="17339"/>
                  <a:pt x="12353" y="16924"/>
                </a:cubicBezTo>
                <a:cubicBezTo>
                  <a:pt x="12245" y="16796"/>
                  <a:pt x="12174" y="16674"/>
                  <a:pt x="12142" y="16562"/>
                </a:cubicBezTo>
                <a:cubicBezTo>
                  <a:pt x="11947" y="15880"/>
                  <a:pt x="11456" y="15318"/>
                  <a:pt x="10641" y="14844"/>
                </a:cubicBezTo>
                <a:cubicBezTo>
                  <a:pt x="10386" y="14695"/>
                  <a:pt x="10271" y="14520"/>
                  <a:pt x="10301" y="14324"/>
                </a:cubicBezTo>
                <a:lnTo>
                  <a:pt x="10302" y="14321"/>
                </a:lnTo>
                <a:lnTo>
                  <a:pt x="10301" y="14318"/>
                </a:lnTo>
                <a:cubicBezTo>
                  <a:pt x="10280" y="14199"/>
                  <a:pt x="10324" y="14084"/>
                  <a:pt x="10431" y="13974"/>
                </a:cubicBezTo>
                <a:cubicBezTo>
                  <a:pt x="10891" y="13503"/>
                  <a:pt x="11537" y="13177"/>
                  <a:pt x="12351" y="13002"/>
                </a:cubicBezTo>
                <a:cubicBezTo>
                  <a:pt x="12418" y="12987"/>
                  <a:pt x="12479" y="12980"/>
                  <a:pt x="12531" y="12980"/>
                </a:cubicBezTo>
                <a:close/>
                <a:moveTo>
                  <a:pt x="21600" y="15312"/>
                </a:moveTo>
                <a:cubicBezTo>
                  <a:pt x="21341" y="15332"/>
                  <a:pt x="21095" y="15378"/>
                  <a:pt x="20879" y="15426"/>
                </a:cubicBezTo>
                <a:cubicBezTo>
                  <a:pt x="20198" y="15576"/>
                  <a:pt x="19709" y="15827"/>
                  <a:pt x="19386" y="16191"/>
                </a:cubicBezTo>
                <a:cubicBezTo>
                  <a:pt x="18975" y="16655"/>
                  <a:pt x="18893" y="17157"/>
                  <a:pt x="19136" y="17723"/>
                </a:cubicBezTo>
                <a:cubicBezTo>
                  <a:pt x="19489" y="18545"/>
                  <a:pt x="19408" y="19370"/>
                  <a:pt x="19298" y="19998"/>
                </a:cubicBezTo>
                <a:cubicBezTo>
                  <a:pt x="19242" y="20314"/>
                  <a:pt x="19112" y="20506"/>
                  <a:pt x="18897" y="20582"/>
                </a:cubicBezTo>
                <a:cubicBezTo>
                  <a:pt x="18682" y="20658"/>
                  <a:pt x="18381" y="20617"/>
                  <a:pt x="17979" y="20458"/>
                </a:cubicBezTo>
                <a:cubicBezTo>
                  <a:pt x="17960" y="20450"/>
                  <a:pt x="17941" y="20441"/>
                  <a:pt x="17922" y="20432"/>
                </a:cubicBezTo>
                <a:cubicBezTo>
                  <a:pt x="17905" y="20425"/>
                  <a:pt x="17889" y="20418"/>
                  <a:pt x="17872" y="20411"/>
                </a:cubicBezTo>
                <a:cubicBezTo>
                  <a:pt x="17449" y="20237"/>
                  <a:pt x="17083" y="20004"/>
                  <a:pt x="16729" y="19779"/>
                </a:cubicBezTo>
                <a:cubicBezTo>
                  <a:pt x="16539" y="19658"/>
                  <a:pt x="16342" y="19534"/>
                  <a:pt x="16140" y="19420"/>
                </a:cubicBezTo>
                <a:cubicBezTo>
                  <a:pt x="15671" y="19155"/>
                  <a:pt x="15145" y="18901"/>
                  <a:pt x="14476" y="18834"/>
                </a:cubicBezTo>
                <a:cubicBezTo>
                  <a:pt x="13497" y="18737"/>
                  <a:pt x="12448" y="18636"/>
                  <a:pt x="11404" y="18546"/>
                </a:cubicBezTo>
                <a:cubicBezTo>
                  <a:pt x="10965" y="18508"/>
                  <a:pt x="10621" y="18565"/>
                  <a:pt x="10385" y="18719"/>
                </a:cubicBezTo>
                <a:cubicBezTo>
                  <a:pt x="10140" y="18879"/>
                  <a:pt x="10024" y="19138"/>
                  <a:pt x="10048" y="19468"/>
                </a:cubicBezTo>
                <a:cubicBezTo>
                  <a:pt x="10065" y="19704"/>
                  <a:pt x="10165" y="19941"/>
                  <a:pt x="10353" y="20196"/>
                </a:cubicBezTo>
                <a:cubicBezTo>
                  <a:pt x="10655" y="20604"/>
                  <a:pt x="10966" y="21017"/>
                  <a:pt x="11267" y="21417"/>
                </a:cubicBezTo>
                <a:cubicBezTo>
                  <a:pt x="11313" y="21478"/>
                  <a:pt x="11359" y="21539"/>
                  <a:pt x="11405" y="21600"/>
                </a:cubicBezTo>
                <a:lnTo>
                  <a:pt x="11478" y="21600"/>
                </a:lnTo>
                <a:cubicBezTo>
                  <a:pt x="11427" y="21532"/>
                  <a:pt x="11375" y="21463"/>
                  <a:pt x="11324" y="21395"/>
                </a:cubicBezTo>
                <a:cubicBezTo>
                  <a:pt x="11022" y="20996"/>
                  <a:pt x="10711" y="20584"/>
                  <a:pt x="10410" y="20176"/>
                </a:cubicBezTo>
                <a:cubicBezTo>
                  <a:pt x="10226" y="19927"/>
                  <a:pt x="10127" y="19694"/>
                  <a:pt x="10111" y="19465"/>
                </a:cubicBezTo>
                <a:cubicBezTo>
                  <a:pt x="10087" y="19149"/>
                  <a:pt x="10197" y="18902"/>
                  <a:pt x="10427" y="18752"/>
                </a:cubicBezTo>
                <a:cubicBezTo>
                  <a:pt x="10649" y="18607"/>
                  <a:pt x="10977" y="18553"/>
                  <a:pt x="11396" y="18589"/>
                </a:cubicBezTo>
                <a:cubicBezTo>
                  <a:pt x="12440" y="18680"/>
                  <a:pt x="13488" y="18782"/>
                  <a:pt x="14467" y="18879"/>
                </a:cubicBezTo>
                <a:cubicBezTo>
                  <a:pt x="15121" y="18944"/>
                  <a:pt x="15637" y="19194"/>
                  <a:pt x="16098" y="19454"/>
                </a:cubicBezTo>
                <a:cubicBezTo>
                  <a:pt x="16300" y="19568"/>
                  <a:pt x="16497" y="19693"/>
                  <a:pt x="16686" y="19812"/>
                </a:cubicBezTo>
                <a:cubicBezTo>
                  <a:pt x="17043" y="20039"/>
                  <a:pt x="17412" y="20273"/>
                  <a:pt x="17840" y="20449"/>
                </a:cubicBezTo>
                <a:cubicBezTo>
                  <a:pt x="17857" y="20456"/>
                  <a:pt x="17871" y="20464"/>
                  <a:pt x="17887" y="20471"/>
                </a:cubicBezTo>
                <a:cubicBezTo>
                  <a:pt x="17907" y="20480"/>
                  <a:pt x="17928" y="20489"/>
                  <a:pt x="17948" y="20497"/>
                </a:cubicBezTo>
                <a:cubicBezTo>
                  <a:pt x="18370" y="20664"/>
                  <a:pt x="18690" y="20705"/>
                  <a:pt x="18926" y="20621"/>
                </a:cubicBezTo>
                <a:cubicBezTo>
                  <a:pt x="19161" y="20538"/>
                  <a:pt x="19302" y="20336"/>
                  <a:pt x="19360" y="20003"/>
                </a:cubicBezTo>
                <a:cubicBezTo>
                  <a:pt x="19471" y="19371"/>
                  <a:pt x="19555" y="18539"/>
                  <a:pt x="19199" y="17709"/>
                </a:cubicBezTo>
                <a:cubicBezTo>
                  <a:pt x="18961" y="17156"/>
                  <a:pt x="19040" y="16668"/>
                  <a:pt x="19441" y="16215"/>
                </a:cubicBezTo>
                <a:cubicBezTo>
                  <a:pt x="19756" y="15860"/>
                  <a:pt x="20233" y="15617"/>
                  <a:pt x="20899" y="15469"/>
                </a:cubicBezTo>
                <a:cubicBezTo>
                  <a:pt x="21110" y="15423"/>
                  <a:pt x="21349" y="15376"/>
                  <a:pt x="21600" y="15356"/>
                </a:cubicBezTo>
                <a:lnTo>
                  <a:pt x="21600" y="15312"/>
                </a:lnTo>
                <a:close/>
                <a:moveTo>
                  <a:pt x="21600" y="15697"/>
                </a:moveTo>
                <a:cubicBezTo>
                  <a:pt x="20675" y="15824"/>
                  <a:pt x="20103" y="16112"/>
                  <a:pt x="19779" y="16619"/>
                </a:cubicBezTo>
                <a:cubicBezTo>
                  <a:pt x="19530" y="17008"/>
                  <a:pt x="19622" y="17413"/>
                  <a:pt x="19709" y="17805"/>
                </a:cubicBezTo>
                <a:lnTo>
                  <a:pt x="19715" y="17830"/>
                </a:lnTo>
                <a:cubicBezTo>
                  <a:pt x="19727" y="17881"/>
                  <a:pt x="19739" y="17933"/>
                  <a:pt x="19750" y="17984"/>
                </a:cubicBezTo>
                <a:cubicBezTo>
                  <a:pt x="19832" y="18341"/>
                  <a:pt x="19917" y="18710"/>
                  <a:pt x="19883" y="19079"/>
                </a:cubicBezTo>
                <a:cubicBezTo>
                  <a:pt x="19862" y="19313"/>
                  <a:pt x="19888" y="19549"/>
                  <a:pt x="19913" y="19777"/>
                </a:cubicBezTo>
                <a:cubicBezTo>
                  <a:pt x="19937" y="19998"/>
                  <a:pt x="19963" y="20226"/>
                  <a:pt x="19944" y="20451"/>
                </a:cubicBezTo>
                <a:lnTo>
                  <a:pt x="19938" y="20531"/>
                </a:lnTo>
                <a:cubicBezTo>
                  <a:pt x="19922" y="20743"/>
                  <a:pt x="19904" y="20962"/>
                  <a:pt x="19792" y="21163"/>
                </a:cubicBezTo>
                <a:cubicBezTo>
                  <a:pt x="19688" y="21348"/>
                  <a:pt x="19557" y="21459"/>
                  <a:pt x="19392" y="21501"/>
                </a:cubicBezTo>
                <a:cubicBezTo>
                  <a:pt x="19228" y="21543"/>
                  <a:pt x="19031" y="21519"/>
                  <a:pt x="18787" y="21428"/>
                </a:cubicBezTo>
                <a:cubicBezTo>
                  <a:pt x="18295" y="21243"/>
                  <a:pt x="17867" y="20984"/>
                  <a:pt x="17453" y="20732"/>
                </a:cubicBezTo>
                <a:lnTo>
                  <a:pt x="17380" y="20689"/>
                </a:lnTo>
                <a:cubicBezTo>
                  <a:pt x="17139" y="20542"/>
                  <a:pt x="16900" y="20393"/>
                  <a:pt x="16660" y="20245"/>
                </a:cubicBezTo>
                <a:cubicBezTo>
                  <a:pt x="16367" y="20064"/>
                  <a:pt x="16063" y="19877"/>
                  <a:pt x="15762" y="19696"/>
                </a:cubicBezTo>
                <a:cubicBezTo>
                  <a:pt x="15229" y="19376"/>
                  <a:pt x="14587" y="19181"/>
                  <a:pt x="13854" y="19114"/>
                </a:cubicBezTo>
                <a:lnTo>
                  <a:pt x="13829" y="19111"/>
                </a:lnTo>
                <a:cubicBezTo>
                  <a:pt x="13094" y="19043"/>
                  <a:pt x="12333" y="18974"/>
                  <a:pt x="11578" y="19074"/>
                </a:cubicBezTo>
                <a:cubicBezTo>
                  <a:pt x="11018" y="19148"/>
                  <a:pt x="10710" y="19465"/>
                  <a:pt x="10794" y="19881"/>
                </a:cubicBezTo>
                <a:cubicBezTo>
                  <a:pt x="10876" y="20291"/>
                  <a:pt x="11161" y="20641"/>
                  <a:pt x="11438" y="20979"/>
                </a:cubicBezTo>
                <a:cubicBezTo>
                  <a:pt x="11498" y="21053"/>
                  <a:pt x="11559" y="21127"/>
                  <a:pt x="11618" y="21202"/>
                </a:cubicBezTo>
                <a:cubicBezTo>
                  <a:pt x="11730" y="21346"/>
                  <a:pt x="11821" y="21475"/>
                  <a:pt x="11901" y="21600"/>
                </a:cubicBezTo>
                <a:lnTo>
                  <a:pt x="11971" y="21600"/>
                </a:lnTo>
                <a:cubicBezTo>
                  <a:pt x="11888" y="21469"/>
                  <a:pt x="11793" y="21332"/>
                  <a:pt x="11674" y="21180"/>
                </a:cubicBezTo>
                <a:cubicBezTo>
                  <a:pt x="11616" y="21105"/>
                  <a:pt x="11555" y="21030"/>
                  <a:pt x="11494" y="20956"/>
                </a:cubicBezTo>
                <a:cubicBezTo>
                  <a:pt x="11221" y="20621"/>
                  <a:pt x="10939" y="20277"/>
                  <a:pt x="10858" y="19876"/>
                </a:cubicBezTo>
                <a:cubicBezTo>
                  <a:pt x="10779" y="19479"/>
                  <a:pt x="11059" y="19188"/>
                  <a:pt x="11590" y="19118"/>
                </a:cubicBezTo>
                <a:cubicBezTo>
                  <a:pt x="12335" y="19019"/>
                  <a:pt x="13090" y="19088"/>
                  <a:pt x="13821" y="19156"/>
                </a:cubicBezTo>
                <a:lnTo>
                  <a:pt x="13847" y="19158"/>
                </a:lnTo>
                <a:cubicBezTo>
                  <a:pt x="14567" y="19224"/>
                  <a:pt x="15198" y="19416"/>
                  <a:pt x="15721" y="19731"/>
                </a:cubicBezTo>
                <a:cubicBezTo>
                  <a:pt x="16022" y="19912"/>
                  <a:pt x="16324" y="20099"/>
                  <a:pt x="16617" y="20279"/>
                </a:cubicBezTo>
                <a:cubicBezTo>
                  <a:pt x="16857" y="20427"/>
                  <a:pt x="17097" y="20575"/>
                  <a:pt x="17339" y="20721"/>
                </a:cubicBezTo>
                <a:lnTo>
                  <a:pt x="17412" y="20765"/>
                </a:lnTo>
                <a:cubicBezTo>
                  <a:pt x="17828" y="21018"/>
                  <a:pt x="18260" y="21281"/>
                  <a:pt x="18758" y="21468"/>
                </a:cubicBezTo>
                <a:cubicBezTo>
                  <a:pt x="19019" y="21565"/>
                  <a:pt x="19234" y="21589"/>
                  <a:pt x="19415" y="21542"/>
                </a:cubicBezTo>
                <a:cubicBezTo>
                  <a:pt x="19599" y="21495"/>
                  <a:pt x="19741" y="21378"/>
                  <a:pt x="19852" y="21180"/>
                </a:cubicBezTo>
                <a:cubicBezTo>
                  <a:pt x="19968" y="20972"/>
                  <a:pt x="19984" y="20749"/>
                  <a:pt x="20001" y="20534"/>
                </a:cubicBezTo>
                <a:lnTo>
                  <a:pt x="20007" y="20453"/>
                </a:lnTo>
                <a:cubicBezTo>
                  <a:pt x="20025" y="20226"/>
                  <a:pt x="20000" y="19997"/>
                  <a:pt x="19975" y="19774"/>
                </a:cubicBezTo>
                <a:cubicBezTo>
                  <a:pt x="19950" y="19548"/>
                  <a:pt x="19924" y="19313"/>
                  <a:pt x="19946" y="19082"/>
                </a:cubicBezTo>
                <a:cubicBezTo>
                  <a:pt x="19980" y="18708"/>
                  <a:pt x="19895" y="18336"/>
                  <a:pt x="19813" y="17976"/>
                </a:cubicBezTo>
                <a:cubicBezTo>
                  <a:pt x="19801" y="17925"/>
                  <a:pt x="19789" y="17874"/>
                  <a:pt x="19778" y="17823"/>
                </a:cubicBezTo>
                <a:lnTo>
                  <a:pt x="19772" y="17798"/>
                </a:lnTo>
                <a:cubicBezTo>
                  <a:pt x="19686" y="17413"/>
                  <a:pt x="19596" y="17016"/>
                  <a:pt x="19838" y="16638"/>
                </a:cubicBezTo>
                <a:cubicBezTo>
                  <a:pt x="20152" y="16148"/>
                  <a:pt x="20703" y="15866"/>
                  <a:pt x="21600" y="15741"/>
                </a:cubicBezTo>
                <a:lnTo>
                  <a:pt x="21600" y="15697"/>
                </a:lnTo>
                <a:close/>
                <a:moveTo>
                  <a:pt x="21600" y="16124"/>
                </a:moveTo>
                <a:cubicBezTo>
                  <a:pt x="20582" y="16370"/>
                  <a:pt x="20157" y="16874"/>
                  <a:pt x="20268" y="17692"/>
                </a:cubicBezTo>
                <a:cubicBezTo>
                  <a:pt x="20281" y="17783"/>
                  <a:pt x="20295" y="17873"/>
                  <a:pt x="20308" y="17964"/>
                </a:cubicBezTo>
                <a:cubicBezTo>
                  <a:pt x="20348" y="18235"/>
                  <a:pt x="20389" y="18516"/>
                  <a:pt x="20402" y="18792"/>
                </a:cubicBezTo>
                <a:cubicBezTo>
                  <a:pt x="20431" y="19400"/>
                  <a:pt x="20547" y="20012"/>
                  <a:pt x="20658" y="20602"/>
                </a:cubicBezTo>
                <a:lnTo>
                  <a:pt x="20697" y="20816"/>
                </a:lnTo>
                <a:cubicBezTo>
                  <a:pt x="20708" y="20875"/>
                  <a:pt x="20722" y="20934"/>
                  <a:pt x="20735" y="20994"/>
                </a:cubicBezTo>
                <a:cubicBezTo>
                  <a:pt x="20777" y="21193"/>
                  <a:pt x="20819" y="21397"/>
                  <a:pt x="20799" y="21600"/>
                </a:cubicBezTo>
                <a:lnTo>
                  <a:pt x="20861" y="21600"/>
                </a:lnTo>
                <a:cubicBezTo>
                  <a:pt x="20880" y="21393"/>
                  <a:pt x="20840" y="21188"/>
                  <a:pt x="20797" y="20987"/>
                </a:cubicBezTo>
                <a:cubicBezTo>
                  <a:pt x="20785" y="20928"/>
                  <a:pt x="20773" y="20870"/>
                  <a:pt x="20762" y="20811"/>
                </a:cubicBezTo>
                <a:lnTo>
                  <a:pt x="20721" y="20596"/>
                </a:lnTo>
                <a:cubicBezTo>
                  <a:pt x="20610" y="20006"/>
                  <a:pt x="20495" y="19396"/>
                  <a:pt x="20466" y="18789"/>
                </a:cubicBezTo>
                <a:cubicBezTo>
                  <a:pt x="20453" y="18512"/>
                  <a:pt x="20412" y="18232"/>
                  <a:pt x="20372" y="17960"/>
                </a:cubicBezTo>
                <a:cubicBezTo>
                  <a:pt x="20359" y="17869"/>
                  <a:pt x="20346" y="17778"/>
                  <a:pt x="20333" y="17688"/>
                </a:cubicBezTo>
                <a:cubicBezTo>
                  <a:pt x="20224" y="16889"/>
                  <a:pt x="20618" y="16412"/>
                  <a:pt x="21600" y="16171"/>
                </a:cubicBezTo>
                <a:lnTo>
                  <a:pt x="21600" y="16124"/>
                </a:lnTo>
                <a:close/>
                <a:moveTo>
                  <a:pt x="21600" y="16683"/>
                </a:moveTo>
                <a:cubicBezTo>
                  <a:pt x="21078" y="16927"/>
                  <a:pt x="20843" y="17307"/>
                  <a:pt x="20887" y="17845"/>
                </a:cubicBezTo>
                <a:cubicBezTo>
                  <a:pt x="20927" y="18328"/>
                  <a:pt x="20986" y="18897"/>
                  <a:pt x="21118" y="19454"/>
                </a:cubicBezTo>
                <a:cubicBezTo>
                  <a:pt x="21210" y="19842"/>
                  <a:pt x="21332" y="20288"/>
                  <a:pt x="21600" y="20703"/>
                </a:cubicBezTo>
                <a:lnTo>
                  <a:pt x="21600" y="20591"/>
                </a:lnTo>
                <a:cubicBezTo>
                  <a:pt x="21375" y="20208"/>
                  <a:pt x="21265" y="19802"/>
                  <a:pt x="21180" y="19446"/>
                </a:cubicBezTo>
                <a:cubicBezTo>
                  <a:pt x="21049" y="18892"/>
                  <a:pt x="20991" y="18324"/>
                  <a:pt x="20951" y="17842"/>
                </a:cubicBezTo>
                <a:cubicBezTo>
                  <a:pt x="20909" y="17334"/>
                  <a:pt x="21124" y="16973"/>
                  <a:pt x="21600" y="16738"/>
                </a:cubicBezTo>
                <a:lnTo>
                  <a:pt x="21600" y="16683"/>
                </a:lnTo>
                <a:close/>
                <a:moveTo>
                  <a:pt x="21600" y="17128"/>
                </a:moveTo>
                <a:cubicBezTo>
                  <a:pt x="21483" y="17234"/>
                  <a:pt x="21414" y="17358"/>
                  <a:pt x="21363" y="17477"/>
                </a:cubicBezTo>
                <a:cubicBezTo>
                  <a:pt x="21157" y="17955"/>
                  <a:pt x="21282" y="18435"/>
                  <a:pt x="21392" y="18859"/>
                </a:cubicBezTo>
                <a:lnTo>
                  <a:pt x="21415" y="18958"/>
                </a:lnTo>
                <a:cubicBezTo>
                  <a:pt x="21463" y="19147"/>
                  <a:pt x="21513" y="19341"/>
                  <a:pt x="21600" y="19526"/>
                </a:cubicBezTo>
                <a:lnTo>
                  <a:pt x="21600" y="19355"/>
                </a:lnTo>
                <a:cubicBezTo>
                  <a:pt x="21552" y="19221"/>
                  <a:pt x="21514" y="19085"/>
                  <a:pt x="21480" y="18951"/>
                </a:cubicBezTo>
                <a:lnTo>
                  <a:pt x="21454" y="18852"/>
                </a:lnTo>
                <a:cubicBezTo>
                  <a:pt x="21346" y="18433"/>
                  <a:pt x="21224" y="17957"/>
                  <a:pt x="21425" y="17489"/>
                </a:cubicBezTo>
                <a:cubicBezTo>
                  <a:pt x="21466" y="17394"/>
                  <a:pt x="21519" y="17294"/>
                  <a:pt x="21600" y="17204"/>
                </a:cubicBezTo>
                <a:lnTo>
                  <a:pt x="21600" y="17128"/>
                </a:lnTo>
                <a:close/>
                <a:moveTo>
                  <a:pt x="1068" y="17567"/>
                </a:moveTo>
                <a:lnTo>
                  <a:pt x="1054" y="17612"/>
                </a:lnTo>
                <a:cubicBezTo>
                  <a:pt x="1572" y="17662"/>
                  <a:pt x="2098" y="17705"/>
                  <a:pt x="2608" y="17746"/>
                </a:cubicBezTo>
                <a:cubicBezTo>
                  <a:pt x="3134" y="17789"/>
                  <a:pt x="3679" y="17833"/>
                  <a:pt x="4212" y="17886"/>
                </a:cubicBezTo>
                <a:cubicBezTo>
                  <a:pt x="4635" y="17927"/>
                  <a:pt x="5062" y="17982"/>
                  <a:pt x="5476" y="18034"/>
                </a:cubicBezTo>
                <a:cubicBezTo>
                  <a:pt x="5838" y="18079"/>
                  <a:pt x="6213" y="18126"/>
                  <a:pt x="6582" y="18165"/>
                </a:cubicBezTo>
                <a:cubicBezTo>
                  <a:pt x="7098" y="18219"/>
                  <a:pt x="7626" y="18250"/>
                  <a:pt x="8138" y="18279"/>
                </a:cubicBezTo>
                <a:lnTo>
                  <a:pt x="8153" y="18279"/>
                </a:lnTo>
                <a:cubicBezTo>
                  <a:pt x="8607" y="18304"/>
                  <a:pt x="8968" y="18501"/>
                  <a:pt x="9070" y="18779"/>
                </a:cubicBezTo>
                <a:cubicBezTo>
                  <a:pt x="9353" y="19553"/>
                  <a:pt x="9900" y="20248"/>
                  <a:pt x="10430" y="20920"/>
                </a:cubicBezTo>
                <a:cubicBezTo>
                  <a:pt x="10604" y="21142"/>
                  <a:pt x="10783" y="21371"/>
                  <a:pt x="10951" y="21600"/>
                </a:cubicBezTo>
                <a:lnTo>
                  <a:pt x="11024" y="21600"/>
                </a:lnTo>
                <a:cubicBezTo>
                  <a:pt x="10850" y="21363"/>
                  <a:pt x="10665" y="21127"/>
                  <a:pt x="10484" y="20898"/>
                </a:cubicBezTo>
                <a:cubicBezTo>
                  <a:pt x="9957" y="20229"/>
                  <a:pt x="9411" y="19537"/>
                  <a:pt x="9130" y="18769"/>
                </a:cubicBezTo>
                <a:cubicBezTo>
                  <a:pt x="9021" y="18472"/>
                  <a:pt x="8641" y="18262"/>
                  <a:pt x="8159" y="18235"/>
                </a:cubicBezTo>
                <a:lnTo>
                  <a:pt x="8144" y="18234"/>
                </a:lnTo>
                <a:cubicBezTo>
                  <a:pt x="7633" y="18205"/>
                  <a:pt x="7106" y="18175"/>
                  <a:pt x="6592" y="18121"/>
                </a:cubicBezTo>
                <a:cubicBezTo>
                  <a:pt x="6224" y="18083"/>
                  <a:pt x="5849" y="18035"/>
                  <a:pt x="5488" y="17990"/>
                </a:cubicBezTo>
                <a:cubicBezTo>
                  <a:pt x="5073" y="17938"/>
                  <a:pt x="4645" y="17883"/>
                  <a:pt x="4220" y="17842"/>
                </a:cubicBezTo>
                <a:cubicBezTo>
                  <a:pt x="3686" y="17790"/>
                  <a:pt x="3142" y="17745"/>
                  <a:pt x="2616" y="17702"/>
                </a:cubicBezTo>
                <a:cubicBezTo>
                  <a:pt x="2108" y="17661"/>
                  <a:pt x="1584" y="17617"/>
                  <a:pt x="1068" y="17567"/>
                </a:cubicBezTo>
                <a:close/>
                <a:moveTo>
                  <a:pt x="876" y="18171"/>
                </a:moveTo>
                <a:lnTo>
                  <a:pt x="861" y="18216"/>
                </a:lnTo>
                <a:cubicBezTo>
                  <a:pt x="1159" y="18284"/>
                  <a:pt x="1476" y="18359"/>
                  <a:pt x="1792" y="18447"/>
                </a:cubicBezTo>
                <a:cubicBezTo>
                  <a:pt x="2578" y="18667"/>
                  <a:pt x="3374" y="18612"/>
                  <a:pt x="4048" y="18529"/>
                </a:cubicBezTo>
                <a:cubicBezTo>
                  <a:pt x="5327" y="18372"/>
                  <a:pt x="6549" y="18558"/>
                  <a:pt x="7470" y="18737"/>
                </a:cubicBezTo>
                <a:cubicBezTo>
                  <a:pt x="7909" y="18822"/>
                  <a:pt x="8291" y="19024"/>
                  <a:pt x="8547" y="19304"/>
                </a:cubicBezTo>
                <a:lnTo>
                  <a:pt x="8668" y="19436"/>
                </a:lnTo>
                <a:cubicBezTo>
                  <a:pt x="9299" y="20126"/>
                  <a:pt x="9948" y="20839"/>
                  <a:pt x="10442" y="21600"/>
                </a:cubicBezTo>
                <a:lnTo>
                  <a:pt x="10512" y="21600"/>
                </a:lnTo>
                <a:cubicBezTo>
                  <a:pt x="10015" y="20829"/>
                  <a:pt x="9360" y="20110"/>
                  <a:pt x="8723" y="19413"/>
                </a:cubicBezTo>
                <a:lnTo>
                  <a:pt x="8602" y="19279"/>
                </a:lnTo>
                <a:cubicBezTo>
                  <a:pt x="8337" y="18989"/>
                  <a:pt x="7940" y="18781"/>
                  <a:pt x="7486" y="18693"/>
                </a:cubicBezTo>
                <a:cubicBezTo>
                  <a:pt x="6559" y="18513"/>
                  <a:pt x="5328" y="18327"/>
                  <a:pt x="4037" y="18486"/>
                </a:cubicBezTo>
                <a:cubicBezTo>
                  <a:pt x="3372" y="18567"/>
                  <a:pt x="2587" y="18622"/>
                  <a:pt x="1815" y="18406"/>
                </a:cubicBezTo>
                <a:cubicBezTo>
                  <a:pt x="1496" y="18317"/>
                  <a:pt x="1176" y="18240"/>
                  <a:pt x="876" y="18171"/>
                </a:cubicBezTo>
                <a:close/>
                <a:moveTo>
                  <a:pt x="844" y="18272"/>
                </a:moveTo>
                <a:lnTo>
                  <a:pt x="829" y="18316"/>
                </a:lnTo>
                <a:cubicBezTo>
                  <a:pt x="1057" y="18367"/>
                  <a:pt x="1282" y="18421"/>
                  <a:pt x="1502" y="18476"/>
                </a:cubicBezTo>
                <a:lnTo>
                  <a:pt x="1643" y="18510"/>
                </a:lnTo>
                <a:cubicBezTo>
                  <a:pt x="2208" y="18648"/>
                  <a:pt x="2766" y="18766"/>
                  <a:pt x="3386" y="18696"/>
                </a:cubicBezTo>
                <a:cubicBezTo>
                  <a:pt x="3456" y="18688"/>
                  <a:pt x="3526" y="18681"/>
                  <a:pt x="3596" y="18672"/>
                </a:cubicBezTo>
                <a:cubicBezTo>
                  <a:pt x="4082" y="18616"/>
                  <a:pt x="4584" y="18559"/>
                  <a:pt x="5077" y="18570"/>
                </a:cubicBezTo>
                <a:cubicBezTo>
                  <a:pt x="5858" y="18588"/>
                  <a:pt x="6601" y="18666"/>
                  <a:pt x="7286" y="18802"/>
                </a:cubicBezTo>
                <a:cubicBezTo>
                  <a:pt x="7650" y="18875"/>
                  <a:pt x="7957" y="18999"/>
                  <a:pt x="8220" y="19183"/>
                </a:cubicBezTo>
                <a:cubicBezTo>
                  <a:pt x="8479" y="19363"/>
                  <a:pt x="8661" y="19584"/>
                  <a:pt x="8839" y="19796"/>
                </a:cubicBezTo>
                <a:cubicBezTo>
                  <a:pt x="8895" y="19864"/>
                  <a:pt x="8955" y="19934"/>
                  <a:pt x="9015" y="20002"/>
                </a:cubicBezTo>
                <a:cubicBezTo>
                  <a:pt x="9504" y="20553"/>
                  <a:pt x="9937" y="21056"/>
                  <a:pt x="10302" y="21600"/>
                </a:cubicBezTo>
                <a:lnTo>
                  <a:pt x="10374" y="21600"/>
                </a:lnTo>
                <a:cubicBezTo>
                  <a:pt x="10005" y="21046"/>
                  <a:pt x="9566" y="20536"/>
                  <a:pt x="9070" y="19977"/>
                </a:cubicBezTo>
                <a:cubicBezTo>
                  <a:pt x="9010" y="19910"/>
                  <a:pt x="8951" y="19840"/>
                  <a:pt x="8895" y="19773"/>
                </a:cubicBezTo>
                <a:cubicBezTo>
                  <a:pt x="8715" y="19558"/>
                  <a:pt x="8530" y="19336"/>
                  <a:pt x="8265" y="19152"/>
                </a:cubicBezTo>
                <a:cubicBezTo>
                  <a:pt x="7994" y="18962"/>
                  <a:pt x="7679" y="18833"/>
                  <a:pt x="7304" y="18759"/>
                </a:cubicBezTo>
                <a:cubicBezTo>
                  <a:pt x="6613" y="18621"/>
                  <a:pt x="5866" y="18543"/>
                  <a:pt x="5080" y="18525"/>
                </a:cubicBezTo>
                <a:cubicBezTo>
                  <a:pt x="4580" y="18513"/>
                  <a:pt x="4075" y="18572"/>
                  <a:pt x="3586" y="18629"/>
                </a:cubicBezTo>
                <a:cubicBezTo>
                  <a:pt x="3516" y="18637"/>
                  <a:pt x="3446" y="18645"/>
                  <a:pt x="3377" y="18652"/>
                </a:cubicBezTo>
                <a:cubicBezTo>
                  <a:pt x="2771" y="18721"/>
                  <a:pt x="2221" y="18604"/>
                  <a:pt x="1664" y="18468"/>
                </a:cubicBezTo>
                <a:lnTo>
                  <a:pt x="1524" y="18433"/>
                </a:lnTo>
                <a:cubicBezTo>
                  <a:pt x="1301" y="18378"/>
                  <a:pt x="1074" y="18324"/>
                  <a:pt x="844" y="18272"/>
                </a:cubicBezTo>
                <a:close/>
                <a:moveTo>
                  <a:pt x="720" y="18660"/>
                </a:moveTo>
                <a:lnTo>
                  <a:pt x="706" y="18706"/>
                </a:lnTo>
                <a:cubicBezTo>
                  <a:pt x="750" y="18718"/>
                  <a:pt x="794" y="18727"/>
                  <a:pt x="839" y="18741"/>
                </a:cubicBezTo>
                <a:cubicBezTo>
                  <a:pt x="1057" y="18809"/>
                  <a:pt x="1274" y="18886"/>
                  <a:pt x="1484" y="18961"/>
                </a:cubicBezTo>
                <a:cubicBezTo>
                  <a:pt x="1581" y="18996"/>
                  <a:pt x="1677" y="19032"/>
                  <a:pt x="1774" y="19066"/>
                </a:cubicBezTo>
                <a:cubicBezTo>
                  <a:pt x="2375" y="19276"/>
                  <a:pt x="2980" y="19299"/>
                  <a:pt x="3574" y="19136"/>
                </a:cubicBezTo>
                <a:cubicBezTo>
                  <a:pt x="4510" y="18879"/>
                  <a:pt x="5322" y="18805"/>
                  <a:pt x="6128" y="18901"/>
                </a:cubicBezTo>
                <a:cubicBezTo>
                  <a:pt x="7104" y="19018"/>
                  <a:pt x="7747" y="19245"/>
                  <a:pt x="8211" y="19635"/>
                </a:cubicBezTo>
                <a:cubicBezTo>
                  <a:pt x="9035" y="20330"/>
                  <a:pt x="9596" y="20961"/>
                  <a:pt x="9953" y="21600"/>
                </a:cubicBezTo>
                <a:lnTo>
                  <a:pt x="10024" y="21600"/>
                </a:lnTo>
                <a:cubicBezTo>
                  <a:pt x="9664" y="20951"/>
                  <a:pt x="9095" y="20310"/>
                  <a:pt x="8259" y="19606"/>
                </a:cubicBezTo>
                <a:cubicBezTo>
                  <a:pt x="7786" y="19207"/>
                  <a:pt x="7131" y="18975"/>
                  <a:pt x="6138" y="18856"/>
                </a:cubicBezTo>
                <a:cubicBezTo>
                  <a:pt x="5320" y="18758"/>
                  <a:pt x="4498" y="18834"/>
                  <a:pt x="3551" y="19094"/>
                </a:cubicBezTo>
                <a:cubicBezTo>
                  <a:pt x="2966" y="19255"/>
                  <a:pt x="2395" y="19232"/>
                  <a:pt x="1803" y="19026"/>
                </a:cubicBezTo>
                <a:cubicBezTo>
                  <a:pt x="1706" y="18992"/>
                  <a:pt x="1610" y="18957"/>
                  <a:pt x="1514" y="18922"/>
                </a:cubicBezTo>
                <a:cubicBezTo>
                  <a:pt x="1303" y="18846"/>
                  <a:pt x="1085" y="18768"/>
                  <a:pt x="865" y="18700"/>
                </a:cubicBezTo>
                <a:cubicBezTo>
                  <a:pt x="816" y="18685"/>
                  <a:pt x="768" y="18673"/>
                  <a:pt x="720" y="18660"/>
                </a:cubicBezTo>
                <a:close/>
                <a:moveTo>
                  <a:pt x="13290" y="19459"/>
                </a:moveTo>
                <a:cubicBezTo>
                  <a:pt x="13016" y="19457"/>
                  <a:pt x="12737" y="19477"/>
                  <a:pt x="12449" y="19519"/>
                </a:cubicBezTo>
                <a:cubicBezTo>
                  <a:pt x="12127" y="19565"/>
                  <a:pt x="11900" y="19658"/>
                  <a:pt x="11779" y="19795"/>
                </a:cubicBezTo>
                <a:cubicBezTo>
                  <a:pt x="11655" y="19936"/>
                  <a:pt x="11639" y="20129"/>
                  <a:pt x="11731" y="20367"/>
                </a:cubicBezTo>
                <a:cubicBezTo>
                  <a:pt x="11814" y="20584"/>
                  <a:pt x="11953" y="20788"/>
                  <a:pt x="12087" y="20986"/>
                </a:cubicBezTo>
                <a:cubicBezTo>
                  <a:pt x="12110" y="21019"/>
                  <a:pt x="12131" y="21052"/>
                  <a:pt x="12153" y="21086"/>
                </a:cubicBezTo>
                <a:lnTo>
                  <a:pt x="12201" y="21157"/>
                </a:lnTo>
                <a:cubicBezTo>
                  <a:pt x="12297" y="21300"/>
                  <a:pt x="12392" y="21447"/>
                  <a:pt x="12459" y="21600"/>
                </a:cubicBezTo>
                <a:lnTo>
                  <a:pt x="12528" y="21600"/>
                </a:lnTo>
                <a:cubicBezTo>
                  <a:pt x="12459" y="21439"/>
                  <a:pt x="12360" y="21286"/>
                  <a:pt x="12259" y="21138"/>
                </a:cubicBezTo>
                <a:lnTo>
                  <a:pt x="12212" y="21068"/>
                </a:lnTo>
                <a:cubicBezTo>
                  <a:pt x="12190" y="21034"/>
                  <a:pt x="12166" y="21000"/>
                  <a:pt x="12143" y="20966"/>
                </a:cubicBezTo>
                <a:cubicBezTo>
                  <a:pt x="12011" y="20770"/>
                  <a:pt x="11873" y="20567"/>
                  <a:pt x="11792" y="20354"/>
                </a:cubicBezTo>
                <a:cubicBezTo>
                  <a:pt x="11705" y="20129"/>
                  <a:pt x="11719" y="19948"/>
                  <a:pt x="11834" y="19818"/>
                </a:cubicBezTo>
                <a:cubicBezTo>
                  <a:pt x="11945" y="19692"/>
                  <a:pt x="12156" y="19606"/>
                  <a:pt x="12461" y="19562"/>
                </a:cubicBezTo>
                <a:cubicBezTo>
                  <a:pt x="12743" y="19522"/>
                  <a:pt x="13019" y="19503"/>
                  <a:pt x="13289" y="19505"/>
                </a:cubicBezTo>
                <a:cubicBezTo>
                  <a:pt x="14096" y="19511"/>
                  <a:pt x="14844" y="19709"/>
                  <a:pt x="15518" y="20096"/>
                </a:cubicBezTo>
                <a:cubicBezTo>
                  <a:pt x="16374" y="20588"/>
                  <a:pt x="17035" y="21007"/>
                  <a:pt x="17599" y="21417"/>
                </a:cubicBezTo>
                <a:cubicBezTo>
                  <a:pt x="17679" y="21475"/>
                  <a:pt x="17759" y="21536"/>
                  <a:pt x="17836" y="21600"/>
                </a:cubicBezTo>
                <a:lnTo>
                  <a:pt x="17920" y="21600"/>
                </a:lnTo>
                <a:cubicBezTo>
                  <a:pt x="17832" y="21525"/>
                  <a:pt x="17739" y="21453"/>
                  <a:pt x="17647" y="21386"/>
                </a:cubicBezTo>
                <a:cubicBezTo>
                  <a:pt x="17081" y="20975"/>
                  <a:pt x="16417" y="20555"/>
                  <a:pt x="15559" y="20062"/>
                </a:cubicBezTo>
                <a:cubicBezTo>
                  <a:pt x="14873" y="19668"/>
                  <a:pt x="14112" y="19466"/>
                  <a:pt x="13290" y="19459"/>
                </a:cubicBezTo>
                <a:close/>
                <a:moveTo>
                  <a:pt x="5396" y="19508"/>
                </a:moveTo>
                <a:cubicBezTo>
                  <a:pt x="4935" y="19533"/>
                  <a:pt x="4477" y="19663"/>
                  <a:pt x="4032" y="19895"/>
                </a:cubicBezTo>
                <a:cubicBezTo>
                  <a:pt x="3225" y="20316"/>
                  <a:pt x="2738" y="20889"/>
                  <a:pt x="2578" y="21600"/>
                </a:cubicBezTo>
                <a:lnTo>
                  <a:pt x="2644" y="21600"/>
                </a:lnTo>
                <a:cubicBezTo>
                  <a:pt x="2803" y="20905"/>
                  <a:pt x="3279" y="20344"/>
                  <a:pt x="4069" y="19932"/>
                </a:cubicBezTo>
                <a:cubicBezTo>
                  <a:pt x="4503" y="19705"/>
                  <a:pt x="4953" y="19579"/>
                  <a:pt x="5402" y="19554"/>
                </a:cubicBezTo>
                <a:cubicBezTo>
                  <a:pt x="5852" y="19529"/>
                  <a:pt x="6302" y="19605"/>
                  <a:pt x="6741" y="19782"/>
                </a:cubicBezTo>
                <a:cubicBezTo>
                  <a:pt x="7847" y="20229"/>
                  <a:pt x="8553" y="20840"/>
                  <a:pt x="8850" y="21600"/>
                </a:cubicBezTo>
                <a:lnTo>
                  <a:pt x="8917" y="21600"/>
                </a:lnTo>
                <a:cubicBezTo>
                  <a:pt x="8618" y="20823"/>
                  <a:pt x="7899" y="20198"/>
                  <a:pt x="6772" y="19743"/>
                </a:cubicBezTo>
                <a:cubicBezTo>
                  <a:pt x="6321" y="19561"/>
                  <a:pt x="5857" y="19482"/>
                  <a:pt x="5396" y="19508"/>
                </a:cubicBezTo>
                <a:close/>
                <a:moveTo>
                  <a:pt x="5650" y="19985"/>
                </a:moveTo>
                <a:cubicBezTo>
                  <a:pt x="5203" y="19989"/>
                  <a:pt x="4754" y="20116"/>
                  <a:pt x="4404" y="20353"/>
                </a:cubicBezTo>
                <a:cubicBezTo>
                  <a:pt x="3919" y="20682"/>
                  <a:pt x="3645" y="21093"/>
                  <a:pt x="3564" y="21600"/>
                </a:cubicBezTo>
                <a:lnTo>
                  <a:pt x="3638" y="21600"/>
                </a:lnTo>
                <a:cubicBezTo>
                  <a:pt x="3720" y="21108"/>
                  <a:pt x="3979" y="20704"/>
                  <a:pt x="4449" y="20385"/>
                </a:cubicBezTo>
                <a:cubicBezTo>
                  <a:pt x="4787" y="20156"/>
                  <a:pt x="5220" y="20035"/>
                  <a:pt x="5649" y="20031"/>
                </a:cubicBezTo>
                <a:cubicBezTo>
                  <a:pt x="5907" y="20028"/>
                  <a:pt x="6162" y="20069"/>
                  <a:pt x="6396" y="20154"/>
                </a:cubicBezTo>
                <a:cubicBezTo>
                  <a:pt x="7389" y="20515"/>
                  <a:pt x="7974" y="20990"/>
                  <a:pt x="8185" y="21600"/>
                </a:cubicBezTo>
                <a:lnTo>
                  <a:pt x="8251" y="21600"/>
                </a:lnTo>
                <a:cubicBezTo>
                  <a:pt x="8039" y="20971"/>
                  <a:pt x="7444" y="20482"/>
                  <a:pt x="6427" y="20112"/>
                </a:cubicBezTo>
                <a:cubicBezTo>
                  <a:pt x="6184" y="20024"/>
                  <a:pt x="5917" y="19982"/>
                  <a:pt x="5650" y="19985"/>
                </a:cubicBezTo>
                <a:close/>
                <a:moveTo>
                  <a:pt x="13620" y="20012"/>
                </a:moveTo>
                <a:cubicBezTo>
                  <a:pt x="13438" y="20009"/>
                  <a:pt x="13254" y="20039"/>
                  <a:pt x="13071" y="20101"/>
                </a:cubicBezTo>
                <a:cubicBezTo>
                  <a:pt x="12792" y="20197"/>
                  <a:pt x="12677" y="20358"/>
                  <a:pt x="12727" y="20581"/>
                </a:cubicBezTo>
                <a:cubicBezTo>
                  <a:pt x="12775" y="20793"/>
                  <a:pt x="12861" y="21002"/>
                  <a:pt x="12944" y="21204"/>
                </a:cubicBezTo>
                <a:cubicBezTo>
                  <a:pt x="12993" y="21324"/>
                  <a:pt x="13045" y="21448"/>
                  <a:pt x="13087" y="21570"/>
                </a:cubicBezTo>
                <a:cubicBezTo>
                  <a:pt x="13091" y="21581"/>
                  <a:pt x="13092" y="21590"/>
                  <a:pt x="13095" y="21600"/>
                </a:cubicBezTo>
                <a:lnTo>
                  <a:pt x="13161" y="21600"/>
                </a:lnTo>
                <a:cubicBezTo>
                  <a:pt x="13157" y="21586"/>
                  <a:pt x="13154" y="21572"/>
                  <a:pt x="13150" y="21559"/>
                </a:cubicBezTo>
                <a:cubicBezTo>
                  <a:pt x="13107" y="21436"/>
                  <a:pt x="13056" y="21311"/>
                  <a:pt x="13006" y="21192"/>
                </a:cubicBezTo>
                <a:cubicBezTo>
                  <a:pt x="12924" y="20991"/>
                  <a:pt x="12839" y="20784"/>
                  <a:pt x="12791" y="20574"/>
                </a:cubicBezTo>
                <a:cubicBezTo>
                  <a:pt x="12746" y="20373"/>
                  <a:pt x="12850" y="20227"/>
                  <a:pt x="13101" y="20141"/>
                </a:cubicBezTo>
                <a:cubicBezTo>
                  <a:pt x="13332" y="20062"/>
                  <a:pt x="13563" y="20038"/>
                  <a:pt x="13789" y="20070"/>
                </a:cubicBezTo>
                <a:cubicBezTo>
                  <a:pt x="14276" y="20139"/>
                  <a:pt x="14626" y="20235"/>
                  <a:pt x="14921" y="20381"/>
                </a:cubicBezTo>
                <a:cubicBezTo>
                  <a:pt x="15611" y="20720"/>
                  <a:pt x="16326" y="21104"/>
                  <a:pt x="16920" y="21600"/>
                </a:cubicBezTo>
                <a:lnTo>
                  <a:pt x="17004" y="21600"/>
                </a:lnTo>
                <a:cubicBezTo>
                  <a:pt x="16399" y="21085"/>
                  <a:pt x="15665" y="20692"/>
                  <a:pt x="14958" y="20344"/>
                </a:cubicBezTo>
                <a:cubicBezTo>
                  <a:pt x="14655" y="20195"/>
                  <a:pt x="14297" y="20097"/>
                  <a:pt x="13802" y="20026"/>
                </a:cubicBezTo>
                <a:cubicBezTo>
                  <a:pt x="13741" y="20018"/>
                  <a:pt x="13681" y="20013"/>
                  <a:pt x="13620" y="20012"/>
                </a:cubicBezTo>
                <a:close/>
                <a:moveTo>
                  <a:pt x="5505" y="20090"/>
                </a:moveTo>
                <a:cubicBezTo>
                  <a:pt x="4875" y="20112"/>
                  <a:pt x="4286" y="20407"/>
                  <a:pt x="3954" y="20902"/>
                </a:cubicBezTo>
                <a:cubicBezTo>
                  <a:pt x="3806" y="21123"/>
                  <a:pt x="3703" y="21358"/>
                  <a:pt x="3647" y="21600"/>
                </a:cubicBezTo>
                <a:lnTo>
                  <a:pt x="3713" y="21600"/>
                </a:lnTo>
                <a:cubicBezTo>
                  <a:pt x="3769" y="21365"/>
                  <a:pt x="3868" y="21137"/>
                  <a:pt x="4013" y="20921"/>
                </a:cubicBezTo>
                <a:cubicBezTo>
                  <a:pt x="4334" y="20443"/>
                  <a:pt x="4900" y="20158"/>
                  <a:pt x="5506" y="20136"/>
                </a:cubicBezTo>
                <a:cubicBezTo>
                  <a:pt x="5708" y="20128"/>
                  <a:pt x="5915" y="20151"/>
                  <a:pt x="6118" y="20204"/>
                </a:cubicBezTo>
                <a:cubicBezTo>
                  <a:pt x="7061" y="20454"/>
                  <a:pt x="7685" y="20912"/>
                  <a:pt x="7976" y="21563"/>
                </a:cubicBezTo>
                <a:cubicBezTo>
                  <a:pt x="7981" y="21575"/>
                  <a:pt x="7985" y="21588"/>
                  <a:pt x="7989" y="21600"/>
                </a:cubicBezTo>
                <a:lnTo>
                  <a:pt x="8056" y="21600"/>
                </a:lnTo>
                <a:cubicBezTo>
                  <a:pt x="8050" y="21583"/>
                  <a:pt x="8044" y="21566"/>
                  <a:pt x="8037" y="21549"/>
                </a:cubicBezTo>
                <a:cubicBezTo>
                  <a:pt x="7740" y="20884"/>
                  <a:pt x="7102" y="20417"/>
                  <a:pt x="6140" y="20162"/>
                </a:cubicBezTo>
                <a:cubicBezTo>
                  <a:pt x="5929" y="20106"/>
                  <a:pt x="5715" y="20083"/>
                  <a:pt x="5505" y="20090"/>
                </a:cubicBezTo>
                <a:close/>
                <a:moveTo>
                  <a:pt x="14097" y="20556"/>
                </a:moveTo>
                <a:cubicBezTo>
                  <a:pt x="13974" y="20562"/>
                  <a:pt x="13865" y="20588"/>
                  <a:pt x="13774" y="20634"/>
                </a:cubicBezTo>
                <a:cubicBezTo>
                  <a:pt x="13593" y="20725"/>
                  <a:pt x="13495" y="20886"/>
                  <a:pt x="13490" y="21102"/>
                </a:cubicBezTo>
                <a:cubicBezTo>
                  <a:pt x="13487" y="21268"/>
                  <a:pt x="13487" y="21436"/>
                  <a:pt x="13488" y="21600"/>
                </a:cubicBezTo>
                <a:lnTo>
                  <a:pt x="13553" y="21600"/>
                </a:lnTo>
                <a:cubicBezTo>
                  <a:pt x="13552" y="21436"/>
                  <a:pt x="13551" y="21268"/>
                  <a:pt x="13554" y="21102"/>
                </a:cubicBezTo>
                <a:cubicBezTo>
                  <a:pt x="13558" y="20901"/>
                  <a:pt x="13649" y="20752"/>
                  <a:pt x="13813" y="20669"/>
                </a:cubicBezTo>
                <a:cubicBezTo>
                  <a:pt x="13895" y="20628"/>
                  <a:pt x="13994" y="20606"/>
                  <a:pt x="14107" y="20601"/>
                </a:cubicBezTo>
                <a:cubicBezTo>
                  <a:pt x="14220" y="20596"/>
                  <a:pt x="14345" y="20608"/>
                  <a:pt x="14482" y="20639"/>
                </a:cubicBezTo>
                <a:cubicBezTo>
                  <a:pt x="15068" y="20772"/>
                  <a:pt x="15541" y="21039"/>
                  <a:pt x="16052" y="21348"/>
                </a:cubicBezTo>
                <a:cubicBezTo>
                  <a:pt x="16181" y="21426"/>
                  <a:pt x="16302" y="21511"/>
                  <a:pt x="16415" y="21600"/>
                </a:cubicBezTo>
                <a:lnTo>
                  <a:pt x="16498" y="21600"/>
                </a:lnTo>
                <a:cubicBezTo>
                  <a:pt x="16373" y="21498"/>
                  <a:pt x="16238" y="21402"/>
                  <a:pt x="16093" y="21314"/>
                </a:cubicBezTo>
                <a:cubicBezTo>
                  <a:pt x="15576" y="21001"/>
                  <a:pt x="15101" y="20732"/>
                  <a:pt x="14504" y="20597"/>
                </a:cubicBezTo>
                <a:cubicBezTo>
                  <a:pt x="14356" y="20564"/>
                  <a:pt x="14219" y="20549"/>
                  <a:pt x="14097" y="20556"/>
                </a:cubicBezTo>
                <a:close/>
                <a:moveTo>
                  <a:pt x="5813" y="20556"/>
                </a:moveTo>
                <a:cubicBezTo>
                  <a:pt x="5483" y="20539"/>
                  <a:pt x="5148" y="20623"/>
                  <a:pt x="4874" y="20802"/>
                </a:cubicBezTo>
                <a:cubicBezTo>
                  <a:pt x="4536" y="21022"/>
                  <a:pt x="4408" y="21286"/>
                  <a:pt x="4365" y="21600"/>
                </a:cubicBezTo>
                <a:lnTo>
                  <a:pt x="4433" y="21600"/>
                </a:lnTo>
                <a:cubicBezTo>
                  <a:pt x="4475" y="21299"/>
                  <a:pt x="4596" y="21044"/>
                  <a:pt x="4917" y="20835"/>
                </a:cubicBezTo>
                <a:cubicBezTo>
                  <a:pt x="5178" y="20665"/>
                  <a:pt x="5495" y="20586"/>
                  <a:pt x="5808" y="20602"/>
                </a:cubicBezTo>
                <a:cubicBezTo>
                  <a:pt x="5995" y="20612"/>
                  <a:pt x="6181" y="20656"/>
                  <a:pt x="6351" y="20735"/>
                </a:cubicBezTo>
                <a:cubicBezTo>
                  <a:pt x="6856" y="20970"/>
                  <a:pt x="7183" y="21256"/>
                  <a:pt x="7351" y="21600"/>
                </a:cubicBezTo>
                <a:lnTo>
                  <a:pt x="7421" y="21600"/>
                </a:lnTo>
                <a:cubicBezTo>
                  <a:pt x="7248" y="21241"/>
                  <a:pt x="6904" y="20938"/>
                  <a:pt x="6387" y="20697"/>
                </a:cubicBezTo>
                <a:cubicBezTo>
                  <a:pt x="6207" y="20613"/>
                  <a:pt x="6011" y="20566"/>
                  <a:pt x="5813" y="20556"/>
                </a:cubicBezTo>
                <a:close/>
                <a:moveTo>
                  <a:pt x="5686" y="20668"/>
                </a:moveTo>
                <a:cubicBezTo>
                  <a:pt x="5603" y="20669"/>
                  <a:pt x="5520" y="20677"/>
                  <a:pt x="5439" y="20692"/>
                </a:cubicBezTo>
                <a:cubicBezTo>
                  <a:pt x="5096" y="20759"/>
                  <a:pt x="4812" y="20958"/>
                  <a:pt x="4637" y="21254"/>
                </a:cubicBezTo>
                <a:cubicBezTo>
                  <a:pt x="4571" y="21365"/>
                  <a:pt x="4544" y="21484"/>
                  <a:pt x="4519" y="21600"/>
                </a:cubicBezTo>
                <a:lnTo>
                  <a:pt x="4585" y="21600"/>
                </a:lnTo>
                <a:cubicBezTo>
                  <a:pt x="4609" y="21489"/>
                  <a:pt x="4634" y="21374"/>
                  <a:pt x="4696" y="21270"/>
                </a:cubicBezTo>
                <a:cubicBezTo>
                  <a:pt x="4863" y="20987"/>
                  <a:pt x="5133" y="20798"/>
                  <a:pt x="5457" y="20735"/>
                </a:cubicBezTo>
                <a:cubicBezTo>
                  <a:pt x="5533" y="20720"/>
                  <a:pt x="5612" y="20714"/>
                  <a:pt x="5690" y="20713"/>
                </a:cubicBezTo>
                <a:cubicBezTo>
                  <a:pt x="5926" y="20712"/>
                  <a:pt x="6168" y="20774"/>
                  <a:pt x="6406" y="20897"/>
                </a:cubicBezTo>
                <a:cubicBezTo>
                  <a:pt x="6812" y="21107"/>
                  <a:pt x="7074" y="21337"/>
                  <a:pt x="7204" y="21600"/>
                </a:cubicBezTo>
                <a:lnTo>
                  <a:pt x="7269" y="21600"/>
                </a:lnTo>
                <a:cubicBezTo>
                  <a:pt x="7137" y="21322"/>
                  <a:pt x="6869" y="21079"/>
                  <a:pt x="6446" y="20859"/>
                </a:cubicBezTo>
                <a:cubicBezTo>
                  <a:pt x="6196" y="20730"/>
                  <a:pt x="5937" y="20666"/>
                  <a:pt x="5686" y="20668"/>
                </a:cubicBezTo>
                <a:close/>
                <a:moveTo>
                  <a:pt x="14" y="20882"/>
                </a:moveTo>
                <a:lnTo>
                  <a:pt x="0" y="20926"/>
                </a:lnTo>
                <a:cubicBezTo>
                  <a:pt x="102" y="20947"/>
                  <a:pt x="206" y="20967"/>
                  <a:pt x="307" y="20989"/>
                </a:cubicBezTo>
                <a:cubicBezTo>
                  <a:pt x="862" y="21113"/>
                  <a:pt x="1057" y="21263"/>
                  <a:pt x="1036" y="21600"/>
                </a:cubicBezTo>
                <a:lnTo>
                  <a:pt x="1100" y="21600"/>
                </a:lnTo>
                <a:cubicBezTo>
                  <a:pt x="1121" y="21243"/>
                  <a:pt x="911" y="21076"/>
                  <a:pt x="326" y="20946"/>
                </a:cubicBezTo>
                <a:cubicBezTo>
                  <a:pt x="223" y="20923"/>
                  <a:pt x="118" y="20903"/>
                  <a:pt x="14" y="20882"/>
                </a:cubicBezTo>
                <a:close/>
                <a:moveTo>
                  <a:pt x="14851" y="21537"/>
                </a:moveTo>
                <a:cubicBezTo>
                  <a:pt x="14766" y="21535"/>
                  <a:pt x="14693" y="21555"/>
                  <a:pt x="14617" y="21600"/>
                </a:cubicBezTo>
                <a:lnTo>
                  <a:pt x="14731" y="21600"/>
                </a:lnTo>
                <a:cubicBezTo>
                  <a:pt x="14800" y="21577"/>
                  <a:pt x="14875" y="21579"/>
                  <a:pt x="14967" y="21600"/>
                </a:cubicBezTo>
                <a:lnTo>
                  <a:pt x="15134" y="21600"/>
                </a:lnTo>
                <a:cubicBezTo>
                  <a:pt x="15021" y="21563"/>
                  <a:pt x="14929" y="21539"/>
                  <a:pt x="14851" y="21537"/>
                </a:cubicBezTo>
                <a:close/>
              </a:path>
            </a:pathLst>
          </a:custGeom>
          <a:gradFill>
            <a:gsLst>
              <a:gs pos="0">
                <a:srgbClr val="FFFFFF">
                  <a:alpha val="0"/>
                </a:srgbClr>
              </a:gs>
              <a:gs pos="100000">
                <a:srgbClr val="FFFFFF">
                  <a:alpha val="15000"/>
                </a:srgbClr>
              </a:gs>
            </a:gsLst>
          </a:gradFill>
          <a:ln w="12700">
            <a:miter lim="400000"/>
          </a:ln>
        </p:spPr>
        <p:txBody>
          <a:bodyPr lIns="45719" rIns="45719"/>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94" name="Let’s move up"/>
          <p:cNvSpPr txBox="1"/>
          <p:nvPr/>
        </p:nvSpPr>
        <p:spPr>
          <a:xfrm>
            <a:off x="13755841" y="951390"/>
            <a:ext cx="9329331" cy="4444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r">
              <a:lnSpc>
                <a:spcPct val="80000"/>
              </a:lnSpc>
              <a:defRPr sz="12000" cap="all" spc="0">
                <a:solidFill>
                  <a:srgbClr val="FFFFFF"/>
                </a:solidFill>
                <a:latin typeface="+mn-lt"/>
                <a:ea typeface="+mn-ea"/>
                <a:cs typeface="+mn-cs"/>
                <a:sym typeface="Montserrat ExtraBold"/>
              </a:defRPr>
            </a:lvl1pPr>
          </a:lstStyle>
          <a:p>
            <a:r>
              <a:rPr lang="en-US" sz="8800" dirty="0"/>
              <a:t>Evolution of ELT roles</a:t>
            </a:r>
          </a:p>
          <a:p>
            <a:r>
              <a:rPr lang="en-US" sz="8800" dirty="0"/>
              <a:t>And current gaps</a:t>
            </a:r>
            <a:endParaRPr sz="8800" dirty="0"/>
          </a:p>
        </p:txBody>
      </p:sp>
      <p:sp>
        <p:nvSpPr>
          <p:cNvPr id="795" name="Lorem ipsum dolor sit amet, consectetur adipiscing elit, sed do eiusmod tempor incididunt ut labore et Lorem ipsum dolor sit amet, consectetur"/>
          <p:cNvSpPr txBox="1"/>
          <p:nvPr/>
        </p:nvSpPr>
        <p:spPr>
          <a:xfrm>
            <a:off x="14758109" y="8277325"/>
            <a:ext cx="8878843" cy="5200398"/>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defRPr>
                <a:solidFill>
                  <a:srgbClr val="FFFFFF"/>
                </a:solidFill>
              </a:defRPr>
            </a:lvl1pPr>
          </a:lstStyle>
          <a:p>
            <a:pPr marL="365125" algn="r"/>
            <a:r>
              <a:rPr lang="en-US" sz="2800" b="1" dirty="0">
                <a:solidFill>
                  <a:schemeClr val="tx1"/>
                </a:solidFill>
              </a:rPr>
              <a:t>The Gap</a:t>
            </a:r>
          </a:p>
          <a:p>
            <a:pPr marL="365125" algn="r"/>
            <a:r>
              <a:rPr lang="en-US" sz="2800" dirty="0">
                <a:solidFill>
                  <a:schemeClr val="tx1"/>
                </a:solidFill>
              </a:rPr>
              <a:t>Significant research exists on external factors affecting productivity, but internal</a:t>
            </a:r>
            <a:r>
              <a:rPr lang="en-US" sz="2800" b="1" dirty="0">
                <a:solidFill>
                  <a:srgbClr val="FF0000"/>
                </a:solidFill>
              </a:rPr>
              <a:t> "research mindset"</a:t>
            </a:r>
            <a:r>
              <a:rPr lang="en-US" sz="2800" dirty="0">
                <a:solidFill>
                  <a:schemeClr val="tx1"/>
                </a:solidFill>
              </a:rPr>
              <a:t> in ELT is understudied</a:t>
            </a:r>
          </a:p>
          <a:p>
            <a:pPr marL="365125" algn="r"/>
            <a:r>
              <a:rPr lang="en-US" sz="2800" b="1" dirty="0">
                <a:solidFill>
                  <a:schemeClr val="tx1"/>
                </a:solidFill>
              </a:rPr>
              <a:t>The Need</a:t>
            </a:r>
          </a:p>
          <a:p>
            <a:pPr marL="365125" algn="r"/>
            <a:r>
              <a:rPr lang="en-US" sz="2800" dirty="0">
                <a:solidFill>
                  <a:schemeClr val="tx1"/>
                </a:solidFill>
              </a:rPr>
              <a:t>Understanding how </a:t>
            </a:r>
            <a:r>
              <a:rPr lang="en-US" sz="2800" b="1" dirty="0">
                <a:solidFill>
                  <a:srgbClr val="FF0000"/>
                </a:solidFill>
              </a:rPr>
              <a:t>teachers conceptualize their research mindset </a:t>
            </a:r>
            <a:r>
              <a:rPr lang="en-US" sz="2800" dirty="0">
                <a:solidFill>
                  <a:schemeClr val="tx1"/>
                </a:solidFill>
              </a:rPr>
              <a:t>to bridge the theory-practice gap</a:t>
            </a:r>
          </a:p>
        </p:txBody>
      </p:sp>
      <p:sp>
        <p:nvSpPr>
          <p:cNvPr id="800" name="Shape"/>
          <p:cNvSpPr/>
          <p:nvPr/>
        </p:nvSpPr>
        <p:spPr>
          <a:xfrm>
            <a:off x="-11861091" y="0"/>
            <a:ext cx="11861091" cy="13716001"/>
          </a:xfrm>
          <a:custGeom>
            <a:avLst/>
            <a:gdLst/>
            <a:ahLst/>
            <a:cxnLst>
              <a:cxn ang="0">
                <a:pos x="wd2" y="hd2"/>
              </a:cxn>
              <a:cxn ang="5400000">
                <a:pos x="wd2" y="hd2"/>
              </a:cxn>
              <a:cxn ang="10800000">
                <a:pos x="wd2" y="hd2"/>
              </a:cxn>
              <a:cxn ang="16200000">
                <a:pos x="wd2" y="hd2"/>
              </a:cxn>
            </a:cxnLst>
            <a:rect l="0" t="0" r="r" b="b"/>
            <a:pathLst>
              <a:path w="21600" h="21600" extrusionOk="0">
                <a:moveTo>
                  <a:pt x="6505" y="0"/>
                </a:moveTo>
                <a:lnTo>
                  <a:pt x="0" y="21600"/>
                </a:lnTo>
                <a:lnTo>
                  <a:pt x="15095" y="21600"/>
                </a:lnTo>
                <a:lnTo>
                  <a:pt x="21600" y="0"/>
                </a:lnTo>
                <a:lnTo>
                  <a:pt x="6633" y="0"/>
                </a:lnTo>
                <a:lnTo>
                  <a:pt x="6505" y="0"/>
                </a:lnTo>
                <a:close/>
              </a:path>
            </a:pathLst>
          </a:custGeom>
          <a:solidFill>
            <a:srgbClr val="FFFFFF">
              <a:alpha val="25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nvGrpSpPr>
          <p:cNvPr id="4" name="Group">
            <a:extLst>
              <a:ext uri="{FF2B5EF4-FFF2-40B4-BE49-F238E27FC236}">
                <a16:creationId xmlns:a16="http://schemas.microsoft.com/office/drawing/2014/main" id="{04A77E17-A5E2-7759-A6BA-D49E3C646CBA}"/>
              </a:ext>
            </a:extLst>
          </p:cNvPr>
          <p:cNvGrpSpPr/>
          <p:nvPr/>
        </p:nvGrpSpPr>
        <p:grpSpPr>
          <a:xfrm>
            <a:off x="500382" y="1624198"/>
            <a:ext cx="12439610" cy="10467600"/>
            <a:chOff x="-437455" y="-31104"/>
            <a:chExt cx="5679738" cy="10467598"/>
          </a:xfrm>
        </p:grpSpPr>
        <p:sp>
          <p:nvSpPr>
            <p:cNvPr id="6" name="Rectangle">
              <a:extLst>
                <a:ext uri="{FF2B5EF4-FFF2-40B4-BE49-F238E27FC236}">
                  <a16:creationId xmlns:a16="http://schemas.microsoft.com/office/drawing/2014/main" id="{1857D581-D117-7058-FA78-BB9E2AB19030}"/>
                </a:ext>
              </a:extLst>
            </p:cNvPr>
            <p:cNvSpPr/>
            <p:nvPr/>
          </p:nvSpPr>
          <p:spPr>
            <a:xfrm>
              <a:off x="-437455" y="-31104"/>
              <a:ext cx="5679738" cy="10016320"/>
            </a:xfrm>
            <a:prstGeom prst="rect">
              <a:avLst/>
            </a:prstGeom>
            <a:gradFill flip="none" rotWithShape="1">
              <a:gsLst>
                <a:gs pos="0">
                  <a:srgbClr val="FFFFFF"/>
                </a:gs>
                <a:gs pos="100000">
                  <a:srgbClr val="D5D5D5"/>
                </a:gs>
              </a:gsLst>
              <a:lin ang="7199999" scaled="0"/>
            </a:gradFill>
            <a:ln w="12700" cap="flat">
              <a:noFill/>
              <a:miter lim="400000"/>
            </a:ln>
            <a:effectLst/>
          </p:spPr>
          <p:txBody>
            <a:bodyPr wrap="square" lIns="45719" tIns="45719" rIns="45719" bIns="45719" numCol="1" anchor="t">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nvGrpSpPr>
            <p:cNvPr id="7" name="Group">
              <a:extLst>
                <a:ext uri="{FF2B5EF4-FFF2-40B4-BE49-F238E27FC236}">
                  <a16:creationId xmlns:a16="http://schemas.microsoft.com/office/drawing/2014/main" id="{5C5B7C84-62C0-35CB-D392-C6FA244D7F5D}"/>
                </a:ext>
              </a:extLst>
            </p:cNvPr>
            <p:cNvGrpSpPr/>
            <p:nvPr/>
          </p:nvGrpSpPr>
          <p:grpSpPr>
            <a:xfrm>
              <a:off x="-324831" y="466916"/>
              <a:ext cx="5375954" cy="9969578"/>
              <a:chOff x="-915168" y="-2378543"/>
              <a:chExt cx="5375953" cy="9969568"/>
            </a:xfrm>
          </p:grpSpPr>
          <p:sp>
            <p:nvSpPr>
              <p:cNvPr id="8" name="Lorem ipsum dolor sit amet, consectetur adipiscing elit, sed do eiusmod.">
                <a:extLst>
                  <a:ext uri="{FF2B5EF4-FFF2-40B4-BE49-F238E27FC236}">
                    <a16:creationId xmlns:a16="http://schemas.microsoft.com/office/drawing/2014/main" id="{D454BE0B-5619-16D5-19E3-06714B841975}"/>
                  </a:ext>
                </a:extLst>
              </p:cNvPr>
              <p:cNvSpPr txBox="1"/>
              <p:nvPr/>
            </p:nvSpPr>
            <p:spPr>
              <a:xfrm>
                <a:off x="-915168" y="-1292230"/>
                <a:ext cx="5375953" cy="88832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0" marR="0" lvl="0" indent="0" algn="just" defTabSz="825500" rtl="0" eaLnBrk="1" fontAlgn="auto" latinLnBrk="0" hangingPunct="0">
                  <a:lnSpc>
                    <a:spcPct val="150000"/>
                  </a:lnSpc>
                  <a:spcBef>
                    <a:spcPts val="0"/>
                  </a:spcBef>
                  <a:spcAft>
                    <a:spcPts val="0"/>
                  </a:spcAft>
                  <a:buClrTx/>
                  <a:buSzTx/>
                  <a:buFontTx/>
                  <a:buNone/>
                  <a:tabLst/>
                  <a:defRPr/>
                </a:pPr>
                <a:r>
                  <a:rPr kumimoji="0" lang="en-US" sz="3200" b="0" i="0" u="none" strike="noStrike" kern="0" cap="none" spc="53" normalizeH="0" baseline="0" noProof="0" dirty="0">
                    <a:ln>
                      <a:noFill/>
                    </a:ln>
                    <a:solidFill>
                      <a:srgbClr val="454546"/>
                    </a:solidFill>
                    <a:effectLst/>
                    <a:uLnTx/>
                    <a:uFillTx/>
                    <a:latin typeface="Montserrat Regular"/>
                    <a:sym typeface="Montserrat Regular"/>
                  </a:rPr>
                  <a:t>Teachers are </a:t>
                </a:r>
                <a:r>
                  <a:rPr kumimoji="0" lang="en-US" sz="3200" b="0" i="0" u="none" strike="noStrike" kern="0" cap="none" spc="53" normalizeH="0" baseline="0" noProof="0" dirty="0">
                    <a:ln>
                      <a:noFill/>
                    </a:ln>
                    <a:solidFill>
                      <a:srgbClr val="454546"/>
                    </a:solidFill>
                    <a:effectLst/>
                    <a:highlight>
                      <a:srgbClr val="FFFF00"/>
                    </a:highlight>
                    <a:uLnTx/>
                    <a:uFillTx/>
                    <a:latin typeface="Montserrat Regular"/>
                    <a:sym typeface="Montserrat Regular"/>
                  </a:rPr>
                  <a:t>no longer just language transmitters </a:t>
                </a:r>
                <a:r>
                  <a:rPr kumimoji="0" lang="en-US" sz="3200" b="0" i="0" u="none" strike="noStrike" kern="0" cap="none" spc="53" normalizeH="0" baseline="0" noProof="0" dirty="0">
                    <a:ln>
                      <a:noFill/>
                    </a:ln>
                    <a:solidFill>
                      <a:srgbClr val="454546"/>
                    </a:solidFill>
                    <a:effectLst/>
                    <a:uLnTx/>
                    <a:uFillTx/>
                    <a:latin typeface="Montserrat Regular"/>
                    <a:sym typeface="Montserrat Regular"/>
                  </a:rPr>
                  <a:t>but reflective </a:t>
                </a:r>
                <a:r>
                  <a:rPr kumimoji="0" lang="en-US" sz="3200" b="0" i="0" u="none" strike="noStrike" kern="0" cap="none" spc="53" normalizeH="0" baseline="0" noProof="0" dirty="0">
                    <a:ln>
                      <a:noFill/>
                    </a:ln>
                    <a:solidFill>
                      <a:srgbClr val="454546"/>
                    </a:solidFill>
                    <a:effectLst/>
                    <a:highlight>
                      <a:srgbClr val="FFFF00"/>
                    </a:highlight>
                    <a:uLnTx/>
                    <a:uFillTx/>
                    <a:latin typeface="Montserrat Regular"/>
                    <a:sym typeface="Montserrat Regular"/>
                  </a:rPr>
                  <a:t>practitioners and researchers</a:t>
                </a:r>
                <a:endParaRPr kumimoji="0" lang="en-US" sz="3200" b="0" i="0" u="none" strike="noStrike" kern="0" cap="none" spc="53" normalizeH="0" baseline="0" noProof="0" dirty="0">
                  <a:ln>
                    <a:noFill/>
                  </a:ln>
                  <a:solidFill>
                    <a:srgbClr val="454546"/>
                  </a:solidFill>
                  <a:effectLst/>
                  <a:uLnTx/>
                  <a:uFillTx/>
                  <a:latin typeface="Montserrat Regular"/>
                  <a:sym typeface="Montserrat Regular"/>
                </a:endParaRPr>
              </a:p>
              <a:p>
                <a:pPr marL="0" marR="0" lvl="0" indent="0" algn="just" defTabSz="825500" rtl="0" eaLnBrk="1" fontAlgn="auto" latinLnBrk="0" hangingPunct="0">
                  <a:lnSpc>
                    <a:spcPct val="150000"/>
                  </a:lnSpc>
                  <a:spcBef>
                    <a:spcPts val="0"/>
                  </a:spcBef>
                  <a:spcAft>
                    <a:spcPts val="0"/>
                  </a:spcAft>
                  <a:buClrTx/>
                  <a:buSzTx/>
                  <a:buFontTx/>
                  <a:buNone/>
                  <a:tabLst/>
                  <a:defRPr/>
                </a:pPr>
                <a:r>
                  <a:rPr kumimoji="0" lang="en-US" sz="3200" b="1" i="0" u="none" strike="noStrike" kern="0" cap="none" spc="53" normalizeH="0" baseline="0" noProof="0" dirty="0">
                    <a:ln>
                      <a:noFill/>
                    </a:ln>
                    <a:solidFill>
                      <a:srgbClr val="454546"/>
                    </a:solidFill>
                    <a:effectLst/>
                    <a:uLnTx/>
                    <a:uFillTx/>
                    <a:latin typeface="Montserrat Regular"/>
                    <a:sym typeface="Montserrat Regular"/>
                  </a:rPr>
                  <a:t>The Nexus</a:t>
                </a:r>
              </a:p>
              <a:p>
                <a:pPr marL="0" marR="0" lvl="0" indent="0" algn="just" defTabSz="825500" rtl="0" eaLnBrk="1" fontAlgn="auto" latinLnBrk="0" hangingPunct="0">
                  <a:lnSpc>
                    <a:spcPct val="150000"/>
                  </a:lnSpc>
                  <a:spcBef>
                    <a:spcPts val="0"/>
                  </a:spcBef>
                  <a:spcAft>
                    <a:spcPts val="0"/>
                  </a:spcAft>
                  <a:buClrTx/>
                  <a:buSzTx/>
                  <a:buFontTx/>
                  <a:buNone/>
                  <a:tabLst/>
                  <a:defRPr/>
                </a:pPr>
                <a:r>
                  <a:rPr kumimoji="0" lang="en-US" sz="3200" b="0" i="0" u="none" strike="noStrike" kern="0" cap="none" spc="53" normalizeH="0" baseline="0" noProof="0" dirty="0">
                    <a:ln>
                      <a:noFill/>
                    </a:ln>
                    <a:solidFill>
                      <a:srgbClr val="454546"/>
                    </a:solidFill>
                    <a:effectLst/>
                    <a:uLnTx/>
                    <a:uFillTx/>
                    <a:latin typeface="Montserrat Regular"/>
                    <a:sym typeface="Montserrat Regular"/>
                  </a:rPr>
                  <a:t>A mutually reinforcing relationship between </a:t>
                </a:r>
                <a:r>
                  <a:rPr kumimoji="0" lang="en-US" sz="3200" b="0" i="0" u="none" strike="noStrike" kern="0" cap="none" spc="53" normalizeH="0" baseline="0" noProof="0" dirty="0">
                    <a:ln>
                      <a:noFill/>
                    </a:ln>
                    <a:solidFill>
                      <a:srgbClr val="454546"/>
                    </a:solidFill>
                    <a:effectLst/>
                    <a:highlight>
                      <a:srgbClr val="FFFF00"/>
                    </a:highlight>
                    <a:uLnTx/>
                    <a:uFillTx/>
                    <a:latin typeface="Montserrat Regular"/>
                    <a:sym typeface="Montserrat Regular"/>
                  </a:rPr>
                  <a:t>teaching and research </a:t>
                </a:r>
                <a:r>
                  <a:rPr kumimoji="0" lang="en-US" sz="3200" b="0" i="0" u="none" strike="noStrike" kern="0" cap="none" spc="53" normalizeH="0" baseline="0" noProof="0" dirty="0">
                    <a:ln>
                      <a:noFill/>
                    </a:ln>
                    <a:solidFill>
                      <a:srgbClr val="454546"/>
                    </a:solidFill>
                    <a:effectLst/>
                    <a:uLnTx/>
                    <a:uFillTx/>
                    <a:latin typeface="Montserrat Regular"/>
                    <a:sym typeface="Montserrat Regular"/>
                  </a:rPr>
                  <a:t>is essential for sustainable development</a:t>
                </a:r>
                <a:endParaRPr kumimoji="0" lang="en-US" sz="3200" b="1" i="0" u="none" strike="noStrike" kern="0" cap="none" spc="53" normalizeH="0" baseline="0" noProof="0" dirty="0">
                  <a:ln>
                    <a:noFill/>
                  </a:ln>
                  <a:solidFill>
                    <a:srgbClr val="454546"/>
                  </a:solidFill>
                  <a:effectLst/>
                  <a:uLnTx/>
                  <a:uFillTx/>
                  <a:latin typeface="Montserrat Regular"/>
                  <a:sym typeface="Montserrat Regular"/>
                </a:endParaRPr>
              </a:p>
              <a:p>
                <a:pPr marL="0" marR="0" lvl="0" indent="0" algn="just" defTabSz="825500" rtl="0" eaLnBrk="1" fontAlgn="auto" latinLnBrk="0" hangingPunct="0">
                  <a:lnSpc>
                    <a:spcPct val="150000"/>
                  </a:lnSpc>
                  <a:spcBef>
                    <a:spcPts val="0"/>
                  </a:spcBef>
                  <a:spcAft>
                    <a:spcPts val="0"/>
                  </a:spcAft>
                  <a:buClrTx/>
                  <a:buSzTx/>
                  <a:buFontTx/>
                  <a:buNone/>
                  <a:tabLst/>
                  <a:defRPr/>
                </a:pPr>
                <a:r>
                  <a:rPr kumimoji="0" lang="en-US" sz="3200" b="1" i="0" u="none" strike="noStrike" kern="0" cap="none" spc="53" normalizeH="0" baseline="0" noProof="0" dirty="0">
                    <a:ln>
                      <a:noFill/>
                    </a:ln>
                    <a:solidFill>
                      <a:srgbClr val="454546"/>
                    </a:solidFill>
                    <a:effectLst/>
                    <a:uLnTx/>
                    <a:uFillTx/>
                    <a:latin typeface="Montserrat Regular"/>
                    <a:sym typeface="Montserrat Regular"/>
                  </a:rPr>
                  <a:t>The Challenge</a:t>
                </a:r>
              </a:p>
              <a:p>
                <a:pPr marL="0" marR="0" lvl="0" indent="0" algn="just" defTabSz="825500" rtl="0" eaLnBrk="1" fontAlgn="auto" latinLnBrk="0" hangingPunct="0">
                  <a:lnSpc>
                    <a:spcPct val="150000"/>
                  </a:lnSpc>
                  <a:spcBef>
                    <a:spcPts val="0"/>
                  </a:spcBef>
                  <a:spcAft>
                    <a:spcPts val="0"/>
                  </a:spcAft>
                  <a:buClrTx/>
                  <a:buSzTx/>
                  <a:buFontTx/>
                  <a:buNone/>
                  <a:tabLst/>
                  <a:defRPr/>
                </a:pPr>
                <a:r>
                  <a:rPr kumimoji="0" lang="en-US" sz="3200" b="0" i="0" u="none" strike="noStrike" kern="0" cap="none" spc="53" normalizeH="0" baseline="0" noProof="0" dirty="0">
                    <a:ln>
                      <a:noFill/>
                    </a:ln>
                    <a:solidFill>
                      <a:srgbClr val="454546"/>
                    </a:solidFill>
                    <a:effectLst/>
                    <a:uLnTx/>
                    <a:uFillTx/>
                    <a:latin typeface="Montserrat Regular"/>
                    <a:sym typeface="Montserrat Regular"/>
                  </a:rPr>
                  <a:t>Transitioning from instructor to researcher requires more than skills;</a:t>
                </a:r>
                <a:r>
                  <a:rPr kumimoji="0" lang="en-US" sz="3200" i="0" u="none" strike="noStrike" kern="0" cap="none" spc="53" normalizeH="0" baseline="0" noProof="0" dirty="0">
                    <a:ln>
                      <a:noFill/>
                    </a:ln>
                    <a:solidFill>
                      <a:srgbClr val="454546"/>
                    </a:solidFill>
                    <a:effectLst/>
                    <a:highlight>
                      <a:srgbClr val="FFFF00"/>
                    </a:highlight>
                    <a:uLnTx/>
                    <a:uFillTx/>
                    <a:latin typeface="Montserrat Regular"/>
                    <a:sym typeface="Montserrat Regular"/>
                  </a:rPr>
                  <a:t> it requires a specific "mindset”</a:t>
                </a:r>
              </a:p>
              <a:p>
                <a:pPr algn="just"/>
                <a:r>
                  <a:rPr lang="en-US" sz="3200" b="1" dirty="0">
                    <a:solidFill>
                      <a:schemeClr val="tx1"/>
                    </a:solidFill>
                  </a:rPr>
                  <a:t>Barriers</a:t>
                </a:r>
              </a:p>
              <a:p>
                <a:pPr algn="just"/>
                <a:r>
                  <a:rPr lang="en-US" sz="3200" dirty="0">
                    <a:solidFill>
                      <a:schemeClr val="tx1"/>
                    </a:solidFill>
                    <a:highlight>
                      <a:srgbClr val="FFFF00"/>
                    </a:highlight>
                  </a:rPr>
                  <a:t>Psychological and institutional obstacles </a:t>
                </a:r>
                <a:r>
                  <a:rPr lang="en-US" sz="3200" dirty="0">
                    <a:solidFill>
                      <a:schemeClr val="tx1"/>
                    </a:solidFill>
                  </a:rPr>
                  <a:t>often hinder graduate students and faculty</a:t>
                </a:r>
              </a:p>
              <a:p>
                <a:pPr marL="0" marR="0" lvl="0" indent="0" algn="just" defTabSz="825500" rtl="0" eaLnBrk="1" fontAlgn="auto" latinLnBrk="0" hangingPunct="0">
                  <a:lnSpc>
                    <a:spcPct val="150000"/>
                  </a:lnSpc>
                  <a:spcBef>
                    <a:spcPts val="0"/>
                  </a:spcBef>
                  <a:spcAft>
                    <a:spcPts val="0"/>
                  </a:spcAft>
                  <a:buClrTx/>
                  <a:buSzTx/>
                  <a:buFontTx/>
                  <a:buNone/>
                  <a:tabLst/>
                  <a:defRPr/>
                </a:pPr>
                <a:endParaRPr lang="en-US" sz="3200" dirty="0">
                  <a:solidFill>
                    <a:schemeClr val="tx1"/>
                  </a:solidFill>
                </a:endParaRPr>
              </a:p>
            </p:txBody>
          </p:sp>
          <p:sp>
            <p:nvSpPr>
              <p:cNvPr id="9" name="Insert title here">
                <a:extLst>
                  <a:ext uri="{FF2B5EF4-FFF2-40B4-BE49-F238E27FC236}">
                    <a16:creationId xmlns:a16="http://schemas.microsoft.com/office/drawing/2014/main" id="{EEA471C5-FF45-6ECE-73FC-309283D976AF}"/>
                  </a:ext>
                </a:extLst>
              </p:cNvPr>
              <p:cNvSpPr txBox="1"/>
              <p:nvPr/>
            </p:nvSpPr>
            <p:spPr>
              <a:xfrm>
                <a:off x="-882030" y="-1959258"/>
                <a:ext cx="4543528" cy="5110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defRPr sz="2000" cap="all" spc="59">
                    <a:latin typeface="+mn-lt"/>
                    <a:ea typeface="+mn-ea"/>
                    <a:cs typeface="+mn-cs"/>
                    <a:sym typeface="Montserrat ExtraBold"/>
                  </a:defRPr>
                </a:lvl1pPr>
              </a:lstStyle>
              <a:p>
                <a:r>
                  <a:rPr lang="en-US" sz="2400" dirty="0"/>
                  <a:t>Evolution of ELT roles</a:t>
                </a:r>
                <a:endParaRPr sz="2400" dirty="0"/>
              </a:p>
            </p:txBody>
          </p:sp>
          <p:sp>
            <p:nvSpPr>
              <p:cNvPr id="10" name="Shape">
                <a:extLst>
                  <a:ext uri="{FF2B5EF4-FFF2-40B4-BE49-F238E27FC236}">
                    <a16:creationId xmlns:a16="http://schemas.microsoft.com/office/drawing/2014/main" id="{C7F7D8A2-BB05-8E4F-46FD-077DA1CCC1CA}"/>
                  </a:ext>
                </a:extLst>
              </p:cNvPr>
              <p:cNvSpPr/>
              <p:nvPr/>
            </p:nvSpPr>
            <p:spPr>
              <a:xfrm>
                <a:off x="-882031" y="-2378543"/>
                <a:ext cx="535027" cy="3763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21600" y="16772"/>
                      <a:pt x="21165" y="16324"/>
                    </a:cubicBezTo>
                    <a:cubicBezTo>
                      <a:pt x="20818" y="15876"/>
                      <a:pt x="20079" y="15030"/>
                      <a:pt x="18471" y="14582"/>
                    </a:cubicBezTo>
                    <a:cubicBezTo>
                      <a:pt x="16950" y="13687"/>
                      <a:pt x="16167" y="12791"/>
                      <a:pt x="16167" y="11497"/>
                    </a:cubicBezTo>
                    <a:cubicBezTo>
                      <a:pt x="16167" y="10601"/>
                      <a:pt x="16950" y="11049"/>
                      <a:pt x="16950" y="9755"/>
                    </a:cubicBezTo>
                    <a:cubicBezTo>
                      <a:pt x="16950" y="8859"/>
                      <a:pt x="17732" y="9755"/>
                      <a:pt x="17732" y="7913"/>
                    </a:cubicBezTo>
                    <a:cubicBezTo>
                      <a:pt x="17732" y="7515"/>
                      <a:pt x="17341" y="7515"/>
                      <a:pt x="17341" y="7515"/>
                    </a:cubicBezTo>
                    <a:cubicBezTo>
                      <a:pt x="17341" y="7515"/>
                      <a:pt x="17732" y="6619"/>
                      <a:pt x="17732" y="5724"/>
                    </a:cubicBezTo>
                    <a:cubicBezTo>
                      <a:pt x="17732" y="4877"/>
                      <a:pt x="17341" y="3086"/>
                      <a:pt x="15037" y="3086"/>
                    </a:cubicBezTo>
                    <a:cubicBezTo>
                      <a:pt x="12734" y="3086"/>
                      <a:pt x="12343" y="4877"/>
                      <a:pt x="12343" y="5724"/>
                    </a:cubicBezTo>
                    <a:cubicBezTo>
                      <a:pt x="12343" y="6619"/>
                      <a:pt x="12734" y="7515"/>
                      <a:pt x="12734" y="7515"/>
                    </a:cubicBezTo>
                    <a:cubicBezTo>
                      <a:pt x="12734" y="7515"/>
                      <a:pt x="12343" y="7515"/>
                      <a:pt x="12343" y="7913"/>
                    </a:cubicBezTo>
                    <a:cubicBezTo>
                      <a:pt x="12343" y="9755"/>
                      <a:pt x="12734" y="8859"/>
                      <a:pt x="13125" y="9755"/>
                    </a:cubicBezTo>
                    <a:cubicBezTo>
                      <a:pt x="13125" y="11049"/>
                      <a:pt x="13516" y="10601"/>
                      <a:pt x="13516" y="11497"/>
                    </a:cubicBezTo>
                    <a:cubicBezTo>
                      <a:pt x="13516" y="12393"/>
                      <a:pt x="13516" y="13239"/>
                      <a:pt x="12734" y="13687"/>
                    </a:cubicBezTo>
                    <a:cubicBezTo>
                      <a:pt x="16167" y="15876"/>
                      <a:pt x="16559" y="15876"/>
                      <a:pt x="16559" y="18116"/>
                    </a:cubicBezTo>
                    <a:cubicBezTo>
                      <a:pt x="16559" y="21600"/>
                      <a:pt x="16559" y="21600"/>
                      <a:pt x="16559" y="21600"/>
                    </a:cubicBezTo>
                    <a:lnTo>
                      <a:pt x="21600" y="21600"/>
                    </a:lnTo>
                    <a:close/>
                    <a:moveTo>
                      <a:pt x="11213" y="15030"/>
                    </a:moveTo>
                    <a:cubicBezTo>
                      <a:pt x="8866" y="14135"/>
                      <a:pt x="8127" y="13239"/>
                      <a:pt x="8127" y="11497"/>
                    </a:cubicBezTo>
                    <a:cubicBezTo>
                      <a:pt x="8127" y="10153"/>
                      <a:pt x="8866" y="10601"/>
                      <a:pt x="9257" y="8361"/>
                    </a:cubicBezTo>
                    <a:cubicBezTo>
                      <a:pt x="9257" y="7913"/>
                      <a:pt x="10039" y="8361"/>
                      <a:pt x="10039" y="6619"/>
                    </a:cubicBezTo>
                    <a:cubicBezTo>
                      <a:pt x="10039" y="5724"/>
                      <a:pt x="9648" y="5724"/>
                      <a:pt x="9648" y="5724"/>
                    </a:cubicBezTo>
                    <a:cubicBezTo>
                      <a:pt x="9648" y="5724"/>
                      <a:pt x="9648" y="4429"/>
                      <a:pt x="10039" y="3534"/>
                    </a:cubicBezTo>
                    <a:cubicBezTo>
                      <a:pt x="10039" y="2638"/>
                      <a:pt x="9257" y="0"/>
                      <a:pt x="6563" y="0"/>
                    </a:cubicBezTo>
                    <a:cubicBezTo>
                      <a:pt x="3477" y="0"/>
                      <a:pt x="3086" y="2638"/>
                      <a:pt x="3086" y="3534"/>
                    </a:cubicBezTo>
                    <a:cubicBezTo>
                      <a:pt x="3086" y="4429"/>
                      <a:pt x="3086" y="5724"/>
                      <a:pt x="3086" y="5724"/>
                    </a:cubicBezTo>
                    <a:cubicBezTo>
                      <a:pt x="3086" y="5724"/>
                      <a:pt x="3086" y="5724"/>
                      <a:pt x="3086" y="6619"/>
                    </a:cubicBezTo>
                    <a:cubicBezTo>
                      <a:pt x="3086" y="8361"/>
                      <a:pt x="3477" y="7913"/>
                      <a:pt x="3868" y="8361"/>
                    </a:cubicBezTo>
                    <a:cubicBezTo>
                      <a:pt x="3868" y="10601"/>
                      <a:pt x="4650" y="10153"/>
                      <a:pt x="4650" y="11497"/>
                    </a:cubicBezTo>
                    <a:cubicBezTo>
                      <a:pt x="4650" y="13239"/>
                      <a:pt x="3868" y="14135"/>
                      <a:pt x="1956" y="15030"/>
                    </a:cubicBezTo>
                    <a:cubicBezTo>
                      <a:pt x="1173" y="15429"/>
                      <a:pt x="0" y="15876"/>
                      <a:pt x="0" y="17220"/>
                    </a:cubicBezTo>
                    <a:cubicBezTo>
                      <a:pt x="0" y="21600"/>
                      <a:pt x="0" y="21600"/>
                      <a:pt x="0" y="21600"/>
                    </a:cubicBezTo>
                    <a:cubicBezTo>
                      <a:pt x="15037" y="21600"/>
                      <a:pt x="15037" y="21600"/>
                      <a:pt x="15037" y="21600"/>
                    </a:cubicBezTo>
                    <a:cubicBezTo>
                      <a:pt x="15037" y="21600"/>
                      <a:pt x="15037" y="18962"/>
                      <a:pt x="15037" y="18116"/>
                    </a:cubicBezTo>
                    <a:cubicBezTo>
                      <a:pt x="15037" y="17220"/>
                      <a:pt x="13125" y="16324"/>
                      <a:pt x="11213" y="15030"/>
                    </a:cubicBezTo>
                    <a:close/>
                  </a:path>
                </a:pathLst>
              </a:custGeom>
              <a:solidFill>
                <a:srgbClr val="454546"/>
              </a:solidFill>
              <a:ln w="12700" cap="flat">
                <a:noFill/>
                <a:miter lim="400000"/>
              </a:ln>
              <a:effectLst/>
            </p:spPr>
            <p:txBody>
              <a:bodyPr wrap="square" lIns="50800" tIns="50800" rIns="50800" bIns="50800" numCol="1" anchor="ctr">
                <a:noAutofit/>
              </a:bodyPr>
              <a:lstStyle/>
              <a:p>
                <a:pPr>
                  <a:lnSpc>
                    <a:spcPct val="80000"/>
                  </a:lnSpc>
                  <a:defRPr sz="7000" cap="all" spc="140">
                    <a:solidFill>
                      <a:srgbClr val="FFFFFF"/>
                    </a:solidFill>
                    <a:latin typeface="Montserrat Bold"/>
                    <a:ea typeface="Montserrat Bold"/>
                    <a:cs typeface="Montserrat Bold"/>
                    <a:sym typeface="Montserrat Bold"/>
                  </a:defRPr>
                </a:pPr>
                <a:endParaRPr sz="2400"/>
              </a:p>
            </p:txBody>
          </p:sp>
        </p:grpSp>
      </p:gr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2" nodeType="withEffect">
                                  <p:stCondLst>
                                    <p:cond delay="0"/>
                                  </p:stCondLst>
                                  <p:iterate>
                                    <p:tmAbs val="0"/>
                                  </p:iterate>
                                  <p:childTnLst>
                                    <p:set>
                                      <p:cBhvr>
                                        <p:cTn id="6" fill="hold"/>
                                        <p:tgtEl>
                                          <p:spTgt spid="792"/>
                                        </p:tgtEl>
                                        <p:attrNameLst>
                                          <p:attrName>style.visibility</p:attrName>
                                        </p:attrNameLst>
                                      </p:cBhvr>
                                      <p:to>
                                        <p:strVal val="visible"/>
                                      </p:to>
                                    </p:set>
                                    <p:anim calcmode="lin" valueType="num">
                                      <p:cBhvr>
                                        <p:cTn id="7" dur="1000" fill="hold"/>
                                        <p:tgtEl>
                                          <p:spTgt spid="792"/>
                                        </p:tgtEl>
                                        <p:attrNameLst>
                                          <p:attrName>ppt_x</p:attrName>
                                        </p:attrNameLst>
                                      </p:cBhvr>
                                      <p:tavLst>
                                        <p:tav tm="0">
                                          <p:val>
                                            <p:strVal val="0-#ppt_w/2"/>
                                          </p:val>
                                        </p:tav>
                                        <p:tav tm="100000">
                                          <p:val>
                                            <p:strVal val="#ppt_x"/>
                                          </p:val>
                                        </p:tav>
                                      </p:tavLst>
                                    </p:anim>
                                    <p:anim calcmode="lin" valueType="num">
                                      <p:cBhvr>
                                        <p:cTn id="8" dur="1000" fill="hold"/>
                                        <p:tgtEl>
                                          <p:spTgt spid="792"/>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3" nodeType="withEffect">
                                  <p:stCondLst>
                                    <p:cond delay="0"/>
                                  </p:stCondLst>
                                  <p:iterate>
                                    <p:tmAbs val="0"/>
                                  </p:iterate>
                                  <p:childTnLst>
                                    <p:set>
                                      <p:cBhvr>
                                        <p:cTn id="10" fill="hold"/>
                                        <p:tgtEl>
                                          <p:spTgt spid="795"/>
                                        </p:tgtEl>
                                        <p:attrNameLst>
                                          <p:attrName>style.visibility</p:attrName>
                                        </p:attrNameLst>
                                      </p:cBhvr>
                                      <p:to>
                                        <p:strVal val="visible"/>
                                      </p:to>
                                    </p:set>
                                    <p:anim calcmode="lin" valueType="num">
                                      <p:cBhvr>
                                        <p:cTn id="11" dur="1000" fill="hold"/>
                                        <p:tgtEl>
                                          <p:spTgt spid="795"/>
                                        </p:tgtEl>
                                        <p:attrNameLst>
                                          <p:attrName>ppt_x</p:attrName>
                                        </p:attrNameLst>
                                      </p:cBhvr>
                                      <p:tavLst>
                                        <p:tav tm="0">
                                          <p:val>
                                            <p:strVal val="1+#ppt_w/2"/>
                                          </p:val>
                                        </p:tav>
                                        <p:tav tm="100000">
                                          <p:val>
                                            <p:strVal val="#ppt_x"/>
                                          </p:val>
                                        </p:tav>
                                      </p:tavLst>
                                    </p:anim>
                                    <p:anim calcmode="lin" valueType="num">
                                      <p:cBhvr>
                                        <p:cTn id="12" dur="1000" fill="hold"/>
                                        <p:tgtEl>
                                          <p:spTgt spid="795"/>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grpId="4" nodeType="withEffect">
                                  <p:stCondLst>
                                    <p:cond delay="0"/>
                                  </p:stCondLst>
                                  <p:iterate>
                                    <p:tmAbs val="0"/>
                                  </p:iterate>
                                  <p:childTnLst>
                                    <p:set>
                                      <p:cBhvr>
                                        <p:cTn id="14" fill="hold"/>
                                        <p:tgtEl>
                                          <p:spTgt spid="794"/>
                                        </p:tgtEl>
                                        <p:attrNameLst>
                                          <p:attrName>style.visibility</p:attrName>
                                        </p:attrNameLst>
                                      </p:cBhvr>
                                      <p:to>
                                        <p:strVal val="visible"/>
                                      </p:to>
                                    </p:set>
                                    <p:anim calcmode="lin" valueType="num">
                                      <p:cBhvr>
                                        <p:cTn id="15" dur="1000" fill="hold"/>
                                        <p:tgtEl>
                                          <p:spTgt spid="794"/>
                                        </p:tgtEl>
                                        <p:attrNameLst>
                                          <p:attrName>ppt_x</p:attrName>
                                        </p:attrNameLst>
                                      </p:cBhvr>
                                      <p:tavLst>
                                        <p:tav tm="0">
                                          <p:val>
                                            <p:strVal val="1+#ppt_w/2"/>
                                          </p:val>
                                        </p:tav>
                                        <p:tav tm="100000">
                                          <p:val>
                                            <p:strVal val="#ppt_x"/>
                                          </p:val>
                                        </p:tav>
                                      </p:tavLst>
                                    </p:anim>
                                    <p:anim calcmode="lin" valueType="num">
                                      <p:cBhvr>
                                        <p:cTn id="16" dur="1000" fill="hold"/>
                                        <p:tgtEl>
                                          <p:spTgt spid="794"/>
                                        </p:tgtEl>
                                        <p:attrNameLst>
                                          <p:attrName>ppt_y</p:attrName>
                                        </p:attrNameLst>
                                      </p:cBhvr>
                                      <p:tavLst>
                                        <p:tav tm="0">
                                          <p:val>
                                            <p:strVal val="#ppt_y"/>
                                          </p:val>
                                        </p:tav>
                                        <p:tav tm="100000">
                                          <p:val>
                                            <p:strVal val="#ppt_y"/>
                                          </p:val>
                                        </p:tav>
                                      </p:tavLst>
                                    </p:anim>
                                  </p:childTnLst>
                                </p:cTn>
                              </p:par>
                              <p:par>
                                <p:cTn id="17" presetID="2" presetClass="entr" presetSubtype="2" accel="50000" decel="50000" fill="hold" grpId="5" nodeType="withEffect">
                                  <p:stCondLst>
                                    <p:cond delay="0"/>
                                  </p:stCondLst>
                                  <p:iterate>
                                    <p:tmAbs val="0"/>
                                  </p:iterate>
                                  <p:childTnLst>
                                    <p:set>
                                      <p:cBhvr>
                                        <p:cTn id="18" fill="hold"/>
                                        <p:tgtEl>
                                          <p:spTgt spid="800"/>
                                        </p:tgtEl>
                                        <p:attrNameLst>
                                          <p:attrName>style.visibility</p:attrName>
                                        </p:attrNameLst>
                                      </p:cBhvr>
                                      <p:to>
                                        <p:strVal val="visible"/>
                                      </p:to>
                                    </p:set>
                                    <p:anim calcmode="lin" valueType="num">
                                      <p:cBhvr>
                                        <p:cTn id="19" dur="1000" fill="hold"/>
                                        <p:tgtEl>
                                          <p:spTgt spid="800"/>
                                        </p:tgtEl>
                                        <p:attrNameLst>
                                          <p:attrName>ppt_x</p:attrName>
                                        </p:attrNameLst>
                                      </p:cBhvr>
                                      <p:tavLst>
                                        <p:tav tm="0">
                                          <p:val>
                                            <p:strVal val="1+#ppt_w/2"/>
                                          </p:val>
                                        </p:tav>
                                        <p:tav tm="100000">
                                          <p:val>
                                            <p:strVal val="#ppt_x"/>
                                          </p:val>
                                        </p:tav>
                                      </p:tavLst>
                                    </p:anim>
                                    <p:anim calcmode="lin" valueType="num">
                                      <p:cBhvr>
                                        <p:cTn id="20" dur="1000" fill="hold"/>
                                        <p:tgtEl>
                                          <p:spTgt spid="800"/>
                                        </p:tgtEl>
                                        <p:attrNameLst>
                                          <p:attrName>ppt_y</p:attrName>
                                        </p:attrNameLst>
                                      </p:cBhvr>
                                      <p:tavLst>
                                        <p:tav tm="0">
                                          <p:val>
                                            <p:strVal val="#ppt_y"/>
                                          </p:val>
                                        </p:tav>
                                        <p:tav tm="100000">
                                          <p:val>
                                            <p:strVal val="#ppt_y"/>
                                          </p:val>
                                        </p:tav>
                                      </p:tavLst>
                                    </p:anim>
                                  </p:childTnLst>
                                </p:cTn>
                              </p:par>
                              <p:par>
                                <p:cTn id="21" presetID="2" presetClass="entr" presetSubtype="1" accel="50000" decel="50000" fill="hold" grpId="0" nodeType="withEffect">
                                  <p:stCondLst>
                                    <p:cond delay="0"/>
                                  </p:stCondLst>
                                  <p:iterate>
                                    <p:tmAbs val="0"/>
                                  </p:iterate>
                                  <p:childTnLst>
                                    <p:set>
                                      <p:cBhvr>
                                        <p:cTn id="22" fill="hold"/>
                                        <p:tgtEl>
                                          <p:spTgt spid="4"/>
                                        </p:tgtEl>
                                        <p:attrNameLst>
                                          <p:attrName>style.visibility</p:attrName>
                                        </p:attrNameLst>
                                      </p:cBhvr>
                                      <p:to>
                                        <p:strVal val="visible"/>
                                      </p:to>
                                    </p:se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2" grpId="2" animBg="1" advAuto="0"/>
      <p:bldP spid="794" grpId="4" animBg="1" advAuto="0"/>
      <p:bldP spid="795" grpId="3" animBg="1" advAuto="0"/>
      <p:bldP spid="800" grpId="5" animBg="1" advAuto="0"/>
      <p:bldP spid="4"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F134C4C-CAFF-1D47-8AE8-4AE5B700BC3C}"/>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30032" b="30032"/>
          <a:stretch/>
        </p:blipFill>
        <p:spPr>
          <a:xfrm>
            <a:off x="-502024" y="-1524000"/>
            <a:ext cx="24384001" cy="13716000"/>
          </a:xfrm>
        </p:spPr>
      </p:pic>
      <p:sp>
        <p:nvSpPr>
          <p:cNvPr id="803" name="Shape"/>
          <p:cNvSpPr/>
          <p:nvPr/>
        </p:nvSpPr>
        <p:spPr>
          <a:xfrm>
            <a:off x="13038137" y="0"/>
            <a:ext cx="15001479" cy="13716000"/>
          </a:xfrm>
          <a:custGeom>
            <a:avLst/>
            <a:gdLst/>
            <a:ahLst/>
            <a:cxnLst>
              <a:cxn ang="0">
                <a:pos x="wd2" y="hd2"/>
              </a:cxn>
              <a:cxn ang="5400000">
                <a:pos x="wd2" y="hd2"/>
              </a:cxn>
              <a:cxn ang="10800000">
                <a:pos x="wd2" y="hd2"/>
              </a:cxn>
              <a:cxn ang="16200000">
                <a:pos x="wd2" y="hd2"/>
              </a:cxn>
            </a:cxnLst>
            <a:rect l="0" t="0" r="r" b="b"/>
            <a:pathLst>
              <a:path w="21600" h="21600" extrusionOk="0">
                <a:moveTo>
                  <a:pt x="5144" y="0"/>
                </a:moveTo>
                <a:lnTo>
                  <a:pt x="0" y="21600"/>
                </a:lnTo>
                <a:lnTo>
                  <a:pt x="14280" y="21600"/>
                </a:lnTo>
                <a:lnTo>
                  <a:pt x="16336" y="21600"/>
                </a:lnTo>
                <a:lnTo>
                  <a:pt x="16456" y="21600"/>
                </a:lnTo>
                <a:lnTo>
                  <a:pt x="21600" y="0"/>
                </a:lnTo>
                <a:lnTo>
                  <a:pt x="16336" y="0"/>
                </a:lnTo>
                <a:lnTo>
                  <a:pt x="14280" y="0"/>
                </a:lnTo>
                <a:lnTo>
                  <a:pt x="5144" y="0"/>
                </a:lnTo>
                <a:close/>
              </a:path>
            </a:pathLst>
          </a:custGeom>
          <a:solidFill>
            <a:srgbClr val="FFFFFF">
              <a:alpha val="25000"/>
            </a:srgbClr>
          </a:soli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04" name="Shape"/>
          <p:cNvSpPr/>
          <p:nvPr/>
        </p:nvSpPr>
        <p:spPr>
          <a:xfrm>
            <a:off x="-1" y="0"/>
            <a:ext cx="24384001"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1688" y="2620"/>
                </a:moveTo>
                <a:lnTo>
                  <a:pt x="19912" y="2620"/>
                </a:lnTo>
                <a:lnTo>
                  <a:pt x="19912" y="18980"/>
                </a:lnTo>
                <a:lnTo>
                  <a:pt x="1688" y="18980"/>
                </a:lnTo>
                <a:lnTo>
                  <a:pt x="1688" y="2620"/>
                </a:lnTo>
                <a:close/>
              </a:path>
            </a:pathLst>
          </a:custGeom>
          <a:solidFill>
            <a:srgbClr val="454546"/>
          </a:solidFill>
          <a:ln w="12700">
            <a:miter lim="400000"/>
          </a:ln>
        </p:spPr>
        <p:txBody>
          <a:bodyPr lIns="38100" tIns="38100" rIns="38100" bIns="38100"/>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05" name="Shape"/>
          <p:cNvSpPr/>
          <p:nvPr/>
        </p:nvSpPr>
        <p:spPr>
          <a:xfrm>
            <a:off x="0" y="-1"/>
            <a:ext cx="24384001" cy="13716001"/>
          </a:xfrm>
          <a:custGeom>
            <a:avLst/>
            <a:gdLst/>
            <a:ahLst/>
            <a:cxnLst>
              <a:cxn ang="0">
                <a:pos x="wd2" y="hd2"/>
              </a:cxn>
              <a:cxn ang="5400000">
                <a:pos x="wd2" y="hd2"/>
              </a:cxn>
              <a:cxn ang="10800000">
                <a:pos x="wd2" y="hd2"/>
              </a:cxn>
              <a:cxn ang="16200000">
                <a:pos x="wd2" y="hd2"/>
              </a:cxn>
            </a:cxnLst>
            <a:rect l="0" t="0" r="r" b="b"/>
            <a:pathLst>
              <a:path w="21600" h="21600" extrusionOk="0">
                <a:moveTo>
                  <a:pt x="77" y="0"/>
                </a:moveTo>
                <a:cubicBezTo>
                  <a:pt x="51" y="44"/>
                  <a:pt x="25" y="89"/>
                  <a:pt x="0" y="135"/>
                </a:cubicBezTo>
                <a:lnTo>
                  <a:pt x="0" y="204"/>
                </a:lnTo>
                <a:cubicBezTo>
                  <a:pt x="38" y="134"/>
                  <a:pt x="77" y="66"/>
                  <a:pt x="116" y="0"/>
                </a:cubicBezTo>
                <a:lnTo>
                  <a:pt x="77" y="0"/>
                </a:lnTo>
                <a:close/>
                <a:moveTo>
                  <a:pt x="663" y="0"/>
                </a:moveTo>
                <a:cubicBezTo>
                  <a:pt x="618" y="141"/>
                  <a:pt x="564" y="275"/>
                  <a:pt x="510" y="405"/>
                </a:cubicBezTo>
                <a:cubicBezTo>
                  <a:pt x="481" y="475"/>
                  <a:pt x="450" y="546"/>
                  <a:pt x="422" y="619"/>
                </a:cubicBezTo>
                <a:cubicBezTo>
                  <a:pt x="129" y="1374"/>
                  <a:pt x="110" y="1763"/>
                  <a:pt x="574" y="2571"/>
                </a:cubicBezTo>
                <a:cubicBezTo>
                  <a:pt x="899" y="3138"/>
                  <a:pt x="1215" y="3588"/>
                  <a:pt x="1542" y="3947"/>
                </a:cubicBezTo>
                <a:cubicBezTo>
                  <a:pt x="1589" y="3998"/>
                  <a:pt x="1638" y="4043"/>
                  <a:pt x="1688" y="4086"/>
                </a:cubicBezTo>
                <a:lnTo>
                  <a:pt x="1688" y="4032"/>
                </a:lnTo>
                <a:cubicBezTo>
                  <a:pt x="1644" y="3994"/>
                  <a:pt x="1600" y="3955"/>
                  <a:pt x="1559" y="3910"/>
                </a:cubicBezTo>
                <a:cubicBezTo>
                  <a:pt x="1234" y="3553"/>
                  <a:pt x="919" y="3105"/>
                  <a:pt x="595" y="2541"/>
                </a:cubicBezTo>
                <a:cubicBezTo>
                  <a:pt x="140" y="1748"/>
                  <a:pt x="158" y="1389"/>
                  <a:pt x="448" y="642"/>
                </a:cubicBezTo>
                <a:cubicBezTo>
                  <a:pt x="475" y="570"/>
                  <a:pt x="506" y="498"/>
                  <a:pt x="535" y="428"/>
                </a:cubicBezTo>
                <a:cubicBezTo>
                  <a:pt x="592" y="291"/>
                  <a:pt x="649" y="150"/>
                  <a:pt x="695" y="0"/>
                </a:cubicBezTo>
                <a:lnTo>
                  <a:pt x="663" y="0"/>
                </a:lnTo>
                <a:close/>
                <a:moveTo>
                  <a:pt x="1400" y="0"/>
                </a:moveTo>
                <a:cubicBezTo>
                  <a:pt x="1374" y="25"/>
                  <a:pt x="1348" y="55"/>
                  <a:pt x="1320" y="93"/>
                </a:cubicBezTo>
                <a:cubicBezTo>
                  <a:pt x="1188" y="274"/>
                  <a:pt x="1062" y="485"/>
                  <a:pt x="947" y="721"/>
                </a:cubicBezTo>
                <a:cubicBezTo>
                  <a:pt x="693" y="1241"/>
                  <a:pt x="657" y="1750"/>
                  <a:pt x="839" y="2235"/>
                </a:cubicBezTo>
                <a:cubicBezTo>
                  <a:pt x="1072" y="2856"/>
                  <a:pt x="1352" y="3305"/>
                  <a:pt x="1688" y="3601"/>
                </a:cubicBezTo>
                <a:lnTo>
                  <a:pt x="1688" y="3549"/>
                </a:lnTo>
                <a:cubicBezTo>
                  <a:pt x="1364" y="3256"/>
                  <a:pt x="1091" y="2817"/>
                  <a:pt x="865" y="2213"/>
                </a:cubicBezTo>
                <a:cubicBezTo>
                  <a:pt x="689" y="1745"/>
                  <a:pt x="725" y="1252"/>
                  <a:pt x="971" y="748"/>
                </a:cubicBezTo>
                <a:cubicBezTo>
                  <a:pt x="1085" y="514"/>
                  <a:pt x="1209" y="305"/>
                  <a:pt x="1340" y="126"/>
                </a:cubicBezTo>
                <a:cubicBezTo>
                  <a:pt x="1385" y="65"/>
                  <a:pt x="1424" y="24"/>
                  <a:pt x="1460" y="0"/>
                </a:cubicBezTo>
                <a:lnTo>
                  <a:pt x="1400" y="0"/>
                </a:lnTo>
                <a:close/>
                <a:moveTo>
                  <a:pt x="1597" y="0"/>
                </a:moveTo>
                <a:cubicBezTo>
                  <a:pt x="1635" y="26"/>
                  <a:pt x="1675" y="72"/>
                  <a:pt x="1722" y="141"/>
                </a:cubicBezTo>
                <a:cubicBezTo>
                  <a:pt x="1776" y="223"/>
                  <a:pt x="1827" y="312"/>
                  <a:pt x="1877" y="398"/>
                </a:cubicBezTo>
                <a:cubicBezTo>
                  <a:pt x="1966" y="551"/>
                  <a:pt x="2059" y="709"/>
                  <a:pt x="2171" y="838"/>
                </a:cubicBezTo>
                <a:cubicBezTo>
                  <a:pt x="2409" y="1109"/>
                  <a:pt x="2680" y="1325"/>
                  <a:pt x="2999" y="1497"/>
                </a:cubicBezTo>
                <a:cubicBezTo>
                  <a:pt x="3358" y="1690"/>
                  <a:pt x="3633" y="1916"/>
                  <a:pt x="3864" y="2208"/>
                </a:cubicBezTo>
                <a:cubicBezTo>
                  <a:pt x="3953" y="2320"/>
                  <a:pt x="4033" y="2451"/>
                  <a:pt x="4104" y="2600"/>
                </a:cubicBezTo>
                <a:lnTo>
                  <a:pt x="4140" y="2600"/>
                </a:lnTo>
                <a:cubicBezTo>
                  <a:pt x="4065" y="2437"/>
                  <a:pt x="3979" y="2295"/>
                  <a:pt x="3883" y="2173"/>
                </a:cubicBezTo>
                <a:cubicBezTo>
                  <a:pt x="3649" y="1878"/>
                  <a:pt x="3371" y="1650"/>
                  <a:pt x="3009" y="1455"/>
                </a:cubicBezTo>
                <a:cubicBezTo>
                  <a:pt x="2692" y="1284"/>
                  <a:pt x="2424" y="1071"/>
                  <a:pt x="2188" y="802"/>
                </a:cubicBezTo>
                <a:cubicBezTo>
                  <a:pt x="2079" y="676"/>
                  <a:pt x="1988" y="519"/>
                  <a:pt x="1900" y="368"/>
                </a:cubicBezTo>
                <a:cubicBezTo>
                  <a:pt x="1849" y="281"/>
                  <a:pt x="1798" y="193"/>
                  <a:pt x="1742" y="109"/>
                </a:cubicBezTo>
                <a:cubicBezTo>
                  <a:pt x="1712" y="63"/>
                  <a:pt x="1683" y="29"/>
                  <a:pt x="1656" y="0"/>
                </a:cubicBezTo>
                <a:lnTo>
                  <a:pt x="1597" y="0"/>
                </a:lnTo>
                <a:close/>
                <a:moveTo>
                  <a:pt x="2531" y="0"/>
                </a:moveTo>
                <a:cubicBezTo>
                  <a:pt x="2589" y="142"/>
                  <a:pt x="2662" y="276"/>
                  <a:pt x="2749" y="419"/>
                </a:cubicBezTo>
                <a:cubicBezTo>
                  <a:pt x="2995" y="823"/>
                  <a:pt x="3301" y="1136"/>
                  <a:pt x="3572" y="1412"/>
                </a:cubicBezTo>
                <a:cubicBezTo>
                  <a:pt x="3952" y="1802"/>
                  <a:pt x="4199" y="2170"/>
                  <a:pt x="4371" y="2600"/>
                </a:cubicBezTo>
                <a:lnTo>
                  <a:pt x="4406" y="2600"/>
                </a:lnTo>
                <a:cubicBezTo>
                  <a:pt x="4232" y="2153"/>
                  <a:pt x="3979" y="1776"/>
                  <a:pt x="3588" y="1376"/>
                </a:cubicBezTo>
                <a:cubicBezTo>
                  <a:pt x="3319" y="1101"/>
                  <a:pt x="3014" y="789"/>
                  <a:pt x="2770" y="389"/>
                </a:cubicBezTo>
                <a:cubicBezTo>
                  <a:pt x="2689" y="256"/>
                  <a:pt x="2622" y="131"/>
                  <a:pt x="2566" y="0"/>
                </a:cubicBezTo>
                <a:lnTo>
                  <a:pt x="2531" y="0"/>
                </a:lnTo>
                <a:close/>
                <a:moveTo>
                  <a:pt x="3065" y="0"/>
                </a:moveTo>
                <a:cubicBezTo>
                  <a:pt x="3087" y="52"/>
                  <a:pt x="3110" y="104"/>
                  <a:pt x="3130" y="142"/>
                </a:cubicBezTo>
                <a:cubicBezTo>
                  <a:pt x="3332" y="542"/>
                  <a:pt x="3578" y="888"/>
                  <a:pt x="3833" y="1237"/>
                </a:cubicBezTo>
                <a:cubicBezTo>
                  <a:pt x="4017" y="1489"/>
                  <a:pt x="4211" y="1762"/>
                  <a:pt x="4374" y="2072"/>
                </a:cubicBezTo>
                <a:cubicBezTo>
                  <a:pt x="4463" y="2241"/>
                  <a:pt x="4543" y="2418"/>
                  <a:pt x="4619" y="2600"/>
                </a:cubicBezTo>
                <a:lnTo>
                  <a:pt x="4654" y="2600"/>
                </a:lnTo>
                <a:cubicBezTo>
                  <a:pt x="4575" y="2408"/>
                  <a:pt x="4490" y="2221"/>
                  <a:pt x="4397" y="2043"/>
                </a:cubicBezTo>
                <a:cubicBezTo>
                  <a:pt x="4233" y="1731"/>
                  <a:pt x="4038" y="1458"/>
                  <a:pt x="3853" y="1204"/>
                </a:cubicBezTo>
                <a:cubicBezTo>
                  <a:pt x="3589" y="843"/>
                  <a:pt x="3355" y="512"/>
                  <a:pt x="3153" y="115"/>
                </a:cubicBezTo>
                <a:cubicBezTo>
                  <a:pt x="3133" y="75"/>
                  <a:pt x="3118" y="38"/>
                  <a:pt x="3101" y="0"/>
                </a:cubicBezTo>
                <a:lnTo>
                  <a:pt x="3065" y="0"/>
                </a:lnTo>
                <a:close/>
                <a:moveTo>
                  <a:pt x="3149" y="0"/>
                </a:moveTo>
                <a:cubicBezTo>
                  <a:pt x="3335" y="435"/>
                  <a:pt x="3586" y="785"/>
                  <a:pt x="3810" y="1071"/>
                </a:cubicBezTo>
                <a:cubicBezTo>
                  <a:pt x="4162" y="1523"/>
                  <a:pt x="4455" y="2028"/>
                  <a:pt x="4697" y="2600"/>
                </a:cubicBezTo>
                <a:lnTo>
                  <a:pt x="4731" y="2600"/>
                </a:lnTo>
                <a:cubicBezTo>
                  <a:pt x="4486" y="2015"/>
                  <a:pt x="4188" y="1498"/>
                  <a:pt x="3829" y="1038"/>
                </a:cubicBezTo>
                <a:cubicBezTo>
                  <a:pt x="3611" y="759"/>
                  <a:pt x="3368" y="419"/>
                  <a:pt x="3184" y="0"/>
                </a:cubicBezTo>
                <a:lnTo>
                  <a:pt x="3149" y="0"/>
                </a:lnTo>
                <a:close/>
                <a:moveTo>
                  <a:pt x="3459" y="0"/>
                </a:moveTo>
                <a:cubicBezTo>
                  <a:pt x="3569" y="305"/>
                  <a:pt x="3726" y="561"/>
                  <a:pt x="3902" y="831"/>
                </a:cubicBezTo>
                <a:cubicBezTo>
                  <a:pt x="4243" y="1355"/>
                  <a:pt x="4594" y="1931"/>
                  <a:pt x="4873" y="2600"/>
                </a:cubicBezTo>
                <a:lnTo>
                  <a:pt x="4908" y="2600"/>
                </a:lnTo>
                <a:cubicBezTo>
                  <a:pt x="4627" y="1917"/>
                  <a:pt x="4270" y="1332"/>
                  <a:pt x="3923" y="799"/>
                </a:cubicBezTo>
                <a:cubicBezTo>
                  <a:pt x="3753" y="539"/>
                  <a:pt x="3600" y="291"/>
                  <a:pt x="3493" y="0"/>
                </a:cubicBezTo>
                <a:lnTo>
                  <a:pt x="3459" y="0"/>
                </a:lnTo>
                <a:close/>
                <a:moveTo>
                  <a:pt x="3802" y="0"/>
                </a:moveTo>
                <a:cubicBezTo>
                  <a:pt x="3851" y="118"/>
                  <a:pt x="3906" y="236"/>
                  <a:pt x="3969" y="356"/>
                </a:cubicBezTo>
                <a:cubicBezTo>
                  <a:pt x="4101" y="604"/>
                  <a:pt x="4239" y="851"/>
                  <a:pt x="4373" y="1091"/>
                </a:cubicBezTo>
                <a:cubicBezTo>
                  <a:pt x="4465" y="1255"/>
                  <a:pt x="4560" y="1426"/>
                  <a:pt x="4653" y="1594"/>
                </a:cubicBezTo>
                <a:cubicBezTo>
                  <a:pt x="4827" y="1914"/>
                  <a:pt x="4985" y="2255"/>
                  <a:pt x="5137" y="2600"/>
                </a:cubicBezTo>
                <a:lnTo>
                  <a:pt x="5173" y="2600"/>
                </a:lnTo>
                <a:cubicBezTo>
                  <a:pt x="5017" y="2246"/>
                  <a:pt x="4855" y="1895"/>
                  <a:pt x="4675" y="1566"/>
                </a:cubicBezTo>
                <a:cubicBezTo>
                  <a:pt x="4583" y="1397"/>
                  <a:pt x="4488" y="1226"/>
                  <a:pt x="4396" y="1062"/>
                </a:cubicBezTo>
                <a:cubicBezTo>
                  <a:pt x="4262" y="823"/>
                  <a:pt x="4124" y="577"/>
                  <a:pt x="3992" y="329"/>
                </a:cubicBezTo>
                <a:cubicBezTo>
                  <a:pt x="3933" y="218"/>
                  <a:pt x="3881" y="109"/>
                  <a:pt x="3836" y="0"/>
                </a:cubicBezTo>
                <a:lnTo>
                  <a:pt x="3802" y="0"/>
                </a:lnTo>
                <a:close/>
                <a:moveTo>
                  <a:pt x="4209" y="0"/>
                </a:moveTo>
                <a:cubicBezTo>
                  <a:pt x="4209" y="1"/>
                  <a:pt x="4210" y="2"/>
                  <a:pt x="4210" y="2"/>
                </a:cubicBezTo>
                <a:cubicBezTo>
                  <a:pt x="4225" y="44"/>
                  <a:pt x="4242" y="87"/>
                  <a:pt x="4260" y="126"/>
                </a:cubicBezTo>
                <a:cubicBezTo>
                  <a:pt x="4410" y="460"/>
                  <a:pt x="4581" y="777"/>
                  <a:pt x="4746" y="1084"/>
                </a:cubicBezTo>
                <a:cubicBezTo>
                  <a:pt x="4920" y="1406"/>
                  <a:pt x="5100" y="1740"/>
                  <a:pt x="5256" y="2091"/>
                </a:cubicBezTo>
                <a:cubicBezTo>
                  <a:pt x="5332" y="2262"/>
                  <a:pt x="5410" y="2432"/>
                  <a:pt x="5490" y="2600"/>
                </a:cubicBezTo>
                <a:lnTo>
                  <a:pt x="5526" y="2600"/>
                </a:lnTo>
                <a:cubicBezTo>
                  <a:pt x="5442" y="2424"/>
                  <a:pt x="5360" y="2246"/>
                  <a:pt x="5280" y="2066"/>
                </a:cubicBezTo>
                <a:cubicBezTo>
                  <a:pt x="5124" y="1713"/>
                  <a:pt x="4943" y="1380"/>
                  <a:pt x="4769" y="1056"/>
                </a:cubicBezTo>
                <a:cubicBezTo>
                  <a:pt x="4604" y="750"/>
                  <a:pt x="4434" y="433"/>
                  <a:pt x="4284" y="101"/>
                </a:cubicBezTo>
                <a:cubicBezTo>
                  <a:pt x="4269" y="69"/>
                  <a:pt x="4256" y="34"/>
                  <a:pt x="4243" y="0"/>
                </a:cubicBezTo>
                <a:lnTo>
                  <a:pt x="4209" y="0"/>
                </a:lnTo>
                <a:close/>
                <a:moveTo>
                  <a:pt x="4485" y="0"/>
                </a:moveTo>
                <a:cubicBezTo>
                  <a:pt x="4499" y="36"/>
                  <a:pt x="4512" y="73"/>
                  <a:pt x="4526" y="108"/>
                </a:cubicBezTo>
                <a:lnTo>
                  <a:pt x="4530" y="116"/>
                </a:lnTo>
                <a:cubicBezTo>
                  <a:pt x="4674" y="466"/>
                  <a:pt x="4844" y="793"/>
                  <a:pt x="5009" y="1110"/>
                </a:cubicBezTo>
                <a:cubicBezTo>
                  <a:pt x="5090" y="1267"/>
                  <a:pt x="5174" y="1429"/>
                  <a:pt x="5254" y="1592"/>
                </a:cubicBezTo>
                <a:cubicBezTo>
                  <a:pt x="5329" y="1745"/>
                  <a:pt x="5404" y="1902"/>
                  <a:pt x="5477" y="2054"/>
                </a:cubicBezTo>
                <a:cubicBezTo>
                  <a:pt x="5564" y="2236"/>
                  <a:pt x="5653" y="2418"/>
                  <a:pt x="5743" y="2600"/>
                </a:cubicBezTo>
                <a:lnTo>
                  <a:pt x="5780" y="2600"/>
                </a:lnTo>
                <a:cubicBezTo>
                  <a:pt x="5685" y="2410"/>
                  <a:pt x="5592" y="2218"/>
                  <a:pt x="5501" y="2028"/>
                </a:cubicBezTo>
                <a:cubicBezTo>
                  <a:pt x="5428" y="1876"/>
                  <a:pt x="5353" y="1718"/>
                  <a:pt x="5277" y="1564"/>
                </a:cubicBezTo>
                <a:cubicBezTo>
                  <a:pt x="5197" y="1401"/>
                  <a:pt x="5113" y="1239"/>
                  <a:pt x="5031" y="1082"/>
                </a:cubicBezTo>
                <a:cubicBezTo>
                  <a:pt x="4867" y="767"/>
                  <a:pt x="4698" y="440"/>
                  <a:pt x="4555" y="93"/>
                </a:cubicBezTo>
                <a:lnTo>
                  <a:pt x="4552" y="84"/>
                </a:lnTo>
                <a:cubicBezTo>
                  <a:pt x="4540" y="56"/>
                  <a:pt x="4530" y="28"/>
                  <a:pt x="4519" y="0"/>
                </a:cubicBezTo>
                <a:lnTo>
                  <a:pt x="4485" y="0"/>
                </a:lnTo>
                <a:close/>
                <a:moveTo>
                  <a:pt x="4856" y="0"/>
                </a:moveTo>
                <a:cubicBezTo>
                  <a:pt x="4945" y="232"/>
                  <a:pt x="5048" y="464"/>
                  <a:pt x="5164" y="691"/>
                </a:cubicBezTo>
                <a:cubicBezTo>
                  <a:pt x="5391" y="1139"/>
                  <a:pt x="5569" y="1524"/>
                  <a:pt x="5723" y="1906"/>
                </a:cubicBezTo>
                <a:cubicBezTo>
                  <a:pt x="5829" y="2169"/>
                  <a:pt x="5954" y="2397"/>
                  <a:pt x="6089" y="2600"/>
                </a:cubicBezTo>
                <a:lnTo>
                  <a:pt x="6132" y="2600"/>
                </a:lnTo>
                <a:cubicBezTo>
                  <a:pt x="5990" y="2391"/>
                  <a:pt x="5858" y="2156"/>
                  <a:pt x="5748" y="1883"/>
                </a:cubicBezTo>
                <a:cubicBezTo>
                  <a:pt x="5596" y="1505"/>
                  <a:pt x="5413" y="1106"/>
                  <a:pt x="5187" y="664"/>
                </a:cubicBezTo>
                <a:cubicBezTo>
                  <a:pt x="5076" y="445"/>
                  <a:pt x="4977" y="223"/>
                  <a:pt x="4890" y="0"/>
                </a:cubicBezTo>
                <a:lnTo>
                  <a:pt x="4856" y="0"/>
                </a:lnTo>
                <a:close/>
                <a:moveTo>
                  <a:pt x="6165" y="0"/>
                </a:moveTo>
                <a:cubicBezTo>
                  <a:pt x="6099" y="21"/>
                  <a:pt x="6033" y="40"/>
                  <a:pt x="5968" y="56"/>
                </a:cubicBezTo>
                <a:lnTo>
                  <a:pt x="5936" y="64"/>
                </a:lnTo>
                <a:cubicBezTo>
                  <a:pt x="5776" y="105"/>
                  <a:pt x="5699" y="249"/>
                  <a:pt x="5719" y="469"/>
                </a:cubicBezTo>
                <a:cubicBezTo>
                  <a:pt x="5777" y="1106"/>
                  <a:pt x="5973" y="1682"/>
                  <a:pt x="6301" y="2182"/>
                </a:cubicBezTo>
                <a:cubicBezTo>
                  <a:pt x="6423" y="2369"/>
                  <a:pt x="6575" y="2488"/>
                  <a:pt x="6725" y="2600"/>
                </a:cubicBezTo>
                <a:lnTo>
                  <a:pt x="6790" y="2600"/>
                </a:lnTo>
                <a:cubicBezTo>
                  <a:pt x="6786" y="2597"/>
                  <a:pt x="6782" y="2594"/>
                  <a:pt x="6777" y="2591"/>
                </a:cubicBezTo>
                <a:cubicBezTo>
                  <a:pt x="6617" y="2472"/>
                  <a:pt x="6451" y="2349"/>
                  <a:pt x="6322" y="2151"/>
                </a:cubicBezTo>
                <a:cubicBezTo>
                  <a:pt x="5999" y="1658"/>
                  <a:pt x="5806" y="1090"/>
                  <a:pt x="5749" y="464"/>
                </a:cubicBezTo>
                <a:cubicBezTo>
                  <a:pt x="5731" y="266"/>
                  <a:pt x="5796" y="146"/>
                  <a:pt x="5942" y="108"/>
                </a:cubicBezTo>
                <a:lnTo>
                  <a:pt x="5973" y="100"/>
                </a:lnTo>
                <a:cubicBezTo>
                  <a:pt x="6079" y="73"/>
                  <a:pt x="6187" y="44"/>
                  <a:pt x="6292" y="0"/>
                </a:cubicBezTo>
                <a:lnTo>
                  <a:pt x="6165" y="0"/>
                </a:lnTo>
                <a:close/>
                <a:moveTo>
                  <a:pt x="7321" y="0"/>
                </a:moveTo>
                <a:cubicBezTo>
                  <a:pt x="7112" y="214"/>
                  <a:pt x="6899" y="437"/>
                  <a:pt x="6706" y="698"/>
                </a:cubicBezTo>
                <a:cubicBezTo>
                  <a:pt x="6601" y="841"/>
                  <a:pt x="6547" y="1028"/>
                  <a:pt x="6554" y="1224"/>
                </a:cubicBezTo>
                <a:cubicBezTo>
                  <a:pt x="6561" y="1428"/>
                  <a:pt x="6635" y="1618"/>
                  <a:pt x="6757" y="1749"/>
                </a:cubicBezTo>
                <a:cubicBezTo>
                  <a:pt x="6820" y="1817"/>
                  <a:pt x="6887" y="1881"/>
                  <a:pt x="6951" y="1943"/>
                </a:cubicBezTo>
                <a:cubicBezTo>
                  <a:pt x="7080" y="2068"/>
                  <a:pt x="7214" y="2199"/>
                  <a:pt x="7326" y="2363"/>
                </a:cubicBezTo>
                <a:cubicBezTo>
                  <a:pt x="7379" y="2441"/>
                  <a:pt x="7430" y="2520"/>
                  <a:pt x="7482" y="2600"/>
                </a:cubicBezTo>
                <a:lnTo>
                  <a:pt x="7524" y="2600"/>
                </a:lnTo>
                <a:cubicBezTo>
                  <a:pt x="7465" y="2510"/>
                  <a:pt x="7407" y="2419"/>
                  <a:pt x="7347" y="2331"/>
                </a:cubicBezTo>
                <a:cubicBezTo>
                  <a:pt x="7232" y="2163"/>
                  <a:pt x="7096" y="2033"/>
                  <a:pt x="6966" y="1906"/>
                </a:cubicBezTo>
                <a:cubicBezTo>
                  <a:pt x="6902" y="1844"/>
                  <a:pt x="6836" y="1780"/>
                  <a:pt x="6774" y="1713"/>
                </a:cubicBezTo>
                <a:cubicBezTo>
                  <a:pt x="6660" y="1590"/>
                  <a:pt x="6590" y="1411"/>
                  <a:pt x="6583" y="1221"/>
                </a:cubicBezTo>
                <a:cubicBezTo>
                  <a:pt x="6576" y="1039"/>
                  <a:pt x="6627" y="865"/>
                  <a:pt x="6726" y="731"/>
                </a:cubicBezTo>
                <a:cubicBezTo>
                  <a:pt x="6928" y="457"/>
                  <a:pt x="7154" y="224"/>
                  <a:pt x="7374" y="0"/>
                </a:cubicBezTo>
                <a:lnTo>
                  <a:pt x="7321" y="0"/>
                </a:lnTo>
                <a:close/>
                <a:moveTo>
                  <a:pt x="7420" y="0"/>
                </a:moveTo>
                <a:cubicBezTo>
                  <a:pt x="7384" y="37"/>
                  <a:pt x="7349" y="74"/>
                  <a:pt x="7314" y="109"/>
                </a:cubicBezTo>
                <a:cubicBezTo>
                  <a:pt x="7182" y="244"/>
                  <a:pt x="7045" y="383"/>
                  <a:pt x="6917" y="535"/>
                </a:cubicBezTo>
                <a:cubicBezTo>
                  <a:pt x="6847" y="619"/>
                  <a:pt x="6779" y="713"/>
                  <a:pt x="6712" y="821"/>
                </a:cubicBezTo>
                <a:cubicBezTo>
                  <a:pt x="6635" y="945"/>
                  <a:pt x="6597" y="1084"/>
                  <a:pt x="6601" y="1222"/>
                </a:cubicBezTo>
                <a:cubicBezTo>
                  <a:pt x="6605" y="1361"/>
                  <a:pt x="6652" y="1495"/>
                  <a:pt x="6738" y="1608"/>
                </a:cubicBezTo>
                <a:cubicBezTo>
                  <a:pt x="6785" y="1670"/>
                  <a:pt x="6836" y="1735"/>
                  <a:pt x="6891" y="1784"/>
                </a:cubicBezTo>
                <a:cubicBezTo>
                  <a:pt x="7125" y="1994"/>
                  <a:pt x="7346" y="2259"/>
                  <a:pt x="7574" y="2600"/>
                </a:cubicBezTo>
                <a:lnTo>
                  <a:pt x="7614" y="2600"/>
                </a:lnTo>
                <a:cubicBezTo>
                  <a:pt x="7378" y="2242"/>
                  <a:pt x="7149" y="1964"/>
                  <a:pt x="6906" y="1746"/>
                </a:cubicBezTo>
                <a:cubicBezTo>
                  <a:pt x="6853" y="1698"/>
                  <a:pt x="6804" y="1635"/>
                  <a:pt x="6758" y="1574"/>
                </a:cubicBezTo>
                <a:cubicBezTo>
                  <a:pt x="6678" y="1469"/>
                  <a:pt x="6634" y="1346"/>
                  <a:pt x="6630" y="1219"/>
                </a:cubicBezTo>
                <a:cubicBezTo>
                  <a:pt x="6626" y="1094"/>
                  <a:pt x="6662" y="967"/>
                  <a:pt x="6733" y="852"/>
                </a:cubicBezTo>
                <a:cubicBezTo>
                  <a:pt x="6800" y="746"/>
                  <a:pt x="6866" y="653"/>
                  <a:pt x="6935" y="571"/>
                </a:cubicBezTo>
                <a:cubicBezTo>
                  <a:pt x="7062" y="419"/>
                  <a:pt x="7198" y="281"/>
                  <a:pt x="7330" y="146"/>
                </a:cubicBezTo>
                <a:cubicBezTo>
                  <a:pt x="7377" y="99"/>
                  <a:pt x="7425" y="49"/>
                  <a:pt x="7472" y="0"/>
                </a:cubicBezTo>
                <a:lnTo>
                  <a:pt x="7420" y="0"/>
                </a:lnTo>
                <a:close/>
                <a:moveTo>
                  <a:pt x="8267" y="0"/>
                </a:moveTo>
                <a:cubicBezTo>
                  <a:pt x="8150" y="176"/>
                  <a:pt x="8013" y="319"/>
                  <a:pt x="7879" y="459"/>
                </a:cubicBezTo>
                <a:cubicBezTo>
                  <a:pt x="7840" y="500"/>
                  <a:pt x="7800" y="541"/>
                  <a:pt x="7761" y="583"/>
                </a:cubicBezTo>
                <a:cubicBezTo>
                  <a:pt x="7428" y="942"/>
                  <a:pt x="7367" y="1299"/>
                  <a:pt x="7544" y="1854"/>
                </a:cubicBezTo>
                <a:cubicBezTo>
                  <a:pt x="7627" y="2116"/>
                  <a:pt x="7737" y="2365"/>
                  <a:pt x="7870" y="2600"/>
                </a:cubicBezTo>
                <a:lnTo>
                  <a:pt x="7907" y="2600"/>
                </a:lnTo>
                <a:cubicBezTo>
                  <a:pt x="7769" y="2359"/>
                  <a:pt x="7656" y="2102"/>
                  <a:pt x="7571" y="1834"/>
                </a:cubicBezTo>
                <a:cubicBezTo>
                  <a:pt x="7400" y="1296"/>
                  <a:pt x="7456" y="967"/>
                  <a:pt x="7778" y="620"/>
                </a:cubicBezTo>
                <a:cubicBezTo>
                  <a:pt x="7817" y="578"/>
                  <a:pt x="7857" y="537"/>
                  <a:pt x="7896" y="496"/>
                </a:cubicBezTo>
                <a:cubicBezTo>
                  <a:pt x="8039" y="347"/>
                  <a:pt x="8185" y="194"/>
                  <a:pt x="8308" y="0"/>
                </a:cubicBezTo>
                <a:lnTo>
                  <a:pt x="8267" y="0"/>
                </a:lnTo>
                <a:close/>
                <a:moveTo>
                  <a:pt x="8368" y="0"/>
                </a:moveTo>
                <a:cubicBezTo>
                  <a:pt x="8276" y="155"/>
                  <a:pt x="8166" y="283"/>
                  <a:pt x="8057" y="405"/>
                </a:cubicBezTo>
                <a:cubicBezTo>
                  <a:pt x="8023" y="443"/>
                  <a:pt x="7989" y="480"/>
                  <a:pt x="7956" y="519"/>
                </a:cubicBezTo>
                <a:cubicBezTo>
                  <a:pt x="7935" y="542"/>
                  <a:pt x="7913" y="563"/>
                  <a:pt x="7892" y="584"/>
                </a:cubicBezTo>
                <a:cubicBezTo>
                  <a:pt x="7881" y="595"/>
                  <a:pt x="7870" y="605"/>
                  <a:pt x="7860" y="616"/>
                </a:cubicBezTo>
                <a:cubicBezTo>
                  <a:pt x="7485" y="995"/>
                  <a:pt x="7431" y="1318"/>
                  <a:pt x="7646" y="1894"/>
                </a:cubicBezTo>
                <a:cubicBezTo>
                  <a:pt x="7730" y="2119"/>
                  <a:pt x="7833" y="2368"/>
                  <a:pt x="7966" y="2600"/>
                </a:cubicBezTo>
                <a:lnTo>
                  <a:pt x="8004" y="2600"/>
                </a:lnTo>
                <a:cubicBezTo>
                  <a:pt x="7865" y="2363"/>
                  <a:pt x="7758" y="2104"/>
                  <a:pt x="7671" y="1872"/>
                </a:cubicBezTo>
                <a:cubicBezTo>
                  <a:pt x="7464" y="1316"/>
                  <a:pt x="7514" y="1019"/>
                  <a:pt x="7876" y="652"/>
                </a:cubicBezTo>
                <a:cubicBezTo>
                  <a:pt x="7886" y="642"/>
                  <a:pt x="7897" y="633"/>
                  <a:pt x="7907" y="622"/>
                </a:cubicBezTo>
                <a:cubicBezTo>
                  <a:pt x="7929" y="601"/>
                  <a:pt x="7953" y="579"/>
                  <a:pt x="7974" y="554"/>
                </a:cubicBezTo>
                <a:cubicBezTo>
                  <a:pt x="8007" y="516"/>
                  <a:pt x="8041" y="478"/>
                  <a:pt x="8075" y="441"/>
                </a:cubicBezTo>
                <a:cubicBezTo>
                  <a:pt x="8194" y="309"/>
                  <a:pt x="8313" y="173"/>
                  <a:pt x="8410" y="0"/>
                </a:cubicBezTo>
                <a:lnTo>
                  <a:pt x="8368" y="0"/>
                </a:lnTo>
                <a:close/>
                <a:moveTo>
                  <a:pt x="9355" y="0"/>
                </a:moveTo>
                <a:cubicBezTo>
                  <a:pt x="8911" y="203"/>
                  <a:pt x="8610" y="685"/>
                  <a:pt x="8372" y="1144"/>
                </a:cubicBezTo>
                <a:cubicBezTo>
                  <a:pt x="8251" y="1379"/>
                  <a:pt x="8209" y="1630"/>
                  <a:pt x="8251" y="1871"/>
                </a:cubicBezTo>
                <a:cubicBezTo>
                  <a:pt x="8298" y="2140"/>
                  <a:pt x="8452" y="2379"/>
                  <a:pt x="8664" y="2510"/>
                </a:cubicBezTo>
                <a:cubicBezTo>
                  <a:pt x="8729" y="2551"/>
                  <a:pt x="8799" y="2577"/>
                  <a:pt x="8870" y="2600"/>
                </a:cubicBezTo>
                <a:lnTo>
                  <a:pt x="9011" y="2600"/>
                </a:lnTo>
                <a:cubicBezTo>
                  <a:pt x="9002" y="2597"/>
                  <a:pt x="8992" y="2593"/>
                  <a:pt x="8983" y="2591"/>
                </a:cubicBezTo>
                <a:cubicBezTo>
                  <a:pt x="8879" y="2560"/>
                  <a:pt x="8772" y="2528"/>
                  <a:pt x="8674" y="2468"/>
                </a:cubicBezTo>
                <a:cubicBezTo>
                  <a:pt x="8472" y="2342"/>
                  <a:pt x="8324" y="2114"/>
                  <a:pt x="8280" y="1858"/>
                </a:cubicBezTo>
                <a:cubicBezTo>
                  <a:pt x="8240" y="1632"/>
                  <a:pt x="8281" y="1394"/>
                  <a:pt x="8396" y="1171"/>
                </a:cubicBezTo>
                <a:cubicBezTo>
                  <a:pt x="8650" y="681"/>
                  <a:pt x="8975" y="166"/>
                  <a:pt x="9472" y="0"/>
                </a:cubicBezTo>
                <a:lnTo>
                  <a:pt x="9355" y="0"/>
                </a:lnTo>
                <a:close/>
                <a:moveTo>
                  <a:pt x="12470" y="0"/>
                </a:moveTo>
                <a:cubicBezTo>
                  <a:pt x="12412" y="86"/>
                  <a:pt x="12353" y="172"/>
                  <a:pt x="12291" y="252"/>
                </a:cubicBezTo>
                <a:cubicBezTo>
                  <a:pt x="12070" y="536"/>
                  <a:pt x="11980" y="904"/>
                  <a:pt x="12013" y="1379"/>
                </a:cubicBezTo>
                <a:cubicBezTo>
                  <a:pt x="12031" y="1629"/>
                  <a:pt x="12109" y="1844"/>
                  <a:pt x="12183" y="2021"/>
                </a:cubicBezTo>
                <a:cubicBezTo>
                  <a:pt x="12286" y="2266"/>
                  <a:pt x="12395" y="2457"/>
                  <a:pt x="12510" y="2600"/>
                </a:cubicBezTo>
                <a:lnTo>
                  <a:pt x="12553" y="2600"/>
                </a:lnTo>
                <a:cubicBezTo>
                  <a:pt x="12432" y="2457"/>
                  <a:pt x="12318" y="2257"/>
                  <a:pt x="12208" y="1997"/>
                </a:cubicBezTo>
                <a:cubicBezTo>
                  <a:pt x="12135" y="1824"/>
                  <a:pt x="12059" y="1616"/>
                  <a:pt x="12042" y="1376"/>
                </a:cubicBezTo>
                <a:cubicBezTo>
                  <a:pt x="12010" y="917"/>
                  <a:pt x="12097" y="560"/>
                  <a:pt x="12310" y="286"/>
                </a:cubicBezTo>
                <a:cubicBezTo>
                  <a:pt x="12380" y="196"/>
                  <a:pt x="12447" y="98"/>
                  <a:pt x="12512" y="0"/>
                </a:cubicBezTo>
                <a:lnTo>
                  <a:pt x="12470" y="0"/>
                </a:lnTo>
                <a:close/>
                <a:moveTo>
                  <a:pt x="12999" y="0"/>
                </a:moveTo>
                <a:cubicBezTo>
                  <a:pt x="12963" y="46"/>
                  <a:pt x="12928" y="92"/>
                  <a:pt x="12892" y="136"/>
                </a:cubicBezTo>
                <a:cubicBezTo>
                  <a:pt x="12802" y="247"/>
                  <a:pt x="12707" y="363"/>
                  <a:pt x="12625" y="496"/>
                </a:cubicBezTo>
                <a:cubicBezTo>
                  <a:pt x="12442" y="793"/>
                  <a:pt x="12364" y="1165"/>
                  <a:pt x="12410" y="1518"/>
                </a:cubicBezTo>
                <a:cubicBezTo>
                  <a:pt x="12455" y="1861"/>
                  <a:pt x="12616" y="2150"/>
                  <a:pt x="12851" y="2311"/>
                </a:cubicBezTo>
                <a:cubicBezTo>
                  <a:pt x="13002" y="2415"/>
                  <a:pt x="13167" y="2421"/>
                  <a:pt x="13317" y="2325"/>
                </a:cubicBezTo>
                <a:cubicBezTo>
                  <a:pt x="13933" y="1932"/>
                  <a:pt x="14369" y="1461"/>
                  <a:pt x="14688" y="846"/>
                </a:cubicBezTo>
                <a:cubicBezTo>
                  <a:pt x="14822" y="588"/>
                  <a:pt x="14918" y="305"/>
                  <a:pt x="14978" y="0"/>
                </a:cubicBezTo>
                <a:lnTo>
                  <a:pt x="14947" y="0"/>
                </a:lnTo>
                <a:cubicBezTo>
                  <a:pt x="14888" y="294"/>
                  <a:pt x="14794" y="569"/>
                  <a:pt x="14665" y="818"/>
                </a:cubicBezTo>
                <a:cubicBezTo>
                  <a:pt x="14349" y="1428"/>
                  <a:pt x="13917" y="1892"/>
                  <a:pt x="13306" y="2282"/>
                </a:cubicBezTo>
                <a:cubicBezTo>
                  <a:pt x="13164" y="2373"/>
                  <a:pt x="13006" y="2369"/>
                  <a:pt x="12862" y="2271"/>
                </a:cubicBezTo>
                <a:cubicBezTo>
                  <a:pt x="12636" y="2115"/>
                  <a:pt x="12482" y="1837"/>
                  <a:pt x="12439" y="1508"/>
                </a:cubicBezTo>
                <a:cubicBezTo>
                  <a:pt x="12394" y="1170"/>
                  <a:pt x="12470" y="812"/>
                  <a:pt x="12647" y="526"/>
                </a:cubicBezTo>
                <a:cubicBezTo>
                  <a:pt x="12727" y="395"/>
                  <a:pt x="12820" y="281"/>
                  <a:pt x="12910" y="170"/>
                </a:cubicBezTo>
                <a:cubicBezTo>
                  <a:pt x="12955" y="115"/>
                  <a:pt x="12999" y="58"/>
                  <a:pt x="13043" y="0"/>
                </a:cubicBezTo>
                <a:lnTo>
                  <a:pt x="12999" y="0"/>
                </a:lnTo>
                <a:close/>
                <a:moveTo>
                  <a:pt x="15219" y="0"/>
                </a:moveTo>
                <a:cubicBezTo>
                  <a:pt x="15012" y="869"/>
                  <a:pt x="14641" y="1568"/>
                  <a:pt x="14113" y="2079"/>
                </a:cubicBezTo>
                <a:cubicBezTo>
                  <a:pt x="14038" y="2151"/>
                  <a:pt x="13964" y="2229"/>
                  <a:pt x="13892" y="2303"/>
                </a:cubicBezTo>
                <a:cubicBezTo>
                  <a:pt x="13810" y="2388"/>
                  <a:pt x="13725" y="2475"/>
                  <a:pt x="13640" y="2556"/>
                </a:cubicBezTo>
                <a:cubicBezTo>
                  <a:pt x="13623" y="2572"/>
                  <a:pt x="13607" y="2585"/>
                  <a:pt x="13590" y="2600"/>
                </a:cubicBezTo>
                <a:lnTo>
                  <a:pt x="13648" y="2600"/>
                </a:lnTo>
                <a:cubicBezTo>
                  <a:pt x="13651" y="2598"/>
                  <a:pt x="13653" y="2597"/>
                  <a:pt x="13655" y="2594"/>
                </a:cubicBezTo>
                <a:cubicBezTo>
                  <a:pt x="13741" y="2513"/>
                  <a:pt x="13827" y="2425"/>
                  <a:pt x="13909" y="2340"/>
                </a:cubicBezTo>
                <a:cubicBezTo>
                  <a:pt x="13981" y="2266"/>
                  <a:pt x="14055" y="2189"/>
                  <a:pt x="14129" y="2117"/>
                </a:cubicBezTo>
                <a:cubicBezTo>
                  <a:pt x="14666" y="1598"/>
                  <a:pt x="15042" y="886"/>
                  <a:pt x="15251" y="0"/>
                </a:cubicBezTo>
                <a:lnTo>
                  <a:pt x="15219" y="0"/>
                </a:lnTo>
                <a:close/>
                <a:moveTo>
                  <a:pt x="15769" y="0"/>
                </a:moveTo>
                <a:cubicBezTo>
                  <a:pt x="15642" y="362"/>
                  <a:pt x="15492" y="706"/>
                  <a:pt x="15345" y="1040"/>
                </a:cubicBezTo>
                <a:cubicBezTo>
                  <a:pt x="15312" y="1117"/>
                  <a:pt x="15278" y="1193"/>
                  <a:pt x="15245" y="1270"/>
                </a:cubicBezTo>
                <a:cubicBezTo>
                  <a:pt x="15019" y="1792"/>
                  <a:pt x="14735" y="2223"/>
                  <a:pt x="14431" y="2600"/>
                </a:cubicBezTo>
                <a:lnTo>
                  <a:pt x="14478" y="2600"/>
                </a:lnTo>
                <a:cubicBezTo>
                  <a:pt x="14773" y="2228"/>
                  <a:pt x="15049" y="1805"/>
                  <a:pt x="15270" y="1294"/>
                </a:cubicBezTo>
                <a:cubicBezTo>
                  <a:pt x="15303" y="1218"/>
                  <a:pt x="15337" y="1142"/>
                  <a:pt x="15371" y="1065"/>
                </a:cubicBezTo>
                <a:cubicBezTo>
                  <a:pt x="15520" y="723"/>
                  <a:pt x="15673" y="372"/>
                  <a:pt x="15801" y="0"/>
                </a:cubicBezTo>
                <a:lnTo>
                  <a:pt x="15769" y="0"/>
                </a:lnTo>
                <a:close/>
                <a:moveTo>
                  <a:pt x="16069" y="0"/>
                </a:moveTo>
                <a:cubicBezTo>
                  <a:pt x="16035" y="69"/>
                  <a:pt x="16002" y="139"/>
                  <a:pt x="15968" y="208"/>
                </a:cubicBezTo>
                <a:cubicBezTo>
                  <a:pt x="15822" y="512"/>
                  <a:pt x="15670" y="825"/>
                  <a:pt x="15529" y="1142"/>
                </a:cubicBezTo>
                <a:cubicBezTo>
                  <a:pt x="15339" y="1566"/>
                  <a:pt x="15144" y="2004"/>
                  <a:pt x="14888" y="2369"/>
                </a:cubicBezTo>
                <a:cubicBezTo>
                  <a:pt x="14833" y="2448"/>
                  <a:pt x="14775" y="2523"/>
                  <a:pt x="14717" y="2600"/>
                </a:cubicBezTo>
                <a:lnTo>
                  <a:pt x="14762" y="2600"/>
                </a:lnTo>
                <a:cubicBezTo>
                  <a:pt x="14811" y="2534"/>
                  <a:pt x="14860" y="2470"/>
                  <a:pt x="14908" y="2402"/>
                </a:cubicBezTo>
                <a:cubicBezTo>
                  <a:pt x="15166" y="2034"/>
                  <a:pt x="15364" y="1593"/>
                  <a:pt x="15554" y="1168"/>
                </a:cubicBezTo>
                <a:cubicBezTo>
                  <a:pt x="15695" y="851"/>
                  <a:pt x="15846" y="537"/>
                  <a:pt x="15993" y="234"/>
                </a:cubicBezTo>
                <a:cubicBezTo>
                  <a:pt x="16030" y="156"/>
                  <a:pt x="16068" y="78"/>
                  <a:pt x="16105" y="0"/>
                </a:cubicBezTo>
                <a:lnTo>
                  <a:pt x="16069" y="0"/>
                </a:lnTo>
                <a:close/>
                <a:moveTo>
                  <a:pt x="16142" y="0"/>
                </a:moveTo>
                <a:cubicBezTo>
                  <a:pt x="15937" y="406"/>
                  <a:pt x="15730" y="844"/>
                  <a:pt x="15493" y="1379"/>
                </a:cubicBezTo>
                <a:cubicBezTo>
                  <a:pt x="15261" y="1903"/>
                  <a:pt x="15057" y="2272"/>
                  <a:pt x="14830" y="2576"/>
                </a:cubicBezTo>
                <a:lnTo>
                  <a:pt x="14811" y="2600"/>
                </a:lnTo>
                <a:lnTo>
                  <a:pt x="14857" y="2600"/>
                </a:lnTo>
                <a:cubicBezTo>
                  <a:pt x="15083" y="2296"/>
                  <a:pt x="15287" y="1926"/>
                  <a:pt x="15518" y="1404"/>
                </a:cubicBezTo>
                <a:cubicBezTo>
                  <a:pt x="15756" y="866"/>
                  <a:pt x="15964" y="426"/>
                  <a:pt x="16170" y="18"/>
                </a:cubicBezTo>
                <a:cubicBezTo>
                  <a:pt x="16173" y="12"/>
                  <a:pt x="16176" y="6"/>
                  <a:pt x="16180" y="0"/>
                </a:cubicBezTo>
                <a:lnTo>
                  <a:pt x="16142" y="0"/>
                </a:lnTo>
                <a:close/>
                <a:moveTo>
                  <a:pt x="16263" y="0"/>
                </a:moveTo>
                <a:cubicBezTo>
                  <a:pt x="16203" y="110"/>
                  <a:pt x="16142" y="219"/>
                  <a:pt x="16081" y="323"/>
                </a:cubicBezTo>
                <a:cubicBezTo>
                  <a:pt x="15975" y="505"/>
                  <a:pt x="15865" y="693"/>
                  <a:pt x="15768" y="894"/>
                </a:cubicBezTo>
                <a:cubicBezTo>
                  <a:pt x="15709" y="1017"/>
                  <a:pt x="15651" y="1143"/>
                  <a:pt x="15592" y="1268"/>
                </a:cubicBezTo>
                <a:cubicBezTo>
                  <a:pt x="15378" y="1725"/>
                  <a:pt x="15157" y="2195"/>
                  <a:pt x="14889" y="2600"/>
                </a:cubicBezTo>
                <a:lnTo>
                  <a:pt x="14930" y="2600"/>
                </a:lnTo>
                <a:cubicBezTo>
                  <a:pt x="15190" y="2200"/>
                  <a:pt x="15406" y="1741"/>
                  <a:pt x="15616" y="1293"/>
                </a:cubicBezTo>
                <a:cubicBezTo>
                  <a:pt x="15674" y="1169"/>
                  <a:pt x="15733" y="1043"/>
                  <a:pt x="15793" y="919"/>
                </a:cubicBezTo>
                <a:cubicBezTo>
                  <a:pt x="15888" y="721"/>
                  <a:pt x="15997" y="533"/>
                  <a:pt x="16103" y="352"/>
                </a:cubicBezTo>
                <a:cubicBezTo>
                  <a:pt x="16169" y="238"/>
                  <a:pt x="16236" y="120"/>
                  <a:pt x="16301" y="0"/>
                </a:cubicBezTo>
                <a:lnTo>
                  <a:pt x="16263" y="0"/>
                </a:lnTo>
                <a:close/>
                <a:moveTo>
                  <a:pt x="16375" y="0"/>
                </a:moveTo>
                <a:cubicBezTo>
                  <a:pt x="16325" y="100"/>
                  <a:pt x="16269" y="192"/>
                  <a:pt x="16213" y="282"/>
                </a:cubicBezTo>
                <a:cubicBezTo>
                  <a:pt x="16196" y="308"/>
                  <a:pt x="16179" y="335"/>
                  <a:pt x="16163" y="361"/>
                </a:cubicBezTo>
                <a:cubicBezTo>
                  <a:pt x="15981" y="658"/>
                  <a:pt x="15824" y="991"/>
                  <a:pt x="15674" y="1314"/>
                </a:cubicBezTo>
                <a:cubicBezTo>
                  <a:pt x="15575" y="1524"/>
                  <a:pt x="15474" y="1742"/>
                  <a:pt x="15366" y="1946"/>
                </a:cubicBezTo>
                <a:cubicBezTo>
                  <a:pt x="15243" y="2180"/>
                  <a:pt x="15115" y="2395"/>
                  <a:pt x="14985" y="2600"/>
                </a:cubicBezTo>
                <a:lnTo>
                  <a:pt x="15026" y="2600"/>
                </a:lnTo>
                <a:cubicBezTo>
                  <a:pt x="15150" y="2403"/>
                  <a:pt x="15271" y="2198"/>
                  <a:pt x="15389" y="1975"/>
                </a:cubicBezTo>
                <a:cubicBezTo>
                  <a:pt x="15497" y="1769"/>
                  <a:pt x="15599" y="1551"/>
                  <a:pt x="15698" y="1340"/>
                </a:cubicBezTo>
                <a:cubicBezTo>
                  <a:pt x="15848" y="1019"/>
                  <a:pt x="16004" y="687"/>
                  <a:pt x="16185" y="392"/>
                </a:cubicBezTo>
                <a:cubicBezTo>
                  <a:pt x="16201" y="366"/>
                  <a:pt x="16218" y="340"/>
                  <a:pt x="16234" y="313"/>
                </a:cubicBezTo>
                <a:cubicBezTo>
                  <a:pt x="16296" y="214"/>
                  <a:pt x="16358" y="112"/>
                  <a:pt x="16412" y="0"/>
                </a:cubicBezTo>
                <a:lnTo>
                  <a:pt x="16375" y="0"/>
                </a:lnTo>
                <a:close/>
                <a:moveTo>
                  <a:pt x="16631" y="0"/>
                </a:moveTo>
                <a:cubicBezTo>
                  <a:pt x="16587" y="95"/>
                  <a:pt x="16532" y="191"/>
                  <a:pt x="16466" y="286"/>
                </a:cubicBezTo>
                <a:cubicBezTo>
                  <a:pt x="16177" y="708"/>
                  <a:pt x="15939" y="1199"/>
                  <a:pt x="15708" y="1675"/>
                </a:cubicBezTo>
                <a:cubicBezTo>
                  <a:pt x="15618" y="1860"/>
                  <a:pt x="15526" y="2051"/>
                  <a:pt x="15432" y="2235"/>
                </a:cubicBezTo>
                <a:cubicBezTo>
                  <a:pt x="15368" y="2361"/>
                  <a:pt x="15300" y="2482"/>
                  <a:pt x="15232" y="2600"/>
                </a:cubicBezTo>
                <a:lnTo>
                  <a:pt x="15273" y="2600"/>
                </a:lnTo>
                <a:cubicBezTo>
                  <a:pt x="15335" y="2491"/>
                  <a:pt x="15396" y="2379"/>
                  <a:pt x="15455" y="2264"/>
                </a:cubicBezTo>
                <a:cubicBezTo>
                  <a:pt x="15550" y="2079"/>
                  <a:pt x="15642" y="1887"/>
                  <a:pt x="15732" y="1702"/>
                </a:cubicBezTo>
                <a:cubicBezTo>
                  <a:pt x="15962" y="1228"/>
                  <a:pt x="16200" y="737"/>
                  <a:pt x="16487" y="319"/>
                </a:cubicBezTo>
                <a:cubicBezTo>
                  <a:pt x="16560" y="212"/>
                  <a:pt x="16619" y="107"/>
                  <a:pt x="16667" y="0"/>
                </a:cubicBezTo>
                <a:lnTo>
                  <a:pt x="16631" y="0"/>
                </a:lnTo>
                <a:close/>
                <a:moveTo>
                  <a:pt x="16998" y="0"/>
                </a:moveTo>
                <a:cubicBezTo>
                  <a:pt x="16943" y="139"/>
                  <a:pt x="16879" y="268"/>
                  <a:pt x="16807" y="379"/>
                </a:cubicBezTo>
                <a:cubicBezTo>
                  <a:pt x="16388" y="1030"/>
                  <a:pt x="16035" y="1778"/>
                  <a:pt x="15694" y="2502"/>
                </a:cubicBezTo>
                <a:lnTo>
                  <a:pt x="15649" y="2600"/>
                </a:lnTo>
                <a:lnTo>
                  <a:pt x="15685" y="2600"/>
                </a:lnTo>
                <a:lnTo>
                  <a:pt x="15719" y="2528"/>
                </a:lnTo>
                <a:cubicBezTo>
                  <a:pt x="16059" y="1805"/>
                  <a:pt x="16411" y="1059"/>
                  <a:pt x="16829" y="411"/>
                </a:cubicBezTo>
                <a:cubicBezTo>
                  <a:pt x="16906" y="290"/>
                  <a:pt x="16974" y="151"/>
                  <a:pt x="17033" y="0"/>
                </a:cubicBezTo>
                <a:lnTo>
                  <a:pt x="16998" y="0"/>
                </a:lnTo>
                <a:close/>
                <a:moveTo>
                  <a:pt x="17321" y="0"/>
                </a:moveTo>
                <a:cubicBezTo>
                  <a:pt x="17246" y="225"/>
                  <a:pt x="17141" y="442"/>
                  <a:pt x="17002" y="658"/>
                </a:cubicBezTo>
                <a:cubicBezTo>
                  <a:pt x="16623" y="1243"/>
                  <a:pt x="16325" y="1930"/>
                  <a:pt x="16040" y="2600"/>
                </a:cubicBezTo>
                <a:lnTo>
                  <a:pt x="16076" y="2600"/>
                </a:lnTo>
                <a:cubicBezTo>
                  <a:pt x="16357" y="1939"/>
                  <a:pt x="16650" y="1265"/>
                  <a:pt x="17022" y="690"/>
                </a:cubicBezTo>
                <a:cubicBezTo>
                  <a:pt x="17169" y="464"/>
                  <a:pt x="17278" y="236"/>
                  <a:pt x="17355" y="0"/>
                </a:cubicBezTo>
                <a:lnTo>
                  <a:pt x="17321" y="0"/>
                </a:lnTo>
                <a:close/>
                <a:moveTo>
                  <a:pt x="17560" y="0"/>
                </a:moveTo>
                <a:cubicBezTo>
                  <a:pt x="17499" y="190"/>
                  <a:pt x="17421" y="356"/>
                  <a:pt x="17351" y="488"/>
                </a:cubicBezTo>
                <a:cubicBezTo>
                  <a:pt x="17280" y="620"/>
                  <a:pt x="17206" y="751"/>
                  <a:pt x="17133" y="879"/>
                </a:cubicBezTo>
                <a:cubicBezTo>
                  <a:pt x="16950" y="1203"/>
                  <a:pt x="16759" y="1538"/>
                  <a:pt x="16615" y="1919"/>
                </a:cubicBezTo>
                <a:cubicBezTo>
                  <a:pt x="16580" y="2012"/>
                  <a:pt x="16545" y="2105"/>
                  <a:pt x="16509" y="2198"/>
                </a:cubicBezTo>
                <a:cubicBezTo>
                  <a:pt x="16459" y="2330"/>
                  <a:pt x="16408" y="2465"/>
                  <a:pt x="16358" y="2600"/>
                </a:cubicBezTo>
                <a:lnTo>
                  <a:pt x="16392" y="2600"/>
                </a:lnTo>
                <a:cubicBezTo>
                  <a:pt x="16439" y="2473"/>
                  <a:pt x="16487" y="2345"/>
                  <a:pt x="16535" y="2220"/>
                </a:cubicBezTo>
                <a:cubicBezTo>
                  <a:pt x="16570" y="2127"/>
                  <a:pt x="16606" y="2035"/>
                  <a:pt x="16641" y="1942"/>
                </a:cubicBezTo>
                <a:cubicBezTo>
                  <a:pt x="16784" y="1565"/>
                  <a:pt x="16973" y="1231"/>
                  <a:pt x="17156" y="909"/>
                </a:cubicBezTo>
                <a:cubicBezTo>
                  <a:pt x="17228" y="781"/>
                  <a:pt x="17303" y="647"/>
                  <a:pt x="17374" y="514"/>
                </a:cubicBezTo>
                <a:cubicBezTo>
                  <a:pt x="17448" y="376"/>
                  <a:pt x="17530" y="202"/>
                  <a:pt x="17593" y="0"/>
                </a:cubicBezTo>
                <a:lnTo>
                  <a:pt x="17560" y="0"/>
                </a:lnTo>
                <a:close/>
                <a:moveTo>
                  <a:pt x="17763" y="0"/>
                </a:moveTo>
                <a:cubicBezTo>
                  <a:pt x="17696" y="252"/>
                  <a:pt x="17594" y="463"/>
                  <a:pt x="17503" y="628"/>
                </a:cubicBezTo>
                <a:cubicBezTo>
                  <a:pt x="17473" y="683"/>
                  <a:pt x="17441" y="738"/>
                  <a:pt x="17411" y="792"/>
                </a:cubicBezTo>
                <a:cubicBezTo>
                  <a:pt x="17141" y="1279"/>
                  <a:pt x="16863" y="1781"/>
                  <a:pt x="16719" y="2411"/>
                </a:cubicBezTo>
                <a:cubicBezTo>
                  <a:pt x="16705" y="2475"/>
                  <a:pt x="16688" y="2537"/>
                  <a:pt x="16671" y="2600"/>
                </a:cubicBezTo>
                <a:lnTo>
                  <a:pt x="16702" y="2600"/>
                </a:lnTo>
                <a:cubicBezTo>
                  <a:pt x="16718" y="2542"/>
                  <a:pt x="16734" y="2485"/>
                  <a:pt x="16747" y="2426"/>
                </a:cubicBezTo>
                <a:cubicBezTo>
                  <a:pt x="16889" y="1804"/>
                  <a:pt x="17166" y="1305"/>
                  <a:pt x="17434" y="822"/>
                </a:cubicBezTo>
                <a:cubicBezTo>
                  <a:pt x="17465" y="768"/>
                  <a:pt x="17495" y="712"/>
                  <a:pt x="17525" y="657"/>
                </a:cubicBezTo>
                <a:cubicBezTo>
                  <a:pt x="17620" y="485"/>
                  <a:pt x="17728" y="266"/>
                  <a:pt x="17796" y="0"/>
                </a:cubicBezTo>
                <a:lnTo>
                  <a:pt x="17763" y="0"/>
                </a:lnTo>
                <a:close/>
                <a:moveTo>
                  <a:pt x="17852" y="0"/>
                </a:moveTo>
                <a:cubicBezTo>
                  <a:pt x="17851" y="3"/>
                  <a:pt x="17851" y="5"/>
                  <a:pt x="17850" y="8"/>
                </a:cubicBezTo>
                <a:lnTo>
                  <a:pt x="17844" y="29"/>
                </a:lnTo>
                <a:cubicBezTo>
                  <a:pt x="17754" y="354"/>
                  <a:pt x="17628" y="642"/>
                  <a:pt x="17469" y="884"/>
                </a:cubicBezTo>
                <a:cubicBezTo>
                  <a:pt x="17134" y="1398"/>
                  <a:pt x="16918" y="2007"/>
                  <a:pt x="16760" y="2600"/>
                </a:cubicBezTo>
                <a:lnTo>
                  <a:pt x="16792" y="2600"/>
                </a:lnTo>
                <a:cubicBezTo>
                  <a:pt x="16948" y="2017"/>
                  <a:pt x="17161" y="1420"/>
                  <a:pt x="17490" y="916"/>
                </a:cubicBezTo>
                <a:cubicBezTo>
                  <a:pt x="17652" y="669"/>
                  <a:pt x="17780" y="376"/>
                  <a:pt x="17872" y="45"/>
                </a:cubicBezTo>
                <a:lnTo>
                  <a:pt x="17877" y="26"/>
                </a:lnTo>
                <a:cubicBezTo>
                  <a:pt x="17879" y="18"/>
                  <a:pt x="17881" y="9"/>
                  <a:pt x="17884" y="0"/>
                </a:cubicBezTo>
                <a:lnTo>
                  <a:pt x="17852" y="0"/>
                </a:lnTo>
                <a:close/>
                <a:moveTo>
                  <a:pt x="18021" y="0"/>
                </a:moveTo>
                <a:cubicBezTo>
                  <a:pt x="17934" y="339"/>
                  <a:pt x="17791" y="663"/>
                  <a:pt x="17574" y="1014"/>
                </a:cubicBezTo>
                <a:cubicBezTo>
                  <a:pt x="17246" y="1546"/>
                  <a:pt x="17075" y="2021"/>
                  <a:pt x="17019" y="2556"/>
                </a:cubicBezTo>
                <a:cubicBezTo>
                  <a:pt x="17017" y="2572"/>
                  <a:pt x="17017" y="2585"/>
                  <a:pt x="17016" y="2600"/>
                </a:cubicBezTo>
                <a:lnTo>
                  <a:pt x="17045" y="2600"/>
                </a:lnTo>
                <a:cubicBezTo>
                  <a:pt x="17046" y="2587"/>
                  <a:pt x="17046" y="2576"/>
                  <a:pt x="17048" y="2563"/>
                </a:cubicBezTo>
                <a:cubicBezTo>
                  <a:pt x="17103" y="2037"/>
                  <a:pt x="17272" y="1570"/>
                  <a:pt x="17596" y="1046"/>
                </a:cubicBezTo>
                <a:cubicBezTo>
                  <a:pt x="17815" y="690"/>
                  <a:pt x="17963" y="350"/>
                  <a:pt x="18052" y="0"/>
                </a:cubicBezTo>
                <a:lnTo>
                  <a:pt x="18021" y="0"/>
                </a:lnTo>
                <a:close/>
                <a:moveTo>
                  <a:pt x="19850" y="0"/>
                </a:moveTo>
                <a:cubicBezTo>
                  <a:pt x="19879" y="312"/>
                  <a:pt x="19935" y="615"/>
                  <a:pt x="20124" y="844"/>
                </a:cubicBezTo>
                <a:cubicBezTo>
                  <a:pt x="20257" y="1006"/>
                  <a:pt x="20405" y="1089"/>
                  <a:pt x="20546" y="1155"/>
                </a:cubicBezTo>
                <a:cubicBezTo>
                  <a:pt x="20807" y="1278"/>
                  <a:pt x="21123" y="1490"/>
                  <a:pt x="21242" y="2044"/>
                </a:cubicBezTo>
                <a:cubicBezTo>
                  <a:pt x="21314" y="2379"/>
                  <a:pt x="21448" y="2638"/>
                  <a:pt x="21600" y="2860"/>
                </a:cubicBezTo>
                <a:lnTo>
                  <a:pt x="21600" y="2797"/>
                </a:lnTo>
                <a:cubicBezTo>
                  <a:pt x="21460" y="2586"/>
                  <a:pt x="21337" y="2342"/>
                  <a:pt x="21270" y="2031"/>
                </a:cubicBezTo>
                <a:cubicBezTo>
                  <a:pt x="21147" y="1457"/>
                  <a:pt x="20823" y="1239"/>
                  <a:pt x="20555" y="1112"/>
                </a:cubicBezTo>
                <a:cubicBezTo>
                  <a:pt x="20417" y="1048"/>
                  <a:pt x="20272" y="966"/>
                  <a:pt x="20143" y="809"/>
                </a:cubicBezTo>
                <a:cubicBezTo>
                  <a:pt x="19962" y="590"/>
                  <a:pt x="19909" y="307"/>
                  <a:pt x="19881" y="0"/>
                </a:cubicBezTo>
                <a:lnTo>
                  <a:pt x="19850" y="0"/>
                </a:lnTo>
                <a:close/>
                <a:moveTo>
                  <a:pt x="20396" y="0"/>
                </a:moveTo>
                <a:cubicBezTo>
                  <a:pt x="20509" y="240"/>
                  <a:pt x="20683" y="404"/>
                  <a:pt x="20933" y="505"/>
                </a:cubicBezTo>
                <a:cubicBezTo>
                  <a:pt x="21156" y="595"/>
                  <a:pt x="21384" y="690"/>
                  <a:pt x="21600" y="836"/>
                </a:cubicBezTo>
                <a:lnTo>
                  <a:pt x="21600" y="789"/>
                </a:lnTo>
                <a:cubicBezTo>
                  <a:pt x="21385" y="646"/>
                  <a:pt x="21161" y="551"/>
                  <a:pt x="20942" y="462"/>
                </a:cubicBezTo>
                <a:cubicBezTo>
                  <a:pt x="20709" y="369"/>
                  <a:pt x="20544" y="217"/>
                  <a:pt x="20435" y="0"/>
                </a:cubicBezTo>
                <a:lnTo>
                  <a:pt x="20396" y="0"/>
                </a:lnTo>
                <a:close/>
                <a:moveTo>
                  <a:pt x="20489" y="0"/>
                </a:moveTo>
                <a:cubicBezTo>
                  <a:pt x="20622" y="240"/>
                  <a:pt x="20805" y="343"/>
                  <a:pt x="20970" y="411"/>
                </a:cubicBezTo>
                <a:lnTo>
                  <a:pt x="21027" y="434"/>
                </a:lnTo>
                <a:cubicBezTo>
                  <a:pt x="21205" y="506"/>
                  <a:pt x="21389" y="581"/>
                  <a:pt x="21563" y="688"/>
                </a:cubicBezTo>
                <a:cubicBezTo>
                  <a:pt x="21577" y="697"/>
                  <a:pt x="21588" y="706"/>
                  <a:pt x="21600" y="716"/>
                </a:cubicBezTo>
                <a:lnTo>
                  <a:pt x="21600" y="666"/>
                </a:lnTo>
                <a:cubicBezTo>
                  <a:pt x="21591" y="659"/>
                  <a:pt x="21582" y="653"/>
                  <a:pt x="21574" y="648"/>
                </a:cubicBezTo>
                <a:cubicBezTo>
                  <a:pt x="21398" y="539"/>
                  <a:pt x="21214" y="463"/>
                  <a:pt x="21035" y="390"/>
                </a:cubicBezTo>
                <a:lnTo>
                  <a:pt x="20977" y="367"/>
                </a:lnTo>
                <a:cubicBezTo>
                  <a:pt x="20824" y="304"/>
                  <a:pt x="20654" y="210"/>
                  <a:pt x="20528" y="0"/>
                </a:cubicBezTo>
                <a:lnTo>
                  <a:pt x="20489" y="0"/>
                </a:lnTo>
                <a:close/>
                <a:moveTo>
                  <a:pt x="0" y="2582"/>
                </a:moveTo>
                <a:lnTo>
                  <a:pt x="0" y="2636"/>
                </a:lnTo>
                <a:cubicBezTo>
                  <a:pt x="210" y="2794"/>
                  <a:pt x="402" y="3004"/>
                  <a:pt x="586" y="3213"/>
                </a:cubicBezTo>
                <a:cubicBezTo>
                  <a:pt x="612" y="3242"/>
                  <a:pt x="638" y="3271"/>
                  <a:pt x="663" y="3299"/>
                </a:cubicBezTo>
                <a:cubicBezTo>
                  <a:pt x="823" y="3479"/>
                  <a:pt x="974" y="3686"/>
                  <a:pt x="1120" y="3886"/>
                </a:cubicBezTo>
                <a:cubicBezTo>
                  <a:pt x="1166" y="3949"/>
                  <a:pt x="1212" y="4013"/>
                  <a:pt x="1259" y="4076"/>
                </a:cubicBezTo>
                <a:cubicBezTo>
                  <a:pt x="1394" y="4258"/>
                  <a:pt x="1543" y="4398"/>
                  <a:pt x="1688" y="4511"/>
                </a:cubicBezTo>
                <a:lnTo>
                  <a:pt x="1688" y="4461"/>
                </a:lnTo>
                <a:cubicBezTo>
                  <a:pt x="1549" y="4352"/>
                  <a:pt x="1408" y="4216"/>
                  <a:pt x="1279" y="4042"/>
                </a:cubicBezTo>
                <a:cubicBezTo>
                  <a:pt x="1232" y="3980"/>
                  <a:pt x="1186" y="3917"/>
                  <a:pt x="1140" y="3854"/>
                </a:cubicBezTo>
                <a:cubicBezTo>
                  <a:pt x="993" y="3653"/>
                  <a:pt x="842" y="3445"/>
                  <a:pt x="681" y="3264"/>
                </a:cubicBezTo>
                <a:cubicBezTo>
                  <a:pt x="655" y="3235"/>
                  <a:pt x="630" y="3206"/>
                  <a:pt x="604" y="3178"/>
                </a:cubicBezTo>
                <a:cubicBezTo>
                  <a:pt x="414" y="2962"/>
                  <a:pt x="218" y="2743"/>
                  <a:pt x="0" y="2582"/>
                </a:cubicBezTo>
                <a:close/>
                <a:moveTo>
                  <a:pt x="0" y="2699"/>
                </a:moveTo>
                <a:lnTo>
                  <a:pt x="0" y="2751"/>
                </a:lnTo>
                <a:cubicBezTo>
                  <a:pt x="408" y="3109"/>
                  <a:pt x="748" y="3490"/>
                  <a:pt x="1034" y="3911"/>
                </a:cubicBezTo>
                <a:cubicBezTo>
                  <a:pt x="1232" y="4204"/>
                  <a:pt x="1452" y="4442"/>
                  <a:pt x="1688" y="4624"/>
                </a:cubicBezTo>
                <a:lnTo>
                  <a:pt x="1688" y="4573"/>
                </a:lnTo>
                <a:cubicBezTo>
                  <a:pt x="1460" y="4395"/>
                  <a:pt x="1247" y="4162"/>
                  <a:pt x="1054" y="3878"/>
                </a:cubicBezTo>
                <a:cubicBezTo>
                  <a:pt x="763" y="3449"/>
                  <a:pt x="417" y="3063"/>
                  <a:pt x="0" y="2699"/>
                </a:cubicBezTo>
                <a:close/>
                <a:moveTo>
                  <a:pt x="0" y="3469"/>
                </a:moveTo>
                <a:lnTo>
                  <a:pt x="0" y="3513"/>
                </a:lnTo>
                <a:cubicBezTo>
                  <a:pt x="355" y="3518"/>
                  <a:pt x="668" y="3753"/>
                  <a:pt x="972" y="4242"/>
                </a:cubicBezTo>
                <a:cubicBezTo>
                  <a:pt x="1043" y="4356"/>
                  <a:pt x="1127" y="4452"/>
                  <a:pt x="1208" y="4545"/>
                </a:cubicBezTo>
                <a:cubicBezTo>
                  <a:pt x="1235" y="4576"/>
                  <a:pt x="1262" y="4605"/>
                  <a:pt x="1289" y="4636"/>
                </a:cubicBezTo>
                <a:cubicBezTo>
                  <a:pt x="1424" y="4795"/>
                  <a:pt x="1555" y="4910"/>
                  <a:pt x="1688" y="4988"/>
                </a:cubicBezTo>
                <a:lnTo>
                  <a:pt x="1688" y="4941"/>
                </a:lnTo>
                <a:cubicBezTo>
                  <a:pt x="1561" y="4866"/>
                  <a:pt x="1436" y="4755"/>
                  <a:pt x="1307" y="4602"/>
                </a:cubicBezTo>
                <a:cubicBezTo>
                  <a:pt x="1280" y="4571"/>
                  <a:pt x="1254" y="4540"/>
                  <a:pt x="1227" y="4509"/>
                </a:cubicBezTo>
                <a:cubicBezTo>
                  <a:pt x="1146" y="4418"/>
                  <a:pt x="1063" y="4323"/>
                  <a:pt x="994" y="4212"/>
                </a:cubicBezTo>
                <a:cubicBezTo>
                  <a:pt x="689" y="3721"/>
                  <a:pt x="362" y="3476"/>
                  <a:pt x="0" y="3469"/>
                </a:cubicBezTo>
                <a:close/>
                <a:moveTo>
                  <a:pt x="301" y="4439"/>
                </a:moveTo>
                <a:cubicBezTo>
                  <a:pt x="273" y="4439"/>
                  <a:pt x="247" y="4441"/>
                  <a:pt x="220" y="4446"/>
                </a:cubicBezTo>
                <a:cubicBezTo>
                  <a:pt x="141" y="4461"/>
                  <a:pt x="68" y="4498"/>
                  <a:pt x="0" y="4548"/>
                </a:cubicBezTo>
                <a:lnTo>
                  <a:pt x="0" y="4599"/>
                </a:lnTo>
                <a:cubicBezTo>
                  <a:pt x="70" y="4547"/>
                  <a:pt x="144" y="4506"/>
                  <a:pt x="225" y="4491"/>
                </a:cubicBezTo>
                <a:cubicBezTo>
                  <a:pt x="274" y="4482"/>
                  <a:pt x="327" y="4482"/>
                  <a:pt x="382" y="4494"/>
                </a:cubicBezTo>
                <a:cubicBezTo>
                  <a:pt x="464" y="4512"/>
                  <a:pt x="585" y="4646"/>
                  <a:pt x="664" y="4806"/>
                </a:cubicBezTo>
                <a:cubicBezTo>
                  <a:pt x="715" y="4911"/>
                  <a:pt x="739" y="5008"/>
                  <a:pt x="732" y="5080"/>
                </a:cubicBezTo>
                <a:cubicBezTo>
                  <a:pt x="714" y="5271"/>
                  <a:pt x="609" y="5366"/>
                  <a:pt x="497" y="5440"/>
                </a:cubicBezTo>
                <a:cubicBezTo>
                  <a:pt x="336" y="5546"/>
                  <a:pt x="171" y="5649"/>
                  <a:pt x="12" y="5749"/>
                </a:cubicBezTo>
                <a:cubicBezTo>
                  <a:pt x="8" y="5751"/>
                  <a:pt x="4" y="5754"/>
                  <a:pt x="0" y="5756"/>
                </a:cubicBezTo>
                <a:lnTo>
                  <a:pt x="0" y="5804"/>
                </a:lnTo>
                <a:cubicBezTo>
                  <a:pt x="8" y="5800"/>
                  <a:pt x="15" y="5795"/>
                  <a:pt x="23" y="5790"/>
                </a:cubicBezTo>
                <a:cubicBezTo>
                  <a:pt x="182" y="5690"/>
                  <a:pt x="348" y="5587"/>
                  <a:pt x="509" y="5481"/>
                </a:cubicBezTo>
                <a:cubicBezTo>
                  <a:pt x="628" y="5402"/>
                  <a:pt x="741" y="5299"/>
                  <a:pt x="762" y="5087"/>
                </a:cubicBezTo>
                <a:cubicBezTo>
                  <a:pt x="770" y="5003"/>
                  <a:pt x="744" y="4893"/>
                  <a:pt x="687" y="4779"/>
                </a:cubicBezTo>
                <a:cubicBezTo>
                  <a:pt x="603" y="4607"/>
                  <a:pt x="477" y="4468"/>
                  <a:pt x="386" y="4449"/>
                </a:cubicBezTo>
                <a:cubicBezTo>
                  <a:pt x="357" y="4442"/>
                  <a:pt x="329" y="4440"/>
                  <a:pt x="301" y="4439"/>
                </a:cubicBezTo>
                <a:close/>
                <a:moveTo>
                  <a:pt x="21600" y="5206"/>
                </a:moveTo>
                <a:cubicBezTo>
                  <a:pt x="21542" y="5264"/>
                  <a:pt x="21490" y="5329"/>
                  <a:pt x="21445" y="5391"/>
                </a:cubicBezTo>
                <a:cubicBezTo>
                  <a:pt x="21287" y="5604"/>
                  <a:pt x="21170" y="5869"/>
                  <a:pt x="21057" y="6126"/>
                </a:cubicBezTo>
                <a:cubicBezTo>
                  <a:pt x="21033" y="6179"/>
                  <a:pt x="21010" y="6231"/>
                  <a:pt x="20986" y="6284"/>
                </a:cubicBezTo>
                <a:cubicBezTo>
                  <a:pt x="20834" y="6620"/>
                  <a:pt x="20631" y="6734"/>
                  <a:pt x="20384" y="6623"/>
                </a:cubicBezTo>
                <a:cubicBezTo>
                  <a:pt x="20222" y="6551"/>
                  <a:pt x="20066" y="6453"/>
                  <a:pt x="19912" y="6349"/>
                </a:cubicBezTo>
                <a:lnTo>
                  <a:pt x="19912" y="6399"/>
                </a:lnTo>
                <a:cubicBezTo>
                  <a:pt x="20063" y="6500"/>
                  <a:pt x="20216" y="6597"/>
                  <a:pt x="20376" y="6668"/>
                </a:cubicBezTo>
                <a:cubicBezTo>
                  <a:pt x="20637" y="6784"/>
                  <a:pt x="20850" y="6663"/>
                  <a:pt x="21010" y="6309"/>
                </a:cubicBezTo>
                <a:cubicBezTo>
                  <a:pt x="21034" y="6256"/>
                  <a:pt x="21058" y="6203"/>
                  <a:pt x="21081" y="6150"/>
                </a:cubicBezTo>
                <a:cubicBezTo>
                  <a:pt x="21194" y="5896"/>
                  <a:pt x="21310" y="5633"/>
                  <a:pt x="21465" y="5423"/>
                </a:cubicBezTo>
                <a:cubicBezTo>
                  <a:pt x="21505" y="5369"/>
                  <a:pt x="21550" y="5312"/>
                  <a:pt x="21600" y="5259"/>
                </a:cubicBezTo>
                <a:lnTo>
                  <a:pt x="21600" y="5206"/>
                </a:lnTo>
                <a:close/>
                <a:moveTo>
                  <a:pt x="1612" y="5616"/>
                </a:moveTo>
                <a:cubicBezTo>
                  <a:pt x="1502" y="5614"/>
                  <a:pt x="1421" y="5656"/>
                  <a:pt x="1372" y="5744"/>
                </a:cubicBezTo>
                <a:cubicBezTo>
                  <a:pt x="1323" y="5833"/>
                  <a:pt x="1310" y="5967"/>
                  <a:pt x="1333" y="6141"/>
                </a:cubicBezTo>
                <a:cubicBezTo>
                  <a:pt x="1341" y="6204"/>
                  <a:pt x="1351" y="6267"/>
                  <a:pt x="1361" y="6328"/>
                </a:cubicBezTo>
                <a:cubicBezTo>
                  <a:pt x="1375" y="6415"/>
                  <a:pt x="1389" y="6504"/>
                  <a:pt x="1398" y="6593"/>
                </a:cubicBezTo>
                <a:cubicBezTo>
                  <a:pt x="1452" y="7155"/>
                  <a:pt x="1368" y="7518"/>
                  <a:pt x="1125" y="7770"/>
                </a:cubicBezTo>
                <a:cubicBezTo>
                  <a:pt x="1080" y="7817"/>
                  <a:pt x="1035" y="7865"/>
                  <a:pt x="989" y="7912"/>
                </a:cubicBezTo>
                <a:cubicBezTo>
                  <a:pt x="673" y="8242"/>
                  <a:pt x="349" y="8581"/>
                  <a:pt x="0" y="8852"/>
                </a:cubicBezTo>
                <a:lnTo>
                  <a:pt x="0" y="8902"/>
                </a:lnTo>
                <a:cubicBezTo>
                  <a:pt x="355" y="8628"/>
                  <a:pt x="686" y="8284"/>
                  <a:pt x="1007" y="7949"/>
                </a:cubicBezTo>
                <a:cubicBezTo>
                  <a:pt x="1052" y="7902"/>
                  <a:pt x="1097" y="7854"/>
                  <a:pt x="1143" y="7807"/>
                </a:cubicBezTo>
                <a:cubicBezTo>
                  <a:pt x="1392" y="7547"/>
                  <a:pt x="1483" y="7160"/>
                  <a:pt x="1428" y="6586"/>
                </a:cubicBezTo>
                <a:cubicBezTo>
                  <a:pt x="1419" y="6495"/>
                  <a:pt x="1404" y="6405"/>
                  <a:pt x="1390" y="6317"/>
                </a:cubicBezTo>
                <a:cubicBezTo>
                  <a:pt x="1380" y="6256"/>
                  <a:pt x="1370" y="6193"/>
                  <a:pt x="1362" y="6131"/>
                </a:cubicBezTo>
                <a:cubicBezTo>
                  <a:pt x="1341" y="5971"/>
                  <a:pt x="1353" y="5851"/>
                  <a:pt x="1396" y="5772"/>
                </a:cubicBezTo>
                <a:cubicBezTo>
                  <a:pt x="1438" y="5696"/>
                  <a:pt x="1511" y="5658"/>
                  <a:pt x="1612" y="5660"/>
                </a:cubicBezTo>
                <a:cubicBezTo>
                  <a:pt x="1638" y="5661"/>
                  <a:pt x="1662" y="5665"/>
                  <a:pt x="1688" y="5668"/>
                </a:cubicBezTo>
                <a:lnTo>
                  <a:pt x="1688" y="5624"/>
                </a:lnTo>
                <a:cubicBezTo>
                  <a:pt x="1662" y="5621"/>
                  <a:pt x="1638" y="5617"/>
                  <a:pt x="1612" y="5616"/>
                </a:cubicBezTo>
                <a:close/>
                <a:moveTo>
                  <a:pt x="19912" y="6819"/>
                </a:moveTo>
                <a:lnTo>
                  <a:pt x="19912" y="6869"/>
                </a:lnTo>
                <a:cubicBezTo>
                  <a:pt x="19989" y="6929"/>
                  <a:pt x="20064" y="6994"/>
                  <a:pt x="20136" y="7066"/>
                </a:cubicBezTo>
                <a:cubicBezTo>
                  <a:pt x="20157" y="7086"/>
                  <a:pt x="20180" y="7103"/>
                  <a:pt x="20201" y="7120"/>
                </a:cubicBezTo>
                <a:cubicBezTo>
                  <a:pt x="20223" y="7138"/>
                  <a:pt x="20244" y="7155"/>
                  <a:pt x="20264" y="7175"/>
                </a:cubicBezTo>
                <a:cubicBezTo>
                  <a:pt x="20632" y="7543"/>
                  <a:pt x="21029" y="7548"/>
                  <a:pt x="21512" y="7192"/>
                </a:cubicBezTo>
                <a:cubicBezTo>
                  <a:pt x="21532" y="7178"/>
                  <a:pt x="21553" y="7159"/>
                  <a:pt x="21572" y="7141"/>
                </a:cubicBezTo>
                <a:cubicBezTo>
                  <a:pt x="21581" y="7132"/>
                  <a:pt x="21591" y="7126"/>
                  <a:pt x="21600" y="7118"/>
                </a:cubicBezTo>
                <a:lnTo>
                  <a:pt x="21600" y="7064"/>
                </a:lnTo>
                <a:cubicBezTo>
                  <a:pt x="21585" y="7076"/>
                  <a:pt x="21570" y="7089"/>
                  <a:pt x="21556" y="7102"/>
                </a:cubicBezTo>
                <a:cubicBezTo>
                  <a:pt x="21537" y="7121"/>
                  <a:pt x="21518" y="7138"/>
                  <a:pt x="21499" y="7152"/>
                </a:cubicBezTo>
                <a:cubicBezTo>
                  <a:pt x="21026" y="7500"/>
                  <a:pt x="20639" y="7495"/>
                  <a:pt x="20280" y="7137"/>
                </a:cubicBezTo>
                <a:cubicBezTo>
                  <a:pt x="20259" y="7116"/>
                  <a:pt x="20236" y="7098"/>
                  <a:pt x="20215" y="7081"/>
                </a:cubicBezTo>
                <a:cubicBezTo>
                  <a:pt x="20194" y="7064"/>
                  <a:pt x="20172" y="7046"/>
                  <a:pt x="20153" y="7027"/>
                </a:cubicBezTo>
                <a:cubicBezTo>
                  <a:pt x="20075" y="6950"/>
                  <a:pt x="19994" y="6882"/>
                  <a:pt x="19912" y="6819"/>
                </a:cubicBezTo>
                <a:close/>
                <a:moveTo>
                  <a:pt x="19912" y="6953"/>
                </a:moveTo>
                <a:lnTo>
                  <a:pt x="19912" y="7004"/>
                </a:lnTo>
                <a:cubicBezTo>
                  <a:pt x="19983" y="7061"/>
                  <a:pt x="20055" y="7121"/>
                  <a:pt x="20128" y="7190"/>
                </a:cubicBezTo>
                <a:cubicBezTo>
                  <a:pt x="20339" y="7386"/>
                  <a:pt x="20565" y="7574"/>
                  <a:pt x="20823" y="7574"/>
                </a:cubicBezTo>
                <a:cubicBezTo>
                  <a:pt x="20868" y="7574"/>
                  <a:pt x="20915" y="7568"/>
                  <a:pt x="20963" y="7556"/>
                </a:cubicBezTo>
                <a:cubicBezTo>
                  <a:pt x="21197" y="7493"/>
                  <a:pt x="21410" y="7382"/>
                  <a:pt x="21600" y="7226"/>
                </a:cubicBezTo>
                <a:lnTo>
                  <a:pt x="21600" y="7172"/>
                </a:lnTo>
                <a:cubicBezTo>
                  <a:pt x="21409" y="7333"/>
                  <a:pt x="21194" y="7449"/>
                  <a:pt x="20958" y="7512"/>
                </a:cubicBezTo>
                <a:cubicBezTo>
                  <a:pt x="20651" y="7594"/>
                  <a:pt x="20387" y="7379"/>
                  <a:pt x="20144" y="7152"/>
                </a:cubicBezTo>
                <a:cubicBezTo>
                  <a:pt x="20065" y="7078"/>
                  <a:pt x="19988" y="7013"/>
                  <a:pt x="19912" y="6953"/>
                </a:cubicBezTo>
                <a:close/>
                <a:moveTo>
                  <a:pt x="19912" y="7562"/>
                </a:moveTo>
                <a:lnTo>
                  <a:pt x="19912" y="7613"/>
                </a:lnTo>
                <a:cubicBezTo>
                  <a:pt x="19925" y="7624"/>
                  <a:pt x="19937" y="7634"/>
                  <a:pt x="19949" y="7646"/>
                </a:cubicBezTo>
                <a:cubicBezTo>
                  <a:pt x="20294" y="7987"/>
                  <a:pt x="20672" y="8188"/>
                  <a:pt x="21074" y="8244"/>
                </a:cubicBezTo>
                <a:cubicBezTo>
                  <a:pt x="21252" y="8268"/>
                  <a:pt x="21428" y="8331"/>
                  <a:pt x="21600" y="8431"/>
                </a:cubicBezTo>
                <a:lnTo>
                  <a:pt x="21600" y="8384"/>
                </a:lnTo>
                <a:cubicBezTo>
                  <a:pt x="21429" y="8286"/>
                  <a:pt x="21254" y="8223"/>
                  <a:pt x="21077" y="8199"/>
                </a:cubicBezTo>
                <a:cubicBezTo>
                  <a:pt x="20680" y="8144"/>
                  <a:pt x="20306" y="7945"/>
                  <a:pt x="19965" y="7608"/>
                </a:cubicBezTo>
                <a:cubicBezTo>
                  <a:pt x="19948" y="7590"/>
                  <a:pt x="19930" y="7578"/>
                  <a:pt x="19912" y="7562"/>
                </a:cubicBezTo>
                <a:close/>
                <a:moveTo>
                  <a:pt x="1688" y="7986"/>
                </a:moveTo>
                <a:cubicBezTo>
                  <a:pt x="1542" y="8147"/>
                  <a:pt x="1388" y="8278"/>
                  <a:pt x="1246" y="8390"/>
                </a:cubicBezTo>
                <a:cubicBezTo>
                  <a:pt x="980" y="8598"/>
                  <a:pt x="720" y="8836"/>
                  <a:pt x="469" y="9066"/>
                </a:cubicBezTo>
                <a:lnTo>
                  <a:pt x="347" y="9178"/>
                </a:lnTo>
                <a:cubicBezTo>
                  <a:pt x="242" y="9275"/>
                  <a:pt x="125" y="9352"/>
                  <a:pt x="0" y="9409"/>
                </a:cubicBezTo>
                <a:lnTo>
                  <a:pt x="0" y="9456"/>
                </a:lnTo>
                <a:cubicBezTo>
                  <a:pt x="130" y="9397"/>
                  <a:pt x="252" y="9318"/>
                  <a:pt x="363" y="9217"/>
                </a:cubicBezTo>
                <a:lnTo>
                  <a:pt x="484" y="9104"/>
                </a:lnTo>
                <a:cubicBezTo>
                  <a:pt x="735" y="8875"/>
                  <a:pt x="995" y="8638"/>
                  <a:pt x="1260" y="8430"/>
                </a:cubicBezTo>
                <a:cubicBezTo>
                  <a:pt x="1398" y="8322"/>
                  <a:pt x="1546" y="8196"/>
                  <a:pt x="1688" y="8042"/>
                </a:cubicBezTo>
                <a:lnTo>
                  <a:pt x="1688" y="7986"/>
                </a:lnTo>
                <a:close/>
                <a:moveTo>
                  <a:pt x="19912" y="8158"/>
                </a:moveTo>
                <a:lnTo>
                  <a:pt x="19912" y="8205"/>
                </a:lnTo>
                <a:cubicBezTo>
                  <a:pt x="19998" y="8243"/>
                  <a:pt x="20085" y="8290"/>
                  <a:pt x="20176" y="8352"/>
                </a:cubicBezTo>
                <a:cubicBezTo>
                  <a:pt x="20343" y="8466"/>
                  <a:pt x="20512" y="8550"/>
                  <a:pt x="20678" y="8602"/>
                </a:cubicBezTo>
                <a:cubicBezTo>
                  <a:pt x="20943" y="8686"/>
                  <a:pt x="21189" y="8862"/>
                  <a:pt x="21426" y="9033"/>
                </a:cubicBezTo>
                <a:cubicBezTo>
                  <a:pt x="21483" y="9074"/>
                  <a:pt x="21542" y="9114"/>
                  <a:pt x="21600" y="9154"/>
                </a:cubicBezTo>
                <a:lnTo>
                  <a:pt x="21600" y="9104"/>
                </a:lnTo>
                <a:cubicBezTo>
                  <a:pt x="21546" y="9066"/>
                  <a:pt x="21491" y="9030"/>
                  <a:pt x="21438" y="8992"/>
                </a:cubicBezTo>
                <a:cubicBezTo>
                  <a:pt x="21200" y="8821"/>
                  <a:pt x="20953" y="8643"/>
                  <a:pt x="20685" y="8559"/>
                </a:cubicBezTo>
                <a:cubicBezTo>
                  <a:pt x="20520" y="8507"/>
                  <a:pt x="20354" y="8423"/>
                  <a:pt x="20189" y="8311"/>
                </a:cubicBezTo>
                <a:cubicBezTo>
                  <a:pt x="20094" y="8246"/>
                  <a:pt x="20002" y="8197"/>
                  <a:pt x="19912" y="8158"/>
                </a:cubicBezTo>
                <a:close/>
                <a:moveTo>
                  <a:pt x="1688" y="8436"/>
                </a:moveTo>
                <a:cubicBezTo>
                  <a:pt x="1450" y="8595"/>
                  <a:pt x="1202" y="8779"/>
                  <a:pt x="931" y="8998"/>
                </a:cubicBezTo>
                <a:cubicBezTo>
                  <a:pt x="846" y="9066"/>
                  <a:pt x="760" y="9140"/>
                  <a:pt x="678" y="9211"/>
                </a:cubicBezTo>
                <a:cubicBezTo>
                  <a:pt x="462" y="9397"/>
                  <a:pt x="241" y="9586"/>
                  <a:pt x="0" y="9708"/>
                </a:cubicBezTo>
                <a:lnTo>
                  <a:pt x="0" y="9756"/>
                </a:lnTo>
                <a:cubicBezTo>
                  <a:pt x="247" y="9633"/>
                  <a:pt x="473" y="9439"/>
                  <a:pt x="693" y="9249"/>
                </a:cubicBezTo>
                <a:cubicBezTo>
                  <a:pt x="775" y="9179"/>
                  <a:pt x="860" y="9106"/>
                  <a:pt x="944" y="9038"/>
                </a:cubicBezTo>
                <a:cubicBezTo>
                  <a:pt x="1210" y="8823"/>
                  <a:pt x="1454" y="8642"/>
                  <a:pt x="1688" y="8485"/>
                </a:cubicBezTo>
                <a:lnTo>
                  <a:pt x="1688" y="8436"/>
                </a:lnTo>
                <a:close/>
                <a:moveTo>
                  <a:pt x="1688" y="8811"/>
                </a:moveTo>
                <a:cubicBezTo>
                  <a:pt x="1565" y="8884"/>
                  <a:pt x="1446" y="8960"/>
                  <a:pt x="1332" y="9036"/>
                </a:cubicBezTo>
                <a:cubicBezTo>
                  <a:pt x="1079" y="9207"/>
                  <a:pt x="837" y="9422"/>
                  <a:pt x="603" y="9629"/>
                </a:cubicBezTo>
                <a:cubicBezTo>
                  <a:pt x="546" y="9679"/>
                  <a:pt x="490" y="9728"/>
                  <a:pt x="433" y="9778"/>
                </a:cubicBezTo>
                <a:cubicBezTo>
                  <a:pt x="282" y="9909"/>
                  <a:pt x="139" y="10005"/>
                  <a:pt x="0" y="10071"/>
                </a:cubicBezTo>
                <a:lnTo>
                  <a:pt x="0" y="10118"/>
                </a:lnTo>
                <a:cubicBezTo>
                  <a:pt x="144" y="10052"/>
                  <a:pt x="291" y="9954"/>
                  <a:pt x="448" y="9818"/>
                </a:cubicBezTo>
                <a:cubicBezTo>
                  <a:pt x="504" y="9768"/>
                  <a:pt x="560" y="9717"/>
                  <a:pt x="617" y="9667"/>
                </a:cubicBezTo>
                <a:cubicBezTo>
                  <a:pt x="851" y="9460"/>
                  <a:pt x="1094" y="9247"/>
                  <a:pt x="1345" y="9077"/>
                </a:cubicBezTo>
                <a:cubicBezTo>
                  <a:pt x="1454" y="9003"/>
                  <a:pt x="1569" y="8930"/>
                  <a:pt x="1688" y="8859"/>
                </a:cubicBezTo>
                <a:lnTo>
                  <a:pt x="1688" y="8811"/>
                </a:lnTo>
                <a:close/>
                <a:moveTo>
                  <a:pt x="19912" y="8822"/>
                </a:moveTo>
                <a:lnTo>
                  <a:pt x="19912" y="8867"/>
                </a:lnTo>
                <a:cubicBezTo>
                  <a:pt x="20325" y="8987"/>
                  <a:pt x="20786" y="9170"/>
                  <a:pt x="21213" y="9577"/>
                </a:cubicBezTo>
                <a:cubicBezTo>
                  <a:pt x="21242" y="9604"/>
                  <a:pt x="21271" y="9633"/>
                  <a:pt x="21299" y="9661"/>
                </a:cubicBezTo>
                <a:cubicBezTo>
                  <a:pt x="21376" y="9738"/>
                  <a:pt x="21455" y="9816"/>
                  <a:pt x="21540" y="9875"/>
                </a:cubicBezTo>
                <a:cubicBezTo>
                  <a:pt x="21559" y="9888"/>
                  <a:pt x="21579" y="9900"/>
                  <a:pt x="21600" y="9911"/>
                </a:cubicBezTo>
                <a:lnTo>
                  <a:pt x="21600" y="9866"/>
                </a:lnTo>
                <a:cubicBezTo>
                  <a:pt x="21584" y="9857"/>
                  <a:pt x="21568" y="9846"/>
                  <a:pt x="21552" y="9835"/>
                </a:cubicBezTo>
                <a:cubicBezTo>
                  <a:pt x="21468" y="9778"/>
                  <a:pt x="21391" y="9700"/>
                  <a:pt x="21316" y="9624"/>
                </a:cubicBezTo>
                <a:cubicBezTo>
                  <a:pt x="21287" y="9596"/>
                  <a:pt x="21258" y="9567"/>
                  <a:pt x="21229" y="9539"/>
                </a:cubicBezTo>
                <a:cubicBezTo>
                  <a:pt x="20796" y="9127"/>
                  <a:pt x="20329" y="8943"/>
                  <a:pt x="19912" y="8822"/>
                </a:cubicBezTo>
                <a:close/>
                <a:moveTo>
                  <a:pt x="1688" y="9152"/>
                </a:moveTo>
                <a:cubicBezTo>
                  <a:pt x="1276" y="9399"/>
                  <a:pt x="898" y="9721"/>
                  <a:pt x="545" y="10042"/>
                </a:cubicBezTo>
                <a:cubicBezTo>
                  <a:pt x="518" y="10066"/>
                  <a:pt x="491" y="10091"/>
                  <a:pt x="464" y="10116"/>
                </a:cubicBezTo>
                <a:cubicBezTo>
                  <a:pt x="316" y="10252"/>
                  <a:pt x="165" y="10390"/>
                  <a:pt x="0" y="10482"/>
                </a:cubicBezTo>
                <a:lnTo>
                  <a:pt x="0" y="10532"/>
                </a:lnTo>
                <a:cubicBezTo>
                  <a:pt x="171" y="10438"/>
                  <a:pt x="327" y="10294"/>
                  <a:pt x="479" y="10154"/>
                </a:cubicBezTo>
                <a:cubicBezTo>
                  <a:pt x="506" y="10130"/>
                  <a:pt x="533" y="10105"/>
                  <a:pt x="560" y="10080"/>
                </a:cubicBezTo>
                <a:cubicBezTo>
                  <a:pt x="909" y="9763"/>
                  <a:pt x="1282" y="9446"/>
                  <a:pt x="1688" y="9202"/>
                </a:cubicBezTo>
                <a:lnTo>
                  <a:pt x="1688" y="9152"/>
                </a:lnTo>
                <a:close/>
                <a:moveTo>
                  <a:pt x="1688" y="9439"/>
                </a:moveTo>
                <a:cubicBezTo>
                  <a:pt x="1596" y="9493"/>
                  <a:pt x="1507" y="9550"/>
                  <a:pt x="1421" y="9612"/>
                </a:cubicBezTo>
                <a:cubicBezTo>
                  <a:pt x="913" y="9978"/>
                  <a:pt x="448" y="10470"/>
                  <a:pt x="0" y="10961"/>
                </a:cubicBezTo>
                <a:lnTo>
                  <a:pt x="0" y="11017"/>
                </a:lnTo>
                <a:cubicBezTo>
                  <a:pt x="453" y="10521"/>
                  <a:pt x="921" y="10023"/>
                  <a:pt x="1434" y="9653"/>
                </a:cubicBezTo>
                <a:cubicBezTo>
                  <a:pt x="1516" y="9594"/>
                  <a:pt x="1601" y="9540"/>
                  <a:pt x="1688" y="9489"/>
                </a:cubicBezTo>
                <a:lnTo>
                  <a:pt x="1688" y="9439"/>
                </a:lnTo>
                <a:close/>
                <a:moveTo>
                  <a:pt x="1688" y="9570"/>
                </a:moveTo>
                <a:cubicBezTo>
                  <a:pt x="1506" y="9678"/>
                  <a:pt x="1332" y="9801"/>
                  <a:pt x="1165" y="9941"/>
                </a:cubicBezTo>
                <a:cubicBezTo>
                  <a:pt x="833" y="10219"/>
                  <a:pt x="518" y="10551"/>
                  <a:pt x="213" y="10872"/>
                </a:cubicBezTo>
                <a:cubicBezTo>
                  <a:pt x="147" y="10942"/>
                  <a:pt x="81" y="11012"/>
                  <a:pt x="15" y="11081"/>
                </a:cubicBezTo>
                <a:cubicBezTo>
                  <a:pt x="10" y="11086"/>
                  <a:pt x="5" y="11092"/>
                  <a:pt x="0" y="11098"/>
                </a:cubicBezTo>
                <a:lnTo>
                  <a:pt x="0" y="11154"/>
                </a:lnTo>
                <a:cubicBezTo>
                  <a:pt x="11" y="11141"/>
                  <a:pt x="22" y="11129"/>
                  <a:pt x="33" y="11118"/>
                </a:cubicBezTo>
                <a:cubicBezTo>
                  <a:pt x="99" y="11049"/>
                  <a:pt x="164" y="10979"/>
                  <a:pt x="230" y="10909"/>
                </a:cubicBezTo>
                <a:cubicBezTo>
                  <a:pt x="535" y="10589"/>
                  <a:pt x="849" y="10257"/>
                  <a:pt x="1179" y="9980"/>
                </a:cubicBezTo>
                <a:cubicBezTo>
                  <a:pt x="1342" y="9844"/>
                  <a:pt x="1512" y="9725"/>
                  <a:pt x="1688" y="9619"/>
                </a:cubicBezTo>
                <a:lnTo>
                  <a:pt x="1688" y="9570"/>
                </a:lnTo>
                <a:close/>
                <a:moveTo>
                  <a:pt x="19912" y="9651"/>
                </a:moveTo>
                <a:lnTo>
                  <a:pt x="19912" y="9698"/>
                </a:lnTo>
                <a:cubicBezTo>
                  <a:pt x="20260" y="9706"/>
                  <a:pt x="20578" y="9878"/>
                  <a:pt x="20861" y="10217"/>
                </a:cubicBezTo>
                <a:cubicBezTo>
                  <a:pt x="21076" y="10474"/>
                  <a:pt x="21314" y="10717"/>
                  <a:pt x="21600" y="10816"/>
                </a:cubicBezTo>
                <a:lnTo>
                  <a:pt x="21600" y="10769"/>
                </a:lnTo>
                <a:cubicBezTo>
                  <a:pt x="21323" y="10671"/>
                  <a:pt x="21091" y="10434"/>
                  <a:pt x="20880" y="10183"/>
                </a:cubicBezTo>
                <a:cubicBezTo>
                  <a:pt x="20591" y="9838"/>
                  <a:pt x="20267" y="9659"/>
                  <a:pt x="19913" y="9651"/>
                </a:cubicBezTo>
                <a:cubicBezTo>
                  <a:pt x="19913" y="9651"/>
                  <a:pt x="19913" y="9651"/>
                  <a:pt x="19912" y="9651"/>
                </a:cubicBezTo>
                <a:close/>
                <a:moveTo>
                  <a:pt x="1688" y="9750"/>
                </a:moveTo>
                <a:cubicBezTo>
                  <a:pt x="1526" y="9851"/>
                  <a:pt x="1368" y="9964"/>
                  <a:pt x="1215" y="10092"/>
                </a:cubicBezTo>
                <a:cubicBezTo>
                  <a:pt x="769" y="10466"/>
                  <a:pt x="473" y="10832"/>
                  <a:pt x="255" y="11279"/>
                </a:cubicBezTo>
                <a:cubicBezTo>
                  <a:pt x="42" y="11713"/>
                  <a:pt x="36" y="12238"/>
                  <a:pt x="238" y="12619"/>
                </a:cubicBezTo>
                <a:cubicBezTo>
                  <a:pt x="402" y="12927"/>
                  <a:pt x="605" y="13149"/>
                  <a:pt x="842" y="13278"/>
                </a:cubicBezTo>
                <a:cubicBezTo>
                  <a:pt x="996" y="13363"/>
                  <a:pt x="1159" y="13415"/>
                  <a:pt x="1316" y="13466"/>
                </a:cubicBezTo>
                <a:cubicBezTo>
                  <a:pt x="1439" y="13505"/>
                  <a:pt x="1565" y="13550"/>
                  <a:pt x="1688" y="13606"/>
                </a:cubicBezTo>
                <a:lnTo>
                  <a:pt x="1688" y="13559"/>
                </a:lnTo>
                <a:cubicBezTo>
                  <a:pt x="1566" y="13504"/>
                  <a:pt x="1443" y="13461"/>
                  <a:pt x="1322" y="13422"/>
                </a:cubicBezTo>
                <a:cubicBezTo>
                  <a:pt x="1166" y="13372"/>
                  <a:pt x="1004" y="13319"/>
                  <a:pt x="851" y="13236"/>
                </a:cubicBezTo>
                <a:cubicBezTo>
                  <a:pt x="620" y="13109"/>
                  <a:pt x="421" y="12893"/>
                  <a:pt x="261" y="12591"/>
                </a:cubicBezTo>
                <a:cubicBezTo>
                  <a:pt x="165" y="12411"/>
                  <a:pt x="116" y="12195"/>
                  <a:pt x="119" y="11966"/>
                </a:cubicBezTo>
                <a:cubicBezTo>
                  <a:pt x="123" y="11739"/>
                  <a:pt x="178" y="11510"/>
                  <a:pt x="278" y="11305"/>
                </a:cubicBezTo>
                <a:cubicBezTo>
                  <a:pt x="494" y="10864"/>
                  <a:pt x="787" y="10503"/>
                  <a:pt x="1228" y="10132"/>
                </a:cubicBezTo>
                <a:cubicBezTo>
                  <a:pt x="1378" y="10007"/>
                  <a:pt x="1531" y="9897"/>
                  <a:pt x="1688" y="9799"/>
                </a:cubicBezTo>
                <a:lnTo>
                  <a:pt x="1688" y="9750"/>
                </a:lnTo>
                <a:close/>
                <a:moveTo>
                  <a:pt x="1688" y="10070"/>
                </a:moveTo>
                <a:cubicBezTo>
                  <a:pt x="1356" y="10286"/>
                  <a:pt x="1028" y="10597"/>
                  <a:pt x="752" y="11068"/>
                </a:cubicBezTo>
                <a:cubicBezTo>
                  <a:pt x="527" y="11453"/>
                  <a:pt x="468" y="11825"/>
                  <a:pt x="573" y="12208"/>
                </a:cubicBezTo>
                <a:cubicBezTo>
                  <a:pt x="654" y="12506"/>
                  <a:pt x="807" y="12734"/>
                  <a:pt x="1027" y="12887"/>
                </a:cubicBezTo>
                <a:cubicBezTo>
                  <a:pt x="1170" y="12986"/>
                  <a:pt x="1313" y="13048"/>
                  <a:pt x="1452" y="13070"/>
                </a:cubicBezTo>
                <a:cubicBezTo>
                  <a:pt x="1532" y="13083"/>
                  <a:pt x="1610" y="13103"/>
                  <a:pt x="1688" y="13128"/>
                </a:cubicBezTo>
                <a:lnTo>
                  <a:pt x="1688" y="13081"/>
                </a:lnTo>
                <a:cubicBezTo>
                  <a:pt x="1611" y="13057"/>
                  <a:pt x="1534" y="13037"/>
                  <a:pt x="1455" y="13025"/>
                </a:cubicBezTo>
                <a:cubicBezTo>
                  <a:pt x="1320" y="13004"/>
                  <a:pt x="1180" y="12945"/>
                  <a:pt x="1040" y="12848"/>
                </a:cubicBezTo>
                <a:cubicBezTo>
                  <a:pt x="827" y="12699"/>
                  <a:pt x="679" y="12479"/>
                  <a:pt x="601" y="12192"/>
                </a:cubicBezTo>
                <a:cubicBezTo>
                  <a:pt x="500" y="11822"/>
                  <a:pt x="555" y="11474"/>
                  <a:pt x="775" y="11098"/>
                </a:cubicBezTo>
                <a:cubicBezTo>
                  <a:pt x="958" y="10785"/>
                  <a:pt x="1221" y="10424"/>
                  <a:pt x="1688" y="10121"/>
                </a:cubicBezTo>
                <a:lnTo>
                  <a:pt x="1688" y="10070"/>
                </a:lnTo>
                <a:close/>
                <a:moveTo>
                  <a:pt x="19912" y="10244"/>
                </a:moveTo>
                <a:lnTo>
                  <a:pt x="19912" y="10294"/>
                </a:lnTo>
                <a:cubicBezTo>
                  <a:pt x="20211" y="10334"/>
                  <a:pt x="20499" y="10459"/>
                  <a:pt x="20769" y="10764"/>
                </a:cubicBezTo>
                <a:cubicBezTo>
                  <a:pt x="21016" y="11044"/>
                  <a:pt x="21301" y="11219"/>
                  <a:pt x="21600" y="11278"/>
                </a:cubicBezTo>
                <a:lnTo>
                  <a:pt x="21600" y="11232"/>
                </a:lnTo>
                <a:cubicBezTo>
                  <a:pt x="21308" y="11173"/>
                  <a:pt x="21030" y="11002"/>
                  <a:pt x="20788" y="10728"/>
                </a:cubicBezTo>
                <a:cubicBezTo>
                  <a:pt x="20511" y="10414"/>
                  <a:pt x="20217" y="10285"/>
                  <a:pt x="19912" y="10244"/>
                </a:cubicBezTo>
                <a:close/>
                <a:moveTo>
                  <a:pt x="1688" y="10472"/>
                </a:moveTo>
                <a:cubicBezTo>
                  <a:pt x="1486" y="10616"/>
                  <a:pt x="1292" y="10798"/>
                  <a:pt x="1130" y="11068"/>
                </a:cubicBezTo>
                <a:cubicBezTo>
                  <a:pt x="892" y="11465"/>
                  <a:pt x="862" y="11909"/>
                  <a:pt x="1049" y="12256"/>
                </a:cubicBezTo>
                <a:cubicBezTo>
                  <a:pt x="1150" y="12444"/>
                  <a:pt x="1300" y="12570"/>
                  <a:pt x="1510" y="12642"/>
                </a:cubicBezTo>
                <a:cubicBezTo>
                  <a:pt x="1570" y="12663"/>
                  <a:pt x="1628" y="12685"/>
                  <a:pt x="1688" y="12706"/>
                </a:cubicBezTo>
                <a:lnTo>
                  <a:pt x="1688" y="12660"/>
                </a:lnTo>
                <a:cubicBezTo>
                  <a:pt x="1630" y="12640"/>
                  <a:pt x="1575" y="12618"/>
                  <a:pt x="1516" y="12598"/>
                </a:cubicBezTo>
                <a:cubicBezTo>
                  <a:pt x="1311" y="12527"/>
                  <a:pt x="1169" y="12409"/>
                  <a:pt x="1072" y="12228"/>
                </a:cubicBezTo>
                <a:cubicBezTo>
                  <a:pt x="895" y="11899"/>
                  <a:pt x="925" y="11477"/>
                  <a:pt x="1152" y="11098"/>
                </a:cubicBezTo>
                <a:cubicBezTo>
                  <a:pt x="1307" y="10840"/>
                  <a:pt x="1494" y="10664"/>
                  <a:pt x="1688" y="10524"/>
                </a:cubicBezTo>
                <a:lnTo>
                  <a:pt x="1688" y="10472"/>
                </a:lnTo>
                <a:close/>
                <a:moveTo>
                  <a:pt x="19912" y="10928"/>
                </a:moveTo>
                <a:lnTo>
                  <a:pt x="19912" y="10973"/>
                </a:lnTo>
                <a:cubicBezTo>
                  <a:pt x="20184" y="11057"/>
                  <a:pt x="20452" y="11178"/>
                  <a:pt x="20714" y="11338"/>
                </a:cubicBezTo>
                <a:cubicBezTo>
                  <a:pt x="20971" y="11493"/>
                  <a:pt x="21252" y="11620"/>
                  <a:pt x="21600" y="11744"/>
                </a:cubicBezTo>
                <a:lnTo>
                  <a:pt x="21600" y="11699"/>
                </a:lnTo>
                <a:cubicBezTo>
                  <a:pt x="21257" y="11576"/>
                  <a:pt x="20979" y="11449"/>
                  <a:pt x="20725" y="11296"/>
                </a:cubicBezTo>
                <a:cubicBezTo>
                  <a:pt x="20459" y="11134"/>
                  <a:pt x="20188" y="11012"/>
                  <a:pt x="19912" y="10928"/>
                </a:cubicBezTo>
                <a:close/>
                <a:moveTo>
                  <a:pt x="20486" y="11841"/>
                </a:moveTo>
                <a:cubicBezTo>
                  <a:pt x="20335" y="11836"/>
                  <a:pt x="20190" y="11855"/>
                  <a:pt x="20047" y="11899"/>
                </a:cubicBezTo>
                <a:cubicBezTo>
                  <a:pt x="19994" y="11915"/>
                  <a:pt x="19949" y="11940"/>
                  <a:pt x="19912" y="11972"/>
                </a:cubicBezTo>
                <a:lnTo>
                  <a:pt x="19912" y="12028"/>
                </a:lnTo>
                <a:cubicBezTo>
                  <a:pt x="19948" y="11990"/>
                  <a:pt x="19994" y="11960"/>
                  <a:pt x="20053" y="11942"/>
                </a:cubicBezTo>
                <a:cubicBezTo>
                  <a:pt x="20177" y="11904"/>
                  <a:pt x="20304" y="11885"/>
                  <a:pt x="20435" y="11885"/>
                </a:cubicBezTo>
                <a:cubicBezTo>
                  <a:pt x="20698" y="11885"/>
                  <a:pt x="20978" y="11962"/>
                  <a:pt x="21292" y="12119"/>
                </a:cubicBezTo>
                <a:cubicBezTo>
                  <a:pt x="21396" y="12171"/>
                  <a:pt x="21499" y="12231"/>
                  <a:pt x="21600" y="12288"/>
                </a:cubicBezTo>
                <a:lnTo>
                  <a:pt x="21600" y="12240"/>
                </a:lnTo>
                <a:cubicBezTo>
                  <a:pt x="21502" y="12185"/>
                  <a:pt x="21402" y="12127"/>
                  <a:pt x="21301" y="12077"/>
                </a:cubicBezTo>
                <a:cubicBezTo>
                  <a:pt x="21004" y="11928"/>
                  <a:pt x="20737" y="11850"/>
                  <a:pt x="20486" y="11841"/>
                </a:cubicBezTo>
                <a:close/>
                <a:moveTo>
                  <a:pt x="20456" y="11941"/>
                </a:moveTo>
                <a:cubicBezTo>
                  <a:pt x="20400" y="11940"/>
                  <a:pt x="20344" y="11941"/>
                  <a:pt x="20286" y="11947"/>
                </a:cubicBezTo>
                <a:cubicBezTo>
                  <a:pt x="20215" y="11954"/>
                  <a:pt x="20133" y="11964"/>
                  <a:pt x="20053" y="11998"/>
                </a:cubicBezTo>
                <a:cubicBezTo>
                  <a:pt x="19990" y="12024"/>
                  <a:pt x="19944" y="12061"/>
                  <a:pt x="19912" y="12109"/>
                </a:cubicBezTo>
                <a:lnTo>
                  <a:pt x="19912" y="12182"/>
                </a:lnTo>
                <a:cubicBezTo>
                  <a:pt x="19937" y="12120"/>
                  <a:pt x="19985" y="12074"/>
                  <a:pt x="20061" y="12041"/>
                </a:cubicBezTo>
                <a:cubicBezTo>
                  <a:pt x="20137" y="12009"/>
                  <a:pt x="20215" y="11999"/>
                  <a:pt x="20288" y="11992"/>
                </a:cubicBezTo>
                <a:cubicBezTo>
                  <a:pt x="20741" y="11947"/>
                  <a:pt x="21156" y="12147"/>
                  <a:pt x="21575" y="12376"/>
                </a:cubicBezTo>
                <a:cubicBezTo>
                  <a:pt x="21584" y="12381"/>
                  <a:pt x="21592" y="12386"/>
                  <a:pt x="21600" y="12391"/>
                </a:cubicBezTo>
                <a:lnTo>
                  <a:pt x="21600" y="12343"/>
                </a:lnTo>
                <a:cubicBezTo>
                  <a:pt x="21595" y="12340"/>
                  <a:pt x="21590" y="12336"/>
                  <a:pt x="21585" y="12334"/>
                </a:cubicBezTo>
                <a:cubicBezTo>
                  <a:pt x="21215" y="12132"/>
                  <a:pt x="20849" y="11953"/>
                  <a:pt x="20456" y="11941"/>
                </a:cubicBezTo>
                <a:close/>
                <a:moveTo>
                  <a:pt x="19912" y="12457"/>
                </a:moveTo>
                <a:lnTo>
                  <a:pt x="19912" y="12602"/>
                </a:lnTo>
                <a:cubicBezTo>
                  <a:pt x="19987" y="12914"/>
                  <a:pt x="20104" y="13190"/>
                  <a:pt x="20262" y="13426"/>
                </a:cubicBezTo>
                <a:cubicBezTo>
                  <a:pt x="20376" y="13599"/>
                  <a:pt x="20532" y="13692"/>
                  <a:pt x="20722" y="13704"/>
                </a:cubicBezTo>
                <a:cubicBezTo>
                  <a:pt x="21018" y="13723"/>
                  <a:pt x="21296" y="13653"/>
                  <a:pt x="21571" y="13491"/>
                </a:cubicBezTo>
                <a:cubicBezTo>
                  <a:pt x="21578" y="13486"/>
                  <a:pt x="21586" y="13482"/>
                  <a:pt x="21593" y="13477"/>
                </a:cubicBezTo>
                <a:cubicBezTo>
                  <a:pt x="21596" y="13475"/>
                  <a:pt x="21598" y="13474"/>
                  <a:pt x="21600" y="13473"/>
                </a:cubicBezTo>
                <a:lnTo>
                  <a:pt x="21600" y="13426"/>
                </a:lnTo>
                <a:cubicBezTo>
                  <a:pt x="21594" y="13429"/>
                  <a:pt x="21588" y="13432"/>
                  <a:pt x="21582" y="13436"/>
                </a:cubicBezTo>
                <a:cubicBezTo>
                  <a:pt x="21574" y="13440"/>
                  <a:pt x="21567" y="13445"/>
                  <a:pt x="21560" y="13449"/>
                </a:cubicBezTo>
                <a:cubicBezTo>
                  <a:pt x="21289" y="13609"/>
                  <a:pt x="21015" y="13678"/>
                  <a:pt x="20724" y="13660"/>
                </a:cubicBezTo>
                <a:cubicBezTo>
                  <a:pt x="20540" y="13648"/>
                  <a:pt x="20392" y="13559"/>
                  <a:pt x="20282" y="13394"/>
                </a:cubicBezTo>
                <a:cubicBezTo>
                  <a:pt x="20107" y="13131"/>
                  <a:pt x="19983" y="12815"/>
                  <a:pt x="19912" y="12457"/>
                </a:cubicBezTo>
                <a:close/>
                <a:moveTo>
                  <a:pt x="19912" y="12742"/>
                </a:moveTo>
                <a:lnTo>
                  <a:pt x="19912" y="12839"/>
                </a:lnTo>
                <a:cubicBezTo>
                  <a:pt x="19967" y="12999"/>
                  <a:pt x="20031" y="13148"/>
                  <a:pt x="20091" y="13281"/>
                </a:cubicBezTo>
                <a:cubicBezTo>
                  <a:pt x="20251" y="13629"/>
                  <a:pt x="20471" y="13798"/>
                  <a:pt x="20785" y="13813"/>
                </a:cubicBezTo>
                <a:cubicBezTo>
                  <a:pt x="20803" y="13814"/>
                  <a:pt x="20821" y="13815"/>
                  <a:pt x="20839" y="13815"/>
                </a:cubicBezTo>
                <a:cubicBezTo>
                  <a:pt x="21108" y="13815"/>
                  <a:pt x="21356" y="13714"/>
                  <a:pt x="21600" y="13588"/>
                </a:cubicBezTo>
                <a:lnTo>
                  <a:pt x="21600" y="13541"/>
                </a:lnTo>
                <a:cubicBezTo>
                  <a:pt x="21339" y="13677"/>
                  <a:pt x="21075" y="13781"/>
                  <a:pt x="20786" y="13768"/>
                </a:cubicBezTo>
                <a:cubicBezTo>
                  <a:pt x="20482" y="13753"/>
                  <a:pt x="20269" y="13590"/>
                  <a:pt x="20116" y="13255"/>
                </a:cubicBezTo>
                <a:cubicBezTo>
                  <a:pt x="20043" y="13096"/>
                  <a:pt x="19970" y="12927"/>
                  <a:pt x="19912" y="12742"/>
                </a:cubicBezTo>
                <a:close/>
                <a:moveTo>
                  <a:pt x="0" y="13034"/>
                </a:moveTo>
                <a:lnTo>
                  <a:pt x="0" y="13088"/>
                </a:lnTo>
                <a:cubicBezTo>
                  <a:pt x="390" y="13466"/>
                  <a:pt x="826" y="13649"/>
                  <a:pt x="1164" y="13766"/>
                </a:cubicBezTo>
                <a:cubicBezTo>
                  <a:pt x="1264" y="13800"/>
                  <a:pt x="1361" y="13848"/>
                  <a:pt x="1443" y="13890"/>
                </a:cubicBezTo>
                <a:cubicBezTo>
                  <a:pt x="1537" y="13939"/>
                  <a:pt x="1618" y="14011"/>
                  <a:pt x="1688" y="14098"/>
                </a:cubicBezTo>
                <a:lnTo>
                  <a:pt x="1688" y="14039"/>
                </a:lnTo>
                <a:cubicBezTo>
                  <a:pt x="1619" y="13960"/>
                  <a:pt x="1541" y="13894"/>
                  <a:pt x="1452" y="13848"/>
                </a:cubicBezTo>
                <a:cubicBezTo>
                  <a:pt x="1370" y="13805"/>
                  <a:pt x="1272" y="13757"/>
                  <a:pt x="1171" y="13722"/>
                </a:cubicBezTo>
                <a:cubicBezTo>
                  <a:pt x="830" y="13605"/>
                  <a:pt x="390" y="13420"/>
                  <a:pt x="0" y="13034"/>
                </a:cubicBezTo>
                <a:close/>
                <a:moveTo>
                  <a:pt x="0" y="13139"/>
                </a:moveTo>
                <a:lnTo>
                  <a:pt x="0" y="13189"/>
                </a:lnTo>
                <a:cubicBezTo>
                  <a:pt x="165" y="13329"/>
                  <a:pt x="333" y="13466"/>
                  <a:pt x="512" y="13571"/>
                </a:cubicBezTo>
                <a:cubicBezTo>
                  <a:pt x="674" y="13667"/>
                  <a:pt x="844" y="13732"/>
                  <a:pt x="1009" y="13794"/>
                </a:cubicBezTo>
                <a:cubicBezTo>
                  <a:pt x="1151" y="13848"/>
                  <a:pt x="1298" y="13903"/>
                  <a:pt x="1438" y="13978"/>
                </a:cubicBezTo>
                <a:cubicBezTo>
                  <a:pt x="1540" y="14032"/>
                  <a:pt x="1622" y="14108"/>
                  <a:pt x="1688" y="14205"/>
                </a:cubicBezTo>
                <a:lnTo>
                  <a:pt x="1688" y="14142"/>
                </a:lnTo>
                <a:cubicBezTo>
                  <a:pt x="1623" y="14056"/>
                  <a:pt x="1543" y="13986"/>
                  <a:pt x="1447" y="13935"/>
                </a:cubicBezTo>
                <a:cubicBezTo>
                  <a:pt x="1306" y="13860"/>
                  <a:pt x="1159" y="13804"/>
                  <a:pt x="1016" y="13751"/>
                </a:cubicBezTo>
                <a:cubicBezTo>
                  <a:pt x="852" y="13689"/>
                  <a:pt x="683" y="13625"/>
                  <a:pt x="522" y="13530"/>
                </a:cubicBezTo>
                <a:cubicBezTo>
                  <a:pt x="341" y="13423"/>
                  <a:pt x="168" y="13282"/>
                  <a:pt x="0" y="13139"/>
                </a:cubicBezTo>
                <a:close/>
                <a:moveTo>
                  <a:pt x="0" y="13864"/>
                </a:moveTo>
                <a:lnTo>
                  <a:pt x="0" y="13910"/>
                </a:lnTo>
                <a:cubicBezTo>
                  <a:pt x="54" y="13924"/>
                  <a:pt x="109" y="13940"/>
                  <a:pt x="163" y="13953"/>
                </a:cubicBezTo>
                <a:cubicBezTo>
                  <a:pt x="397" y="14013"/>
                  <a:pt x="640" y="14073"/>
                  <a:pt x="872" y="14174"/>
                </a:cubicBezTo>
                <a:lnTo>
                  <a:pt x="907" y="14190"/>
                </a:lnTo>
                <a:cubicBezTo>
                  <a:pt x="1110" y="14277"/>
                  <a:pt x="1319" y="14368"/>
                  <a:pt x="1443" y="14671"/>
                </a:cubicBezTo>
                <a:cubicBezTo>
                  <a:pt x="1522" y="14865"/>
                  <a:pt x="1541" y="15078"/>
                  <a:pt x="1556" y="15318"/>
                </a:cubicBezTo>
                <a:cubicBezTo>
                  <a:pt x="1563" y="15412"/>
                  <a:pt x="1569" y="15507"/>
                  <a:pt x="1575" y="15602"/>
                </a:cubicBezTo>
                <a:cubicBezTo>
                  <a:pt x="1587" y="15812"/>
                  <a:pt x="1599" y="16030"/>
                  <a:pt x="1619" y="16242"/>
                </a:cubicBezTo>
                <a:cubicBezTo>
                  <a:pt x="1631" y="16381"/>
                  <a:pt x="1655" y="16515"/>
                  <a:pt x="1688" y="16646"/>
                </a:cubicBezTo>
                <a:lnTo>
                  <a:pt x="1688" y="16504"/>
                </a:lnTo>
                <a:cubicBezTo>
                  <a:pt x="1670" y="16416"/>
                  <a:pt x="1657" y="16327"/>
                  <a:pt x="1648" y="16236"/>
                </a:cubicBezTo>
                <a:cubicBezTo>
                  <a:pt x="1629" y="16024"/>
                  <a:pt x="1616" y="15808"/>
                  <a:pt x="1603" y="15598"/>
                </a:cubicBezTo>
                <a:cubicBezTo>
                  <a:pt x="1598" y="15503"/>
                  <a:pt x="1593" y="15408"/>
                  <a:pt x="1586" y="15313"/>
                </a:cubicBezTo>
                <a:cubicBezTo>
                  <a:pt x="1570" y="15068"/>
                  <a:pt x="1550" y="14849"/>
                  <a:pt x="1468" y="14647"/>
                </a:cubicBezTo>
                <a:cubicBezTo>
                  <a:pt x="1339" y="14329"/>
                  <a:pt x="1123" y="14237"/>
                  <a:pt x="915" y="14148"/>
                </a:cubicBezTo>
                <a:lnTo>
                  <a:pt x="880" y="14132"/>
                </a:lnTo>
                <a:cubicBezTo>
                  <a:pt x="646" y="14031"/>
                  <a:pt x="402" y="13969"/>
                  <a:pt x="167" y="13909"/>
                </a:cubicBezTo>
                <a:cubicBezTo>
                  <a:pt x="112" y="13895"/>
                  <a:pt x="56" y="13879"/>
                  <a:pt x="0" y="13864"/>
                </a:cubicBezTo>
                <a:close/>
                <a:moveTo>
                  <a:pt x="0" y="14006"/>
                </a:moveTo>
                <a:lnTo>
                  <a:pt x="0" y="14051"/>
                </a:lnTo>
                <a:cubicBezTo>
                  <a:pt x="18" y="14057"/>
                  <a:pt x="37" y="14062"/>
                  <a:pt x="55" y="14066"/>
                </a:cubicBezTo>
                <a:cubicBezTo>
                  <a:pt x="70" y="14070"/>
                  <a:pt x="85" y="14073"/>
                  <a:pt x="99" y="14078"/>
                </a:cubicBezTo>
                <a:cubicBezTo>
                  <a:pt x="154" y="14092"/>
                  <a:pt x="208" y="14107"/>
                  <a:pt x="263" y="14121"/>
                </a:cubicBezTo>
                <a:cubicBezTo>
                  <a:pt x="562" y="14199"/>
                  <a:pt x="871" y="14280"/>
                  <a:pt x="1156" y="14472"/>
                </a:cubicBezTo>
                <a:cubicBezTo>
                  <a:pt x="1325" y="14585"/>
                  <a:pt x="1425" y="14784"/>
                  <a:pt x="1461" y="15078"/>
                </a:cubicBezTo>
                <a:cubicBezTo>
                  <a:pt x="1492" y="15330"/>
                  <a:pt x="1504" y="15591"/>
                  <a:pt x="1517" y="15842"/>
                </a:cubicBezTo>
                <a:lnTo>
                  <a:pt x="1521" y="15934"/>
                </a:lnTo>
                <a:cubicBezTo>
                  <a:pt x="1541" y="16322"/>
                  <a:pt x="1595" y="16644"/>
                  <a:pt x="1688" y="16921"/>
                </a:cubicBezTo>
                <a:lnTo>
                  <a:pt x="1688" y="16819"/>
                </a:lnTo>
                <a:cubicBezTo>
                  <a:pt x="1613" y="16566"/>
                  <a:pt x="1568" y="16275"/>
                  <a:pt x="1551" y="15931"/>
                </a:cubicBezTo>
                <a:lnTo>
                  <a:pt x="1547" y="15840"/>
                </a:lnTo>
                <a:cubicBezTo>
                  <a:pt x="1534" y="15587"/>
                  <a:pt x="1521" y="15324"/>
                  <a:pt x="1490" y="15069"/>
                </a:cubicBezTo>
                <a:cubicBezTo>
                  <a:pt x="1452" y="14759"/>
                  <a:pt x="1347" y="14551"/>
                  <a:pt x="1169" y="14431"/>
                </a:cubicBezTo>
                <a:cubicBezTo>
                  <a:pt x="880" y="14236"/>
                  <a:pt x="568" y="14155"/>
                  <a:pt x="267" y="14076"/>
                </a:cubicBezTo>
                <a:cubicBezTo>
                  <a:pt x="213" y="14062"/>
                  <a:pt x="159" y="14049"/>
                  <a:pt x="105" y="14034"/>
                </a:cubicBezTo>
                <a:cubicBezTo>
                  <a:pt x="90" y="14030"/>
                  <a:pt x="75" y="14025"/>
                  <a:pt x="60" y="14021"/>
                </a:cubicBezTo>
                <a:cubicBezTo>
                  <a:pt x="39" y="14016"/>
                  <a:pt x="20" y="14011"/>
                  <a:pt x="0" y="14006"/>
                </a:cubicBezTo>
                <a:close/>
                <a:moveTo>
                  <a:pt x="21600" y="14086"/>
                </a:moveTo>
                <a:cubicBezTo>
                  <a:pt x="21417" y="14149"/>
                  <a:pt x="21232" y="14199"/>
                  <a:pt x="21051" y="14247"/>
                </a:cubicBezTo>
                <a:cubicBezTo>
                  <a:pt x="20900" y="14287"/>
                  <a:pt x="20745" y="14327"/>
                  <a:pt x="20593" y="14376"/>
                </a:cubicBezTo>
                <a:cubicBezTo>
                  <a:pt x="20520" y="14399"/>
                  <a:pt x="20447" y="14425"/>
                  <a:pt x="20374" y="14450"/>
                </a:cubicBezTo>
                <a:cubicBezTo>
                  <a:pt x="20297" y="14477"/>
                  <a:pt x="20217" y="14504"/>
                  <a:pt x="20138" y="14529"/>
                </a:cubicBezTo>
                <a:cubicBezTo>
                  <a:pt x="20027" y="14565"/>
                  <a:pt x="19961" y="14562"/>
                  <a:pt x="19912" y="14502"/>
                </a:cubicBezTo>
                <a:lnTo>
                  <a:pt x="19912" y="14558"/>
                </a:lnTo>
                <a:cubicBezTo>
                  <a:pt x="19942" y="14585"/>
                  <a:pt x="19976" y="14598"/>
                  <a:pt x="20018" y="14598"/>
                </a:cubicBezTo>
                <a:cubicBezTo>
                  <a:pt x="20054" y="14598"/>
                  <a:pt x="20095" y="14590"/>
                  <a:pt x="20144" y="14574"/>
                </a:cubicBezTo>
                <a:cubicBezTo>
                  <a:pt x="20223" y="14549"/>
                  <a:pt x="20303" y="14520"/>
                  <a:pt x="20381" y="14494"/>
                </a:cubicBezTo>
                <a:cubicBezTo>
                  <a:pt x="20454" y="14469"/>
                  <a:pt x="20527" y="14445"/>
                  <a:pt x="20600" y="14421"/>
                </a:cubicBezTo>
                <a:cubicBezTo>
                  <a:pt x="20751" y="14373"/>
                  <a:pt x="20906" y="14331"/>
                  <a:pt x="21056" y="14291"/>
                </a:cubicBezTo>
                <a:cubicBezTo>
                  <a:pt x="21235" y="14244"/>
                  <a:pt x="21419" y="14195"/>
                  <a:pt x="21600" y="14132"/>
                </a:cubicBezTo>
                <a:lnTo>
                  <a:pt x="21600" y="14086"/>
                </a:lnTo>
                <a:close/>
                <a:moveTo>
                  <a:pt x="251" y="14512"/>
                </a:moveTo>
                <a:cubicBezTo>
                  <a:pt x="179" y="14513"/>
                  <a:pt x="107" y="14520"/>
                  <a:pt x="36" y="14528"/>
                </a:cubicBezTo>
                <a:cubicBezTo>
                  <a:pt x="24" y="14529"/>
                  <a:pt x="12" y="14529"/>
                  <a:pt x="0" y="14530"/>
                </a:cubicBezTo>
                <a:lnTo>
                  <a:pt x="0" y="14574"/>
                </a:lnTo>
                <a:cubicBezTo>
                  <a:pt x="13" y="14573"/>
                  <a:pt x="26" y="14573"/>
                  <a:pt x="38" y="14571"/>
                </a:cubicBezTo>
                <a:cubicBezTo>
                  <a:pt x="108" y="14564"/>
                  <a:pt x="179" y="14558"/>
                  <a:pt x="251" y="14556"/>
                </a:cubicBezTo>
                <a:cubicBezTo>
                  <a:pt x="323" y="14555"/>
                  <a:pt x="396" y="14559"/>
                  <a:pt x="468" y="14576"/>
                </a:cubicBezTo>
                <a:cubicBezTo>
                  <a:pt x="1035" y="14704"/>
                  <a:pt x="1209" y="14959"/>
                  <a:pt x="1279" y="15759"/>
                </a:cubicBezTo>
                <a:cubicBezTo>
                  <a:pt x="1342" y="16482"/>
                  <a:pt x="1475" y="17062"/>
                  <a:pt x="1688" y="17554"/>
                </a:cubicBezTo>
                <a:lnTo>
                  <a:pt x="1688" y="17473"/>
                </a:lnTo>
                <a:cubicBezTo>
                  <a:pt x="1491" y="16999"/>
                  <a:pt x="1369" y="16440"/>
                  <a:pt x="1309" y="15752"/>
                </a:cubicBezTo>
                <a:cubicBezTo>
                  <a:pt x="1236" y="14926"/>
                  <a:pt x="1056" y="14664"/>
                  <a:pt x="472" y="14532"/>
                </a:cubicBezTo>
                <a:cubicBezTo>
                  <a:pt x="398" y="14515"/>
                  <a:pt x="324" y="14510"/>
                  <a:pt x="251" y="14512"/>
                </a:cubicBezTo>
                <a:close/>
                <a:moveTo>
                  <a:pt x="21600" y="14532"/>
                </a:moveTo>
                <a:cubicBezTo>
                  <a:pt x="21507" y="14552"/>
                  <a:pt x="21414" y="14572"/>
                  <a:pt x="21321" y="14591"/>
                </a:cubicBezTo>
                <a:cubicBezTo>
                  <a:pt x="20678" y="14720"/>
                  <a:pt x="20205" y="15213"/>
                  <a:pt x="19912" y="16058"/>
                </a:cubicBezTo>
                <a:lnTo>
                  <a:pt x="19912" y="16161"/>
                </a:lnTo>
                <a:cubicBezTo>
                  <a:pt x="20200" y="15269"/>
                  <a:pt x="20663" y="14769"/>
                  <a:pt x="21326" y="14636"/>
                </a:cubicBezTo>
                <a:cubicBezTo>
                  <a:pt x="21417" y="14617"/>
                  <a:pt x="21509" y="14598"/>
                  <a:pt x="21600" y="14578"/>
                </a:cubicBezTo>
                <a:lnTo>
                  <a:pt x="21600" y="14532"/>
                </a:lnTo>
                <a:close/>
                <a:moveTo>
                  <a:pt x="261" y="14581"/>
                </a:moveTo>
                <a:cubicBezTo>
                  <a:pt x="174" y="14574"/>
                  <a:pt x="87" y="14580"/>
                  <a:pt x="0" y="14612"/>
                </a:cubicBezTo>
                <a:lnTo>
                  <a:pt x="0" y="14658"/>
                </a:lnTo>
                <a:cubicBezTo>
                  <a:pt x="2" y="14657"/>
                  <a:pt x="4" y="14657"/>
                  <a:pt x="6" y="14656"/>
                </a:cubicBezTo>
                <a:cubicBezTo>
                  <a:pt x="176" y="14593"/>
                  <a:pt x="347" y="14635"/>
                  <a:pt x="513" y="14674"/>
                </a:cubicBezTo>
                <a:lnTo>
                  <a:pt x="536" y="14679"/>
                </a:lnTo>
                <a:cubicBezTo>
                  <a:pt x="970" y="14782"/>
                  <a:pt x="1120" y="15007"/>
                  <a:pt x="1206" y="15682"/>
                </a:cubicBezTo>
                <a:cubicBezTo>
                  <a:pt x="1216" y="15762"/>
                  <a:pt x="1225" y="15846"/>
                  <a:pt x="1233" y="15942"/>
                </a:cubicBezTo>
                <a:cubicBezTo>
                  <a:pt x="1293" y="16647"/>
                  <a:pt x="1443" y="17224"/>
                  <a:pt x="1688" y="17706"/>
                </a:cubicBezTo>
                <a:lnTo>
                  <a:pt x="1688" y="17632"/>
                </a:lnTo>
                <a:cubicBezTo>
                  <a:pt x="1460" y="17167"/>
                  <a:pt x="1320" y="16611"/>
                  <a:pt x="1262" y="15938"/>
                </a:cubicBezTo>
                <a:cubicBezTo>
                  <a:pt x="1253" y="15840"/>
                  <a:pt x="1245" y="15754"/>
                  <a:pt x="1235" y="15674"/>
                </a:cubicBezTo>
                <a:cubicBezTo>
                  <a:pt x="1147" y="14984"/>
                  <a:pt x="985" y="14740"/>
                  <a:pt x="540" y="14634"/>
                </a:cubicBezTo>
                <a:lnTo>
                  <a:pt x="517" y="14629"/>
                </a:lnTo>
                <a:cubicBezTo>
                  <a:pt x="433" y="14609"/>
                  <a:pt x="347" y="14588"/>
                  <a:pt x="261" y="14581"/>
                </a:cubicBezTo>
                <a:close/>
                <a:moveTo>
                  <a:pt x="21600" y="14932"/>
                </a:moveTo>
                <a:cubicBezTo>
                  <a:pt x="21278" y="15001"/>
                  <a:pt x="20954" y="15100"/>
                  <a:pt x="20673" y="15409"/>
                </a:cubicBezTo>
                <a:cubicBezTo>
                  <a:pt x="20317" y="15800"/>
                  <a:pt x="19936" y="16813"/>
                  <a:pt x="20145" y="17696"/>
                </a:cubicBezTo>
                <a:cubicBezTo>
                  <a:pt x="20239" y="18094"/>
                  <a:pt x="20329" y="18523"/>
                  <a:pt x="20294" y="18985"/>
                </a:cubicBezTo>
                <a:cubicBezTo>
                  <a:pt x="20293" y="19006"/>
                  <a:pt x="20292" y="19027"/>
                  <a:pt x="20293" y="19048"/>
                </a:cubicBezTo>
                <a:cubicBezTo>
                  <a:pt x="20293" y="19064"/>
                  <a:pt x="20293" y="19079"/>
                  <a:pt x="20293" y="19096"/>
                </a:cubicBezTo>
                <a:cubicBezTo>
                  <a:pt x="20277" y="19399"/>
                  <a:pt x="20213" y="19601"/>
                  <a:pt x="20108" y="19679"/>
                </a:cubicBezTo>
                <a:cubicBezTo>
                  <a:pt x="20003" y="19756"/>
                  <a:pt x="19860" y="19708"/>
                  <a:pt x="19696" y="19541"/>
                </a:cubicBezTo>
                <a:cubicBezTo>
                  <a:pt x="19591" y="19434"/>
                  <a:pt x="19497" y="19302"/>
                  <a:pt x="19407" y="19175"/>
                </a:cubicBezTo>
                <a:cubicBezTo>
                  <a:pt x="19365" y="19116"/>
                  <a:pt x="19323" y="19058"/>
                  <a:pt x="19279" y="19000"/>
                </a:cubicBezTo>
                <a:lnTo>
                  <a:pt x="19232" y="19000"/>
                </a:lnTo>
                <a:cubicBezTo>
                  <a:pt x="19285" y="19068"/>
                  <a:pt x="19337" y="19138"/>
                  <a:pt x="19387" y="19208"/>
                </a:cubicBezTo>
                <a:cubicBezTo>
                  <a:pt x="19478" y="19337"/>
                  <a:pt x="19573" y="19469"/>
                  <a:pt x="19679" y="19578"/>
                </a:cubicBezTo>
                <a:cubicBezTo>
                  <a:pt x="19798" y="19698"/>
                  <a:pt x="19906" y="19759"/>
                  <a:pt x="19999" y="19759"/>
                </a:cubicBezTo>
                <a:cubicBezTo>
                  <a:pt x="20043" y="19759"/>
                  <a:pt x="20084" y="19745"/>
                  <a:pt x="20120" y="19718"/>
                </a:cubicBezTo>
                <a:cubicBezTo>
                  <a:pt x="20236" y="19633"/>
                  <a:pt x="20306" y="19420"/>
                  <a:pt x="20322" y="19100"/>
                </a:cubicBezTo>
                <a:cubicBezTo>
                  <a:pt x="20323" y="19082"/>
                  <a:pt x="20322" y="19064"/>
                  <a:pt x="20322" y="19046"/>
                </a:cubicBezTo>
                <a:cubicBezTo>
                  <a:pt x="20322" y="19026"/>
                  <a:pt x="20322" y="19007"/>
                  <a:pt x="20323" y="18989"/>
                </a:cubicBezTo>
                <a:cubicBezTo>
                  <a:pt x="20358" y="18517"/>
                  <a:pt x="20268" y="18084"/>
                  <a:pt x="20173" y="17681"/>
                </a:cubicBezTo>
                <a:cubicBezTo>
                  <a:pt x="19969" y="16818"/>
                  <a:pt x="20342" y="15828"/>
                  <a:pt x="20690" y="15444"/>
                </a:cubicBezTo>
                <a:cubicBezTo>
                  <a:pt x="20964" y="15143"/>
                  <a:pt x="21282" y="15045"/>
                  <a:pt x="21600" y="14977"/>
                </a:cubicBezTo>
                <a:lnTo>
                  <a:pt x="21600" y="14932"/>
                </a:lnTo>
                <a:close/>
                <a:moveTo>
                  <a:pt x="183" y="15168"/>
                </a:moveTo>
                <a:cubicBezTo>
                  <a:pt x="146" y="15167"/>
                  <a:pt x="108" y="15176"/>
                  <a:pt x="71" y="15183"/>
                </a:cubicBezTo>
                <a:cubicBezTo>
                  <a:pt x="47" y="15188"/>
                  <a:pt x="23" y="15192"/>
                  <a:pt x="0" y="15194"/>
                </a:cubicBezTo>
                <a:lnTo>
                  <a:pt x="0" y="15239"/>
                </a:lnTo>
                <a:cubicBezTo>
                  <a:pt x="25" y="15237"/>
                  <a:pt x="50" y="15232"/>
                  <a:pt x="74" y="15227"/>
                </a:cubicBezTo>
                <a:cubicBezTo>
                  <a:pt x="112" y="15219"/>
                  <a:pt x="147" y="15211"/>
                  <a:pt x="182" y="15213"/>
                </a:cubicBezTo>
                <a:cubicBezTo>
                  <a:pt x="630" y="15230"/>
                  <a:pt x="843" y="15483"/>
                  <a:pt x="941" y="16114"/>
                </a:cubicBezTo>
                <a:cubicBezTo>
                  <a:pt x="1076" y="16975"/>
                  <a:pt x="1287" y="17695"/>
                  <a:pt x="1587" y="18313"/>
                </a:cubicBezTo>
                <a:cubicBezTo>
                  <a:pt x="1623" y="18388"/>
                  <a:pt x="1656" y="18465"/>
                  <a:pt x="1688" y="18544"/>
                </a:cubicBezTo>
                <a:lnTo>
                  <a:pt x="1688" y="18461"/>
                </a:lnTo>
                <a:cubicBezTo>
                  <a:pt x="1663" y="18402"/>
                  <a:pt x="1638" y="18343"/>
                  <a:pt x="1611" y="18286"/>
                </a:cubicBezTo>
                <a:cubicBezTo>
                  <a:pt x="1313" y="17672"/>
                  <a:pt x="1104" y="16958"/>
                  <a:pt x="970" y="16103"/>
                </a:cubicBezTo>
                <a:cubicBezTo>
                  <a:pt x="869" y="15456"/>
                  <a:pt x="641" y="15185"/>
                  <a:pt x="183" y="15168"/>
                </a:cubicBezTo>
                <a:close/>
                <a:moveTo>
                  <a:pt x="21600" y="15312"/>
                </a:moveTo>
                <a:cubicBezTo>
                  <a:pt x="21481" y="15332"/>
                  <a:pt x="21367" y="15378"/>
                  <a:pt x="21268" y="15426"/>
                </a:cubicBezTo>
                <a:cubicBezTo>
                  <a:pt x="20954" y="15576"/>
                  <a:pt x="20729" y="15827"/>
                  <a:pt x="20580" y="16191"/>
                </a:cubicBezTo>
                <a:cubicBezTo>
                  <a:pt x="20390" y="16655"/>
                  <a:pt x="20353" y="17157"/>
                  <a:pt x="20465" y="17723"/>
                </a:cubicBezTo>
                <a:cubicBezTo>
                  <a:pt x="20627" y="18545"/>
                  <a:pt x="20590" y="19370"/>
                  <a:pt x="20539" y="19998"/>
                </a:cubicBezTo>
                <a:cubicBezTo>
                  <a:pt x="20514" y="20314"/>
                  <a:pt x="20454" y="20506"/>
                  <a:pt x="20355" y="20582"/>
                </a:cubicBezTo>
                <a:cubicBezTo>
                  <a:pt x="20255" y="20658"/>
                  <a:pt x="20117" y="20617"/>
                  <a:pt x="19932" y="20458"/>
                </a:cubicBezTo>
                <a:cubicBezTo>
                  <a:pt x="19923" y="20450"/>
                  <a:pt x="19914" y="20441"/>
                  <a:pt x="19905" y="20432"/>
                </a:cubicBezTo>
                <a:cubicBezTo>
                  <a:pt x="19898" y="20425"/>
                  <a:pt x="19890" y="20418"/>
                  <a:pt x="19882" y="20411"/>
                </a:cubicBezTo>
                <a:cubicBezTo>
                  <a:pt x="19687" y="20237"/>
                  <a:pt x="19519" y="20004"/>
                  <a:pt x="19356" y="19779"/>
                </a:cubicBezTo>
                <a:cubicBezTo>
                  <a:pt x="19268" y="19658"/>
                  <a:pt x="19178" y="19534"/>
                  <a:pt x="19084" y="19420"/>
                </a:cubicBezTo>
                <a:cubicBezTo>
                  <a:pt x="18957" y="19264"/>
                  <a:pt x="18820" y="19113"/>
                  <a:pt x="18667" y="19000"/>
                </a:cubicBezTo>
                <a:lnTo>
                  <a:pt x="18593" y="19000"/>
                </a:lnTo>
                <a:cubicBezTo>
                  <a:pt x="18769" y="19112"/>
                  <a:pt x="18923" y="19280"/>
                  <a:pt x="19065" y="19454"/>
                </a:cubicBezTo>
                <a:cubicBezTo>
                  <a:pt x="19158" y="19568"/>
                  <a:pt x="19249" y="19693"/>
                  <a:pt x="19336" y="19812"/>
                </a:cubicBezTo>
                <a:cubicBezTo>
                  <a:pt x="19500" y="20039"/>
                  <a:pt x="19670" y="20273"/>
                  <a:pt x="19868" y="20449"/>
                </a:cubicBezTo>
                <a:cubicBezTo>
                  <a:pt x="19875" y="20456"/>
                  <a:pt x="19882" y="20464"/>
                  <a:pt x="19889" y="20471"/>
                </a:cubicBezTo>
                <a:cubicBezTo>
                  <a:pt x="19898" y="20480"/>
                  <a:pt x="19908" y="20489"/>
                  <a:pt x="19917" y="20497"/>
                </a:cubicBezTo>
                <a:cubicBezTo>
                  <a:pt x="20112" y="20664"/>
                  <a:pt x="20259" y="20705"/>
                  <a:pt x="20368" y="20621"/>
                </a:cubicBezTo>
                <a:cubicBezTo>
                  <a:pt x="20476" y="20538"/>
                  <a:pt x="20541" y="20336"/>
                  <a:pt x="20568" y="20003"/>
                </a:cubicBezTo>
                <a:cubicBezTo>
                  <a:pt x="20619" y="19371"/>
                  <a:pt x="20658" y="18539"/>
                  <a:pt x="20494" y="17709"/>
                </a:cubicBezTo>
                <a:cubicBezTo>
                  <a:pt x="20384" y="17156"/>
                  <a:pt x="20420" y="16668"/>
                  <a:pt x="20605" y="16215"/>
                </a:cubicBezTo>
                <a:cubicBezTo>
                  <a:pt x="20750" y="15860"/>
                  <a:pt x="20970" y="15617"/>
                  <a:pt x="21277" y="15469"/>
                </a:cubicBezTo>
                <a:cubicBezTo>
                  <a:pt x="21374" y="15423"/>
                  <a:pt x="21484" y="15376"/>
                  <a:pt x="21600" y="15356"/>
                </a:cubicBezTo>
                <a:lnTo>
                  <a:pt x="21600" y="15312"/>
                </a:lnTo>
                <a:close/>
                <a:moveTo>
                  <a:pt x="21600" y="15697"/>
                </a:moveTo>
                <a:cubicBezTo>
                  <a:pt x="21174" y="15824"/>
                  <a:pt x="20910" y="16112"/>
                  <a:pt x="20761" y="16619"/>
                </a:cubicBezTo>
                <a:cubicBezTo>
                  <a:pt x="20646" y="17008"/>
                  <a:pt x="20689" y="17413"/>
                  <a:pt x="20729" y="17805"/>
                </a:cubicBezTo>
                <a:lnTo>
                  <a:pt x="20732" y="17830"/>
                </a:lnTo>
                <a:cubicBezTo>
                  <a:pt x="20737" y="17881"/>
                  <a:pt x="20742" y="17933"/>
                  <a:pt x="20748" y="17984"/>
                </a:cubicBezTo>
                <a:cubicBezTo>
                  <a:pt x="20786" y="18341"/>
                  <a:pt x="20825" y="18710"/>
                  <a:pt x="20809" y="19079"/>
                </a:cubicBezTo>
                <a:cubicBezTo>
                  <a:pt x="20799" y="19313"/>
                  <a:pt x="20811" y="19549"/>
                  <a:pt x="20823" y="19777"/>
                </a:cubicBezTo>
                <a:cubicBezTo>
                  <a:pt x="20834" y="19998"/>
                  <a:pt x="20846" y="20226"/>
                  <a:pt x="20837" y="20451"/>
                </a:cubicBezTo>
                <a:lnTo>
                  <a:pt x="20834" y="20531"/>
                </a:lnTo>
                <a:cubicBezTo>
                  <a:pt x="20827" y="20743"/>
                  <a:pt x="20819" y="20962"/>
                  <a:pt x="20767" y="21163"/>
                </a:cubicBezTo>
                <a:cubicBezTo>
                  <a:pt x="20719" y="21348"/>
                  <a:pt x="20659" y="21459"/>
                  <a:pt x="20583" y="21501"/>
                </a:cubicBezTo>
                <a:cubicBezTo>
                  <a:pt x="20507" y="21543"/>
                  <a:pt x="20416" y="21519"/>
                  <a:pt x="20304" y="21428"/>
                </a:cubicBezTo>
                <a:cubicBezTo>
                  <a:pt x="20077" y="21243"/>
                  <a:pt x="19880" y="20984"/>
                  <a:pt x="19689" y="20732"/>
                </a:cubicBezTo>
                <a:lnTo>
                  <a:pt x="19656" y="20689"/>
                </a:lnTo>
                <a:cubicBezTo>
                  <a:pt x="19545" y="20542"/>
                  <a:pt x="19434" y="20393"/>
                  <a:pt x="19324" y="20245"/>
                </a:cubicBezTo>
                <a:cubicBezTo>
                  <a:pt x="19189" y="20064"/>
                  <a:pt x="19049" y="19877"/>
                  <a:pt x="18910" y="19696"/>
                </a:cubicBezTo>
                <a:cubicBezTo>
                  <a:pt x="18665" y="19376"/>
                  <a:pt x="18369" y="19181"/>
                  <a:pt x="18031" y="19114"/>
                </a:cubicBezTo>
                <a:lnTo>
                  <a:pt x="18020" y="19111"/>
                </a:lnTo>
                <a:cubicBezTo>
                  <a:pt x="17681" y="19043"/>
                  <a:pt x="17331" y="18974"/>
                  <a:pt x="16983" y="19074"/>
                </a:cubicBezTo>
                <a:cubicBezTo>
                  <a:pt x="16725" y="19148"/>
                  <a:pt x="16583" y="19465"/>
                  <a:pt x="16621" y="19881"/>
                </a:cubicBezTo>
                <a:cubicBezTo>
                  <a:pt x="16659" y="20291"/>
                  <a:pt x="16791" y="20641"/>
                  <a:pt x="16918" y="20979"/>
                </a:cubicBezTo>
                <a:cubicBezTo>
                  <a:pt x="16946" y="21053"/>
                  <a:pt x="16974" y="21127"/>
                  <a:pt x="17001" y="21202"/>
                </a:cubicBezTo>
                <a:cubicBezTo>
                  <a:pt x="17053" y="21346"/>
                  <a:pt x="17094" y="21475"/>
                  <a:pt x="17131" y="21600"/>
                </a:cubicBezTo>
                <a:lnTo>
                  <a:pt x="17164" y="21600"/>
                </a:lnTo>
                <a:cubicBezTo>
                  <a:pt x="17125" y="21469"/>
                  <a:pt x="17082" y="21332"/>
                  <a:pt x="17027" y="21180"/>
                </a:cubicBezTo>
                <a:cubicBezTo>
                  <a:pt x="17000" y="21105"/>
                  <a:pt x="16972" y="21030"/>
                  <a:pt x="16944" y="20956"/>
                </a:cubicBezTo>
                <a:cubicBezTo>
                  <a:pt x="16818" y="20621"/>
                  <a:pt x="16688" y="20277"/>
                  <a:pt x="16651" y="19876"/>
                </a:cubicBezTo>
                <a:cubicBezTo>
                  <a:pt x="16614" y="19479"/>
                  <a:pt x="16743" y="19188"/>
                  <a:pt x="16988" y="19118"/>
                </a:cubicBezTo>
                <a:cubicBezTo>
                  <a:pt x="17332" y="19019"/>
                  <a:pt x="17679" y="19088"/>
                  <a:pt x="18016" y="19156"/>
                </a:cubicBezTo>
                <a:lnTo>
                  <a:pt x="18028" y="19158"/>
                </a:lnTo>
                <a:cubicBezTo>
                  <a:pt x="18360" y="19224"/>
                  <a:pt x="18650" y="19416"/>
                  <a:pt x="18891" y="19731"/>
                </a:cubicBezTo>
                <a:cubicBezTo>
                  <a:pt x="19030" y="19912"/>
                  <a:pt x="19169" y="20099"/>
                  <a:pt x="19304" y="20279"/>
                </a:cubicBezTo>
                <a:cubicBezTo>
                  <a:pt x="19415" y="20427"/>
                  <a:pt x="19526" y="20575"/>
                  <a:pt x="19637" y="20721"/>
                </a:cubicBezTo>
                <a:lnTo>
                  <a:pt x="19670" y="20765"/>
                </a:lnTo>
                <a:cubicBezTo>
                  <a:pt x="19862" y="21018"/>
                  <a:pt x="20061" y="21281"/>
                  <a:pt x="20291" y="21468"/>
                </a:cubicBezTo>
                <a:cubicBezTo>
                  <a:pt x="20411" y="21565"/>
                  <a:pt x="20510" y="21589"/>
                  <a:pt x="20593" y="21542"/>
                </a:cubicBezTo>
                <a:cubicBezTo>
                  <a:pt x="20678" y="21495"/>
                  <a:pt x="20744" y="21378"/>
                  <a:pt x="20795" y="21180"/>
                </a:cubicBezTo>
                <a:cubicBezTo>
                  <a:pt x="20848" y="20972"/>
                  <a:pt x="20856" y="20749"/>
                  <a:pt x="20863" y="20534"/>
                </a:cubicBezTo>
                <a:lnTo>
                  <a:pt x="20866" y="20453"/>
                </a:lnTo>
                <a:cubicBezTo>
                  <a:pt x="20875" y="20226"/>
                  <a:pt x="20863" y="19997"/>
                  <a:pt x="20852" y="19774"/>
                </a:cubicBezTo>
                <a:cubicBezTo>
                  <a:pt x="20840" y="19548"/>
                  <a:pt x="20828" y="19313"/>
                  <a:pt x="20838" y="19082"/>
                </a:cubicBezTo>
                <a:cubicBezTo>
                  <a:pt x="20854" y="18708"/>
                  <a:pt x="20815" y="18336"/>
                  <a:pt x="20777" y="17976"/>
                </a:cubicBezTo>
                <a:cubicBezTo>
                  <a:pt x="20771" y="17925"/>
                  <a:pt x="20766" y="17874"/>
                  <a:pt x="20760" y="17823"/>
                </a:cubicBezTo>
                <a:lnTo>
                  <a:pt x="20758" y="17798"/>
                </a:lnTo>
                <a:cubicBezTo>
                  <a:pt x="20718" y="17413"/>
                  <a:pt x="20677" y="17016"/>
                  <a:pt x="20788" y="16638"/>
                </a:cubicBezTo>
                <a:cubicBezTo>
                  <a:pt x="20933" y="16148"/>
                  <a:pt x="21187" y="15866"/>
                  <a:pt x="21600" y="15741"/>
                </a:cubicBezTo>
                <a:lnTo>
                  <a:pt x="21600" y="15697"/>
                </a:lnTo>
                <a:close/>
                <a:moveTo>
                  <a:pt x="0" y="16088"/>
                </a:moveTo>
                <a:lnTo>
                  <a:pt x="0" y="16133"/>
                </a:lnTo>
                <a:cubicBezTo>
                  <a:pt x="341" y="16269"/>
                  <a:pt x="510" y="16697"/>
                  <a:pt x="639" y="17151"/>
                </a:cubicBezTo>
                <a:cubicBezTo>
                  <a:pt x="1037" y="18552"/>
                  <a:pt x="1529" y="19845"/>
                  <a:pt x="2102" y="20992"/>
                </a:cubicBezTo>
                <a:cubicBezTo>
                  <a:pt x="2177" y="21143"/>
                  <a:pt x="2263" y="21285"/>
                  <a:pt x="2346" y="21422"/>
                </a:cubicBezTo>
                <a:cubicBezTo>
                  <a:pt x="2382" y="21480"/>
                  <a:pt x="2418" y="21540"/>
                  <a:pt x="2453" y="21600"/>
                </a:cubicBezTo>
                <a:lnTo>
                  <a:pt x="2492" y="21600"/>
                </a:lnTo>
                <a:cubicBezTo>
                  <a:pt x="2451" y="21529"/>
                  <a:pt x="2409" y="21460"/>
                  <a:pt x="2368" y="21392"/>
                </a:cubicBezTo>
                <a:cubicBezTo>
                  <a:pt x="2285" y="21256"/>
                  <a:pt x="2200" y="21114"/>
                  <a:pt x="2125" y="20965"/>
                </a:cubicBezTo>
                <a:cubicBezTo>
                  <a:pt x="1553" y="19820"/>
                  <a:pt x="1063" y="18531"/>
                  <a:pt x="666" y="17133"/>
                </a:cubicBezTo>
                <a:cubicBezTo>
                  <a:pt x="539" y="16687"/>
                  <a:pt x="360" y="16228"/>
                  <a:pt x="0" y="16088"/>
                </a:cubicBezTo>
                <a:close/>
                <a:moveTo>
                  <a:pt x="21600" y="16124"/>
                </a:moveTo>
                <a:cubicBezTo>
                  <a:pt x="21131" y="16370"/>
                  <a:pt x="20935" y="16874"/>
                  <a:pt x="20987" y="17692"/>
                </a:cubicBezTo>
                <a:cubicBezTo>
                  <a:pt x="20992" y="17783"/>
                  <a:pt x="20999" y="17873"/>
                  <a:pt x="21005" y="17964"/>
                </a:cubicBezTo>
                <a:cubicBezTo>
                  <a:pt x="21023" y="18235"/>
                  <a:pt x="21042" y="18516"/>
                  <a:pt x="21048" y="18792"/>
                </a:cubicBezTo>
                <a:cubicBezTo>
                  <a:pt x="21062" y="19400"/>
                  <a:pt x="21115" y="20012"/>
                  <a:pt x="21166" y="20602"/>
                </a:cubicBezTo>
                <a:lnTo>
                  <a:pt x="21184" y="20816"/>
                </a:lnTo>
                <a:cubicBezTo>
                  <a:pt x="21189" y="20875"/>
                  <a:pt x="21195" y="20934"/>
                  <a:pt x="21201" y="20994"/>
                </a:cubicBezTo>
                <a:cubicBezTo>
                  <a:pt x="21221" y="21193"/>
                  <a:pt x="21240" y="21397"/>
                  <a:pt x="21231" y="21600"/>
                </a:cubicBezTo>
                <a:lnTo>
                  <a:pt x="21260" y="21600"/>
                </a:lnTo>
                <a:cubicBezTo>
                  <a:pt x="21268" y="21393"/>
                  <a:pt x="21250" y="21188"/>
                  <a:pt x="21230" y="20987"/>
                </a:cubicBezTo>
                <a:cubicBezTo>
                  <a:pt x="21224" y="20928"/>
                  <a:pt x="21219" y="20870"/>
                  <a:pt x="21214" y="20811"/>
                </a:cubicBezTo>
                <a:lnTo>
                  <a:pt x="21195" y="20596"/>
                </a:lnTo>
                <a:cubicBezTo>
                  <a:pt x="21144" y="20006"/>
                  <a:pt x="21091" y="19396"/>
                  <a:pt x="21078" y="18789"/>
                </a:cubicBezTo>
                <a:cubicBezTo>
                  <a:pt x="21071" y="18512"/>
                  <a:pt x="21053" y="18232"/>
                  <a:pt x="21034" y="17960"/>
                </a:cubicBezTo>
                <a:cubicBezTo>
                  <a:pt x="21028" y="17869"/>
                  <a:pt x="21022" y="17778"/>
                  <a:pt x="21016" y="17688"/>
                </a:cubicBezTo>
                <a:cubicBezTo>
                  <a:pt x="20966" y="16889"/>
                  <a:pt x="21148" y="16412"/>
                  <a:pt x="21600" y="16171"/>
                </a:cubicBezTo>
                <a:lnTo>
                  <a:pt x="21600" y="16124"/>
                </a:lnTo>
                <a:close/>
                <a:moveTo>
                  <a:pt x="0" y="16585"/>
                </a:moveTo>
                <a:lnTo>
                  <a:pt x="0" y="16636"/>
                </a:lnTo>
                <a:cubicBezTo>
                  <a:pt x="139" y="16746"/>
                  <a:pt x="251" y="16922"/>
                  <a:pt x="334" y="17165"/>
                </a:cubicBezTo>
                <a:cubicBezTo>
                  <a:pt x="484" y="17605"/>
                  <a:pt x="637" y="18086"/>
                  <a:pt x="816" y="18678"/>
                </a:cubicBezTo>
                <a:cubicBezTo>
                  <a:pt x="986" y="19240"/>
                  <a:pt x="1196" y="19801"/>
                  <a:pt x="1459" y="20392"/>
                </a:cubicBezTo>
                <a:cubicBezTo>
                  <a:pt x="1568" y="20638"/>
                  <a:pt x="1692" y="20872"/>
                  <a:pt x="1812" y="21099"/>
                </a:cubicBezTo>
                <a:cubicBezTo>
                  <a:pt x="1897" y="21262"/>
                  <a:pt x="1984" y="21428"/>
                  <a:pt x="2068" y="21600"/>
                </a:cubicBezTo>
                <a:lnTo>
                  <a:pt x="2104" y="21600"/>
                </a:lnTo>
                <a:cubicBezTo>
                  <a:pt x="2017" y="21419"/>
                  <a:pt x="1925" y="21243"/>
                  <a:pt x="1835" y="21072"/>
                </a:cubicBezTo>
                <a:cubicBezTo>
                  <a:pt x="1716" y="20845"/>
                  <a:pt x="1592" y="20610"/>
                  <a:pt x="1484" y="20366"/>
                </a:cubicBezTo>
                <a:cubicBezTo>
                  <a:pt x="1222" y="19777"/>
                  <a:pt x="1013" y="19219"/>
                  <a:pt x="843" y="18659"/>
                </a:cubicBezTo>
                <a:cubicBezTo>
                  <a:pt x="664" y="18067"/>
                  <a:pt x="510" y="17585"/>
                  <a:pt x="360" y="17144"/>
                </a:cubicBezTo>
                <a:cubicBezTo>
                  <a:pt x="272" y="16885"/>
                  <a:pt x="151" y="16698"/>
                  <a:pt x="0" y="16585"/>
                </a:cubicBezTo>
                <a:close/>
                <a:moveTo>
                  <a:pt x="21600" y="16683"/>
                </a:moveTo>
                <a:cubicBezTo>
                  <a:pt x="21359" y="16927"/>
                  <a:pt x="21251" y="17307"/>
                  <a:pt x="21272" y="17845"/>
                </a:cubicBezTo>
                <a:cubicBezTo>
                  <a:pt x="21290" y="18328"/>
                  <a:pt x="21317" y="18897"/>
                  <a:pt x="21378" y="19454"/>
                </a:cubicBezTo>
                <a:cubicBezTo>
                  <a:pt x="21420" y="19842"/>
                  <a:pt x="21476" y="20288"/>
                  <a:pt x="21600" y="20703"/>
                </a:cubicBezTo>
                <a:lnTo>
                  <a:pt x="21600" y="20591"/>
                </a:lnTo>
                <a:cubicBezTo>
                  <a:pt x="21496" y="20208"/>
                  <a:pt x="21445" y="19802"/>
                  <a:pt x="21407" y="19446"/>
                </a:cubicBezTo>
                <a:cubicBezTo>
                  <a:pt x="21346" y="18892"/>
                  <a:pt x="21320" y="18324"/>
                  <a:pt x="21301" y="17842"/>
                </a:cubicBezTo>
                <a:cubicBezTo>
                  <a:pt x="21282" y="17334"/>
                  <a:pt x="21380" y="16973"/>
                  <a:pt x="21600" y="16738"/>
                </a:cubicBezTo>
                <a:lnTo>
                  <a:pt x="21600" y="16683"/>
                </a:lnTo>
                <a:close/>
                <a:moveTo>
                  <a:pt x="21600" y="17128"/>
                </a:moveTo>
                <a:cubicBezTo>
                  <a:pt x="21546" y="17234"/>
                  <a:pt x="21514" y="17358"/>
                  <a:pt x="21491" y="17477"/>
                </a:cubicBezTo>
                <a:cubicBezTo>
                  <a:pt x="21396" y="17955"/>
                  <a:pt x="21454" y="18435"/>
                  <a:pt x="21504" y="18859"/>
                </a:cubicBezTo>
                <a:lnTo>
                  <a:pt x="21515" y="18958"/>
                </a:lnTo>
                <a:cubicBezTo>
                  <a:pt x="21537" y="19147"/>
                  <a:pt x="21560" y="19341"/>
                  <a:pt x="21600" y="19526"/>
                </a:cubicBezTo>
                <a:lnTo>
                  <a:pt x="21600" y="19355"/>
                </a:lnTo>
                <a:cubicBezTo>
                  <a:pt x="21578" y="19221"/>
                  <a:pt x="21560" y="19085"/>
                  <a:pt x="21545" y="18951"/>
                </a:cubicBezTo>
                <a:lnTo>
                  <a:pt x="21533" y="18852"/>
                </a:lnTo>
                <a:cubicBezTo>
                  <a:pt x="21483" y="18433"/>
                  <a:pt x="21427" y="17957"/>
                  <a:pt x="21519" y="17489"/>
                </a:cubicBezTo>
                <a:cubicBezTo>
                  <a:pt x="21538" y="17394"/>
                  <a:pt x="21563" y="17294"/>
                  <a:pt x="21600" y="17204"/>
                </a:cubicBezTo>
                <a:lnTo>
                  <a:pt x="21600" y="17128"/>
                </a:lnTo>
                <a:close/>
                <a:moveTo>
                  <a:pt x="0" y="18257"/>
                </a:moveTo>
                <a:lnTo>
                  <a:pt x="0" y="18343"/>
                </a:lnTo>
                <a:cubicBezTo>
                  <a:pt x="164" y="18779"/>
                  <a:pt x="234" y="19236"/>
                  <a:pt x="205" y="19710"/>
                </a:cubicBezTo>
                <a:cubicBezTo>
                  <a:pt x="193" y="19908"/>
                  <a:pt x="145" y="20145"/>
                  <a:pt x="0" y="20294"/>
                </a:cubicBezTo>
                <a:lnTo>
                  <a:pt x="0" y="20344"/>
                </a:lnTo>
                <a:cubicBezTo>
                  <a:pt x="135" y="20216"/>
                  <a:pt x="218" y="20001"/>
                  <a:pt x="235" y="19714"/>
                </a:cubicBezTo>
                <a:cubicBezTo>
                  <a:pt x="265" y="19208"/>
                  <a:pt x="185" y="18719"/>
                  <a:pt x="0" y="18257"/>
                </a:cubicBezTo>
                <a:close/>
                <a:moveTo>
                  <a:pt x="1843" y="19000"/>
                </a:moveTo>
                <a:cubicBezTo>
                  <a:pt x="1868" y="19082"/>
                  <a:pt x="1891" y="19164"/>
                  <a:pt x="1914" y="19245"/>
                </a:cubicBezTo>
                <a:cubicBezTo>
                  <a:pt x="2142" y="20072"/>
                  <a:pt x="2472" y="20660"/>
                  <a:pt x="2923" y="21042"/>
                </a:cubicBezTo>
                <a:lnTo>
                  <a:pt x="2943" y="21059"/>
                </a:lnTo>
                <a:cubicBezTo>
                  <a:pt x="3121" y="21210"/>
                  <a:pt x="3304" y="21366"/>
                  <a:pt x="3444" y="21600"/>
                </a:cubicBezTo>
                <a:lnTo>
                  <a:pt x="3484" y="21600"/>
                </a:lnTo>
                <a:cubicBezTo>
                  <a:pt x="3339" y="21344"/>
                  <a:pt x="3145" y="21180"/>
                  <a:pt x="2958" y="21021"/>
                </a:cubicBezTo>
                <a:lnTo>
                  <a:pt x="2937" y="21003"/>
                </a:lnTo>
                <a:cubicBezTo>
                  <a:pt x="2493" y="20626"/>
                  <a:pt x="2167" y="20044"/>
                  <a:pt x="1941" y="19227"/>
                </a:cubicBezTo>
                <a:cubicBezTo>
                  <a:pt x="1920" y="19152"/>
                  <a:pt x="1898" y="19076"/>
                  <a:pt x="1876" y="19000"/>
                </a:cubicBezTo>
                <a:lnTo>
                  <a:pt x="1843" y="19000"/>
                </a:lnTo>
                <a:close/>
                <a:moveTo>
                  <a:pt x="2160" y="19000"/>
                </a:moveTo>
                <a:cubicBezTo>
                  <a:pt x="2230" y="19301"/>
                  <a:pt x="2312" y="19561"/>
                  <a:pt x="2412" y="19789"/>
                </a:cubicBezTo>
                <a:cubicBezTo>
                  <a:pt x="2621" y="20267"/>
                  <a:pt x="2939" y="20500"/>
                  <a:pt x="3248" y="20699"/>
                </a:cubicBezTo>
                <a:cubicBezTo>
                  <a:pt x="3535" y="20884"/>
                  <a:pt x="3821" y="21125"/>
                  <a:pt x="3987" y="21600"/>
                </a:cubicBezTo>
                <a:lnTo>
                  <a:pt x="4020" y="21600"/>
                </a:lnTo>
                <a:cubicBezTo>
                  <a:pt x="3851" y="21097"/>
                  <a:pt x="3542" y="20841"/>
                  <a:pt x="3260" y="20659"/>
                </a:cubicBezTo>
                <a:cubicBezTo>
                  <a:pt x="2955" y="20462"/>
                  <a:pt x="2641" y="20232"/>
                  <a:pt x="2436" y="19765"/>
                </a:cubicBezTo>
                <a:cubicBezTo>
                  <a:pt x="2340" y="19544"/>
                  <a:pt x="2259" y="19291"/>
                  <a:pt x="2191" y="19000"/>
                </a:cubicBezTo>
                <a:lnTo>
                  <a:pt x="2160" y="19000"/>
                </a:lnTo>
                <a:close/>
                <a:moveTo>
                  <a:pt x="2229" y="19000"/>
                </a:moveTo>
                <a:cubicBezTo>
                  <a:pt x="2233" y="19020"/>
                  <a:pt x="2238" y="19041"/>
                  <a:pt x="2243" y="19061"/>
                </a:cubicBezTo>
                <a:cubicBezTo>
                  <a:pt x="2404" y="19806"/>
                  <a:pt x="2739" y="20323"/>
                  <a:pt x="3237" y="20599"/>
                </a:cubicBezTo>
                <a:cubicBezTo>
                  <a:pt x="3617" y="20810"/>
                  <a:pt x="3889" y="21140"/>
                  <a:pt x="4064" y="21600"/>
                </a:cubicBezTo>
                <a:lnTo>
                  <a:pt x="4097" y="21600"/>
                </a:lnTo>
                <a:cubicBezTo>
                  <a:pt x="3919" y="21119"/>
                  <a:pt x="3640" y="20775"/>
                  <a:pt x="3247" y="20557"/>
                </a:cubicBezTo>
                <a:cubicBezTo>
                  <a:pt x="2758" y="20286"/>
                  <a:pt x="2430" y="19778"/>
                  <a:pt x="2271" y="19048"/>
                </a:cubicBezTo>
                <a:cubicBezTo>
                  <a:pt x="2268" y="19032"/>
                  <a:pt x="2264" y="19016"/>
                  <a:pt x="2261" y="19000"/>
                </a:cubicBezTo>
                <a:lnTo>
                  <a:pt x="2229" y="19000"/>
                </a:lnTo>
                <a:close/>
                <a:moveTo>
                  <a:pt x="2502" y="19000"/>
                </a:moveTo>
                <a:cubicBezTo>
                  <a:pt x="2575" y="19290"/>
                  <a:pt x="2671" y="19581"/>
                  <a:pt x="2849" y="19802"/>
                </a:cubicBezTo>
                <a:cubicBezTo>
                  <a:pt x="3177" y="20208"/>
                  <a:pt x="3555" y="20195"/>
                  <a:pt x="3946" y="20144"/>
                </a:cubicBezTo>
                <a:cubicBezTo>
                  <a:pt x="4176" y="20114"/>
                  <a:pt x="4241" y="20144"/>
                  <a:pt x="4299" y="20490"/>
                </a:cubicBezTo>
                <a:cubicBezTo>
                  <a:pt x="4328" y="20661"/>
                  <a:pt x="4362" y="20833"/>
                  <a:pt x="4395" y="20999"/>
                </a:cubicBezTo>
                <a:cubicBezTo>
                  <a:pt x="4433" y="21195"/>
                  <a:pt x="4473" y="21397"/>
                  <a:pt x="4506" y="21600"/>
                </a:cubicBezTo>
                <a:lnTo>
                  <a:pt x="4536" y="21600"/>
                </a:lnTo>
                <a:cubicBezTo>
                  <a:pt x="4504" y="21393"/>
                  <a:pt x="4463" y="21186"/>
                  <a:pt x="4423" y="20986"/>
                </a:cubicBezTo>
                <a:cubicBezTo>
                  <a:pt x="4390" y="20820"/>
                  <a:pt x="4356" y="20648"/>
                  <a:pt x="4327" y="20478"/>
                </a:cubicBezTo>
                <a:cubicBezTo>
                  <a:pt x="4265" y="20110"/>
                  <a:pt x="4190" y="20066"/>
                  <a:pt x="3943" y="20099"/>
                </a:cubicBezTo>
                <a:cubicBezTo>
                  <a:pt x="3559" y="20149"/>
                  <a:pt x="3188" y="20163"/>
                  <a:pt x="2868" y="19768"/>
                </a:cubicBezTo>
                <a:cubicBezTo>
                  <a:pt x="2698" y="19557"/>
                  <a:pt x="2605" y="19279"/>
                  <a:pt x="2533" y="19000"/>
                </a:cubicBezTo>
                <a:lnTo>
                  <a:pt x="2502" y="19000"/>
                </a:lnTo>
                <a:close/>
                <a:moveTo>
                  <a:pt x="2579" y="19000"/>
                </a:moveTo>
                <a:cubicBezTo>
                  <a:pt x="2613" y="19123"/>
                  <a:pt x="2650" y="19237"/>
                  <a:pt x="2693" y="19343"/>
                </a:cubicBezTo>
                <a:cubicBezTo>
                  <a:pt x="2860" y="19750"/>
                  <a:pt x="3121" y="19979"/>
                  <a:pt x="3471" y="20024"/>
                </a:cubicBezTo>
                <a:cubicBezTo>
                  <a:pt x="3670" y="20049"/>
                  <a:pt x="3832" y="20041"/>
                  <a:pt x="3984" y="19998"/>
                </a:cubicBezTo>
                <a:cubicBezTo>
                  <a:pt x="4200" y="19936"/>
                  <a:pt x="4295" y="20033"/>
                  <a:pt x="4359" y="20382"/>
                </a:cubicBezTo>
                <a:cubicBezTo>
                  <a:pt x="4424" y="20730"/>
                  <a:pt x="4487" y="21085"/>
                  <a:pt x="4548" y="21429"/>
                </a:cubicBezTo>
                <a:cubicBezTo>
                  <a:pt x="4558" y="21486"/>
                  <a:pt x="4568" y="21543"/>
                  <a:pt x="4578" y="21600"/>
                </a:cubicBezTo>
                <a:lnTo>
                  <a:pt x="4609" y="21600"/>
                </a:lnTo>
                <a:cubicBezTo>
                  <a:pt x="4598" y="21539"/>
                  <a:pt x="4587" y="21478"/>
                  <a:pt x="4577" y="21417"/>
                </a:cubicBezTo>
                <a:cubicBezTo>
                  <a:pt x="4516" y="21073"/>
                  <a:pt x="4452" y="20718"/>
                  <a:pt x="4388" y="20370"/>
                </a:cubicBezTo>
                <a:cubicBezTo>
                  <a:pt x="4318" y="19997"/>
                  <a:pt x="4211" y="19887"/>
                  <a:pt x="3978" y="19954"/>
                </a:cubicBezTo>
                <a:cubicBezTo>
                  <a:pt x="3830" y="19996"/>
                  <a:pt x="3670" y="20005"/>
                  <a:pt x="3473" y="19980"/>
                </a:cubicBezTo>
                <a:cubicBezTo>
                  <a:pt x="3129" y="19936"/>
                  <a:pt x="2882" y="19720"/>
                  <a:pt x="2719" y="19320"/>
                </a:cubicBezTo>
                <a:cubicBezTo>
                  <a:pt x="2678" y="19221"/>
                  <a:pt x="2643" y="19115"/>
                  <a:pt x="2611" y="19000"/>
                </a:cubicBezTo>
                <a:lnTo>
                  <a:pt x="2579" y="19000"/>
                </a:lnTo>
                <a:close/>
                <a:moveTo>
                  <a:pt x="3147" y="19000"/>
                </a:moveTo>
                <a:cubicBezTo>
                  <a:pt x="3195" y="19054"/>
                  <a:pt x="3254" y="19091"/>
                  <a:pt x="3330" y="19098"/>
                </a:cubicBezTo>
                <a:cubicBezTo>
                  <a:pt x="3338" y="19099"/>
                  <a:pt x="3345" y="19100"/>
                  <a:pt x="3353" y="19100"/>
                </a:cubicBezTo>
                <a:cubicBezTo>
                  <a:pt x="3428" y="19100"/>
                  <a:pt x="3496" y="19066"/>
                  <a:pt x="3558" y="19000"/>
                </a:cubicBezTo>
                <a:lnTo>
                  <a:pt x="3501" y="19000"/>
                </a:lnTo>
                <a:cubicBezTo>
                  <a:pt x="3449" y="19041"/>
                  <a:pt x="3393" y="19060"/>
                  <a:pt x="3332" y="19054"/>
                </a:cubicBezTo>
                <a:cubicBezTo>
                  <a:pt x="3283" y="19050"/>
                  <a:pt x="3240" y="19031"/>
                  <a:pt x="3201" y="19000"/>
                </a:cubicBezTo>
                <a:lnTo>
                  <a:pt x="3147" y="19000"/>
                </a:lnTo>
                <a:close/>
                <a:moveTo>
                  <a:pt x="3314" y="19000"/>
                </a:moveTo>
                <a:cubicBezTo>
                  <a:pt x="3324" y="19002"/>
                  <a:pt x="3334" y="19006"/>
                  <a:pt x="3344" y="19007"/>
                </a:cubicBezTo>
                <a:cubicBezTo>
                  <a:pt x="3365" y="19009"/>
                  <a:pt x="3385" y="19006"/>
                  <a:pt x="3405" y="19000"/>
                </a:cubicBezTo>
                <a:lnTo>
                  <a:pt x="3314" y="19000"/>
                </a:lnTo>
                <a:close/>
                <a:moveTo>
                  <a:pt x="4323" y="19000"/>
                </a:moveTo>
                <a:cubicBezTo>
                  <a:pt x="4326" y="19036"/>
                  <a:pt x="4329" y="19073"/>
                  <a:pt x="4332" y="19108"/>
                </a:cubicBezTo>
                <a:cubicBezTo>
                  <a:pt x="4336" y="19145"/>
                  <a:pt x="4339" y="19182"/>
                  <a:pt x="4342" y="19219"/>
                </a:cubicBezTo>
                <a:cubicBezTo>
                  <a:pt x="4355" y="19361"/>
                  <a:pt x="4388" y="19460"/>
                  <a:pt x="4441" y="19512"/>
                </a:cubicBezTo>
                <a:cubicBezTo>
                  <a:pt x="4492" y="19562"/>
                  <a:pt x="4561" y="19567"/>
                  <a:pt x="4647" y="19528"/>
                </a:cubicBezTo>
                <a:cubicBezTo>
                  <a:pt x="5283" y="19239"/>
                  <a:pt x="5775" y="19623"/>
                  <a:pt x="6317" y="20286"/>
                </a:cubicBezTo>
                <a:cubicBezTo>
                  <a:pt x="6502" y="20513"/>
                  <a:pt x="6565" y="20825"/>
                  <a:pt x="6515" y="21270"/>
                </a:cubicBezTo>
                <a:cubicBezTo>
                  <a:pt x="6503" y="21380"/>
                  <a:pt x="6490" y="21490"/>
                  <a:pt x="6477" y="21600"/>
                </a:cubicBezTo>
                <a:lnTo>
                  <a:pt x="6507" y="21600"/>
                </a:lnTo>
                <a:cubicBezTo>
                  <a:pt x="6520" y="21492"/>
                  <a:pt x="6533" y="21384"/>
                  <a:pt x="6545" y="21277"/>
                </a:cubicBezTo>
                <a:cubicBezTo>
                  <a:pt x="6596" y="20821"/>
                  <a:pt x="6527" y="20486"/>
                  <a:pt x="6335" y="20251"/>
                </a:cubicBezTo>
                <a:cubicBezTo>
                  <a:pt x="5859" y="19669"/>
                  <a:pt x="5325" y="19174"/>
                  <a:pt x="4638" y="19486"/>
                </a:cubicBezTo>
                <a:cubicBezTo>
                  <a:pt x="4561" y="19521"/>
                  <a:pt x="4500" y="19516"/>
                  <a:pt x="4457" y="19473"/>
                </a:cubicBezTo>
                <a:cubicBezTo>
                  <a:pt x="4412" y="19429"/>
                  <a:pt x="4384" y="19342"/>
                  <a:pt x="4372" y="19213"/>
                </a:cubicBezTo>
                <a:cubicBezTo>
                  <a:pt x="4369" y="19176"/>
                  <a:pt x="4365" y="19138"/>
                  <a:pt x="4361" y="19101"/>
                </a:cubicBezTo>
                <a:cubicBezTo>
                  <a:pt x="4358" y="19068"/>
                  <a:pt x="4356" y="19034"/>
                  <a:pt x="4353" y="19000"/>
                </a:cubicBezTo>
                <a:lnTo>
                  <a:pt x="4323" y="19000"/>
                </a:lnTo>
                <a:close/>
                <a:moveTo>
                  <a:pt x="6095" y="19000"/>
                </a:moveTo>
                <a:cubicBezTo>
                  <a:pt x="6272" y="19109"/>
                  <a:pt x="6447" y="19164"/>
                  <a:pt x="6624" y="19164"/>
                </a:cubicBezTo>
                <a:cubicBezTo>
                  <a:pt x="6773" y="19164"/>
                  <a:pt x="6923" y="19126"/>
                  <a:pt x="7076" y="19049"/>
                </a:cubicBezTo>
                <a:cubicBezTo>
                  <a:pt x="7114" y="19030"/>
                  <a:pt x="7153" y="19017"/>
                  <a:pt x="7192" y="19000"/>
                </a:cubicBezTo>
                <a:lnTo>
                  <a:pt x="7083" y="19000"/>
                </a:lnTo>
                <a:cubicBezTo>
                  <a:pt x="7078" y="19003"/>
                  <a:pt x="7072" y="19004"/>
                  <a:pt x="7067" y="19007"/>
                </a:cubicBezTo>
                <a:cubicBezTo>
                  <a:pt x="6767" y="19156"/>
                  <a:pt x="6478" y="19154"/>
                  <a:pt x="6184" y="19000"/>
                </a:cubicBezTo>
                <a:lnTo>
                  <a:pt x="6095" y="19000"/>
                </a:lnTo>
                <a:close/>
                <a:moveTo>
                  <a:pt x="8501" y="19000"/>
                </a:moveTo>
                <a:cubicBezTo>
                  <a:pt x="8303" y="19234"/>
                  <a:pt x="8099" y="19473"/>
                  <a:pt x="7893" y="19701"/>
                </a:cubicBezTo>
                <a:cubicBezTo>
                  <a:pt x="7666" y="19951"/>
                  <a:pt x="7582" y="20238"/>
                  <a:pt x="7637" y="20576"/>
                </a:cubicBezTo>
                <a:cubicBezTo>
                  <a:pt x="7687" y="20886"/>
                  <a:pt x="7741" y="21201"/>
                  <a:pt x="7793" y="21504"/>
                </a:cubicBezTo>
                <a:cubicBezTo>
                  <a:pt x="7798" y="21536"/>
                  <a:pt x="7804" y="21568"/>
                  <a:pt x="7809" y="21600"/>
                </a:cubicBezTo>
                <a:lnTo>
                  <a:pt x="7840" y="21600"/>
                </a:lnTo>
                <a:cubicBezTo>
                  <a:pt x="7834" y="21564"/>
                  <a:pt x="7828" y="21529"/>
                  <a:pt x="7822" y="21493"/>
                </a:cubicBezTo>
                <a:cubicBezTo>
                  <a:pt x="7769" y="21190"/>
                  <a:pt x="7716" y="20876"/>
                  <a:pt x="7665" y="20567"/>
                </a:cubicBezTo>
                <a:cubicBezTo>
                  <a:pt x="7613" y="20244"/>
                  <a:pt x="7691" y="19980"/>
                  <a:pt x="7910" y="19738"/>
                </a:cubicBezTo>
                <a:cubicBezTo>
                  <a:pt x="8126" y="19498"/>
                  <a:pt x="8342" y="19246"/>
                  <a:pt x="8549" y="19001"/>
                </a:cubicBezTo>
                <a:cubicBezTo>
                  <a:pt x="8550" y="19001"/>
                  <a:pt x="8550" y="19000"/>
                  <a:pt x="8550" y="19000"/>
                </a:cubicBezTo>
                <a:lnTo>
                  <a:pt x="8501" y="19000"/>
                </a:lnTo>
                <a:close/>
                <a:moveTo>
                  <a:pt x="8877" y="19000"/>
                </a:moveTo>
                <a:cubicBezTo>
                  <a:pt x="8734" y="19169"/>
                  <a:pt x="8603" y="19358"/>
                  <a:pt x="8479" y="19541"/>
                </a:cubicBezTo>
                <a:cubicBezTo>
                  <a:pt x="8165" y="20003"/>
                  <a:pt x="8053" y="20514"/>
                  <a:pt x="8139" y="21101"/>
                </a:cubicBezTo>
                <a:cubicBezTo>
                  <a:pt x="8148" y="21164"/>
                  <a:pt x="8159" y="21226"/>
                  <a:pt x="8170" y="21289"/>
                </a:cubicBezTo>
                <a:cubicBezTo>
                  <a:pt x="8186" y="21391"/>
                  <a:pt x="8202" y="21495"/>
                  <a:pt x="8214" y="21600"/>
                </a:cubicBezTo>
                <a:lnTo>
                  <a:pt x="8243" y="21600"/>
                </a:lnTo>
                <a:cubicBezTo>
                  <a:pt x="8231" y="21491"/>
                  <a:pt x="8215" y="21385"/>
                  <a:pt x="8198" y="21280"/>
                </a:cubicBezTo>
                <a:cubicBezTo>
                  <a:pt x="8187" y="21217"/>
                  <a:pt x="8177" y="21152"/>
                  <a:pt x="8168" y="21089"/>
                </a:cubicBezTo>
                <a:cubicBezTo>
                  <a:pt x="8083" y="20511"/>
                  <a:pt x="8188" y="20030"/>
                  <a:pt x="8499" y="19573"/>
                </a:cubicBezTo>
                <a:cubicBezTo>
                  <a:pt x="8637" y="19370"/>
                  <a:pt x="8775" y="19174"/>
                  <a:pt x="8927" y="19000"/>
                </a:cubicBezTo>
                <a:lnTo>
                  <a:pt x="8877" y="19000"/>
                </a:lnTo>
                <a:close/>
                <a:moveTo>
                  <a:pt x="8998" y="19000"/>
                </a:moveTo>
                <a:cubicBezTo>
                  <a:pt x="8897" y="19102"/>
                  <a:pt x="8797" y="19224"/>
                  <a:pt x="8697" y="19371"/>
                </a:cubicBezTo>
                <a:cubicBezTo>
                  <a:pt x="8601" y="19511"/>
                  <a:pt x="8509" y="19656"/>
                  <a:pt x="8440" y="19766"/>
                </a:cubicBezTo>
                <a:cubicBezTo>
                  <a:pt x="8199" y="20151"/>
                  <a:pt x="8134" y="20617"/>
                  <a:pt x="8233" y="21233"/>
                </a:cubicBezTo>
                <a:cubicBezTo>
                  <a:pt x="8247" y="21322"/>
                  <a:pt x="8259" y="21414"/>
                  <a:pt x="8272" y="21502"/>
                </a:cubicBezTo>
                <a:cubicBezTo>
                  <a:pt x="8276" y="21535"/>
                  <a:pt x="8280" y="21568"/>
                  <a:pt x="8285" y="21600"/>
                </a:cubicBezTo>
                <a:lnTo>
                  <a:pt x="8316" y="21600"/>
                </a:lnTo>
                <a:cubicBezTo>
                  <a:pt x="8311" y="21564"/>
                  <a:pt x="8306" y="21529"/>
                  <a:pt x="8301" y="21493"/>
                </a:cubicBezTo>
                <a:cubicBezTo>
                  <a:pt x="8289" y="21404"/>
                  <a:pt x="8276" y="21313"/>
                  <a:pt x="8262" y="21224"/>
                </a:cubicBezTo>
                <a:cubicBezTo>
                  <a:pt x="8165" y="20624"/>
                  <a:pt x="8229" y="20171"/>
                  <a:pt x="8462" y="19798"/>
                </a:cubicBezTo>
                <a:cubicBezTo>
                  <a:pt x="8531" y="19687"/>
                  <a:pt x="8622" y="19543"/>
                  <a:pt x="8718" y="19404"/>
                </a:cubicBezTo>
                <a:cubicBezTo>
                  <a:pt x="8830" y="19239"/>
                  <a:pt x="8942" y="19107"/>
                  <a:pt x="9055" y="19000"/>
                </a:cubicBezTo>
                <a:lnTo>
                  <a:pt x="8998" y="19000"/>
                </a:lnTo>
                <a:close/>
                <a:moveTo>
                  <a:pt x="10653" y="19000"/>
                </a:moveTo>
                <a:cubicBezTo>
                  <a:pt x="10435" y="19216"/>
                  <a:pt x="10196" y="19262"/>
                  <a:pt x="9924" y="19141"/>
                </a:cubicBezTo>
                <a:cubicBezTo>
                  <a:pt x="9608" y="19000"/>
                  <a:pt x="9305" y="19056"/>
                  <a:pt x="9048" y="19302"/>
                </a:cubicBezTo>
                <a:cubicBezTo>
                  <a:pt x="8767" y="19572"/>
                  <a:pt x="8558" y="20057"/>
                  <a:pt x="8504" y="20569"/>
                </a:cubicBezTo>
                <a:cubicBezTo>
                  <a:pt x="8486" y="20743"/>
                  <a:pt x="8509" y="20912"/>
                  <a:pt x="8530" y="21076"/>
                </a:cubicBezTo>
                <a:cubicBezTo>
                  <a:pt x="8537" y="21127"/>
                  <a:pt x="8544" y="21181"/>
                  <a:pt x="8549" y="21233"/>
                </a:cubicBezTo>
                <a:cubicBezTo>
                  <a:pt x="8559" y="21327"/>
                  <a:pt x="8576" y="21420"/>
                  <a:pt x="8593" y="21509"/>
                </a:cubicBezTo>
                <a:cubicBezTo>
                  <a:pt x="8598" y="21539"/>
                  <a:pt x="8602" y="21570"/>
                  <a:pt x="8608" y="21600"/>
                </a:cubicBezTo>
                <a:lnTo>
                  <a:pt x="8638" y="21600"/>
                </a:lnTo>
                <a:cubicBezTo>
                  <a:pt x="8632" y="21566"/>
                  <a:pt x="8627" y="21531"/>
                  <a:pt x="8621" y="21498"/>
                </a:cubicBezTo>
                <a:cubicBezTo>
                  <a:pt x="8605" y="21409"/>
                  <a:pt x="8589" y="21318"/>
                  <a:pt x="8579" y="21226"/>
                </a:cubicBezTo>
                <a:cubicBezTo>
                  <a:pt x="8573" y="21173"/>
                  <a:pt x="8566" y="21118"/>
                  <a:pt x="8559" y="21066"/>
                </a:cubicBezTo>
                <a:cubicBezTo>
                  <a:pt x="8538" y="20907"/>
                  <a:pt x="8516" y="20742"/>
                  <a:pt x="8534" y="20576"/>
                </a:cubicBezTo>
                <a:cubicBezTo>
                  <a:pt x="8587" y="20077"/>
                  <a:pt x="8790" y="19603"/>
                  <a:pt x="9064" y="19341"/>
                </a:cubicBezTo>
                <a:cubicBezTo>
                  <a:pt x="9314" y="19101"/>
                  <a:pt x="9609" y="19046"/>
                  <a:pt x="9916" y="19183"/>
                </a:cubicBezTo>
                <a:cubicBezTo>
                  <a:pt x="10211" y="19314"/>
                  <a:pt x="10469" y="19253"/>
                  <a:pt x="10703" y="19000"/>
                </a:cubicBezTo>
                <a:lnTo>
                  <a:pt x="10653" y="19000"/>
                </a:lnTo>
                <a:close/>
                <a:moveTo>
                  <a:pt x="12382" y="19000"/>
                </a:moveTo>
                <a:cubicBezTo>
                  <a:pt x="12410" y="19022"/>
                  <a:pt x="12438" y="19044"/>
                  <a:pt x="12466" y="19066"/>
                </a:cubicBezTo>
                <a:cubicBezTo>
                  <a:pt x="12742" y="19276"/>
                  <a:pt x="13021" y="19299"/>
                  <a:pt x="13295" y="19136"/>
                </a:cubicBezTo>
                <a:cubicBezTo>
                  <a:pt x="13385" y="19082"/>
                  <a:pt x="13473" y="19038"/>
                  <a:pt x="13559" y="19000"/>
                </a:cubicBezTo>
                <a:lnTo>
                  <a:pt x="13458" y="19000"/>
                </a:lnTo>
                <a:cubicBezTo>
                  <a:pt x="13401" y="19028"/>
                  <a:pt x="13343" y="19059"/>
                  <a:pt x="13284" y="19094"/>
                </a:cubicBezTo>
                <a:cubicBezTo>
                  <a:pt x="13015" y="19255"/>
                  <a:pt x="12752" y="19232"/>
                  <a:pt x="12479" y="19026"/>
                </a:cubicBezTo>
                <a:cubicBezTo>
                  <a:pt x="12468" y="19017"/>
                  <a:pt x="12457" y="19009"/>
                  <a:pt x="12446" y="19000"/>
                </a:cubicBezTo>
                <a:lnTo>
                  <a:pt x="12382" y="19000"/>
                </a:lnTo>
                <a:close/>
                <a:moveTo>
                  <a:pt x="14755" y="19000"/>
                </a:moveTo>
                <a:cubicBezTo>
                  <a:pt x="15051" y="19131"/>
                  <a:pt x="15266" y="19334"/>
                  <a:pt x="15431" y="19635"/>
                </a:cubicBezTo>
                <a:cubicBezTo>
                  <a:pt x="15811" y="20330"/>
                  <a:pt x="16069" y="20961"/>
                  <a:pt x="16234" y="21600"/>
                </a:cubicBezTo>
                <a:lnTo>
                  <a:pt x="16266" y="21600"/>
                </a:lnTo>
                <a:cubicBezTo>
                  <a:pt x="16101" y="20951"/>
                  <a:pt x="15839" y="20310"/>
                  <a:pt x="15454" y="19606"/>
                </a:cubicBezTo>
                <a:cubicBezTo>
                  <a:pt x="15302" y="19329"/>
                  <a:pt x="15109" y="19134"/>
                  <a:pt x="14852" y="19000"/>
                </a:cubicBezTo>
                <a:lnTo>
                  <a:pt x="14755" y="19000"/>
                </a:lnTo>
                <a:close/>
                <a:moveTo>
                  <a:pt x="15286" y="19000"/>
                </a:moveTo>
                <a:cubicBezTo>
                  <a:pt x="15338" y="19053"/>
                  <a:pt x="15389" y="19113"/>
                  <a:pt x="15436" y="19183"/>
                </a:cubicBezTo>
                <a:cubicBezTo>
                  <a:pt x="15555" y="19363"/>
                  <a:pt x="15639" y="19584"/>
                  <a:pt x="15720" y="19796"/>
                </a:cubicBezTo>
                <a:cubicBezTo>
                  <a:pt x="15747" y="19864"/>
                  <a:pt x="15774" y="19934"/>
                  <a:pt x="15802" y="20002"/>
                </a:cubicBezTo>
                <a:cubicBezTo>
                  <a:pt x="16027" y="20553"/>
                  <a:pt x="16227" y="21056"/>
                  <a:pt x="16395" y="21600"/>
                </a:cubicBezTo>
                <a:lnTo>
                  <a:pt x="16428" y="21600"/>
                </a:lnTo>
                <a:cubicBezTo>
                  <a:pt x="16258" y="21046"/>
                  <a:pt x="16056" y="20536"/>
                  <a:pt x="15827" y="19977"/>
                </a:cubicBezTo>
                <a:cubicBezTo>
                  <a:pt x="15799" y="19910"/>
                  <a:pt x="15772" y="19840"/>
                  <a:pt x="15746" y="19773"/>
                </a:cubicBezTo>
                <a:cubicBezTo>
                  <a:pt x="15664" y="19558"/>
                  <a:pt x="15578" y="19336"/>
                  <a:pt x="15456" y="19152"/>
                </a:cubicBezTo>
                <a:cubicBezTo>
                  <a:pt x="15419" y="19095"/>
                  <a:pt x="15379" y="19046"/>
                  <a:pt x="15338" y="19000"/>
                </a:cubicBezTo>
                <a:lnTo>
                  <a:pt x="15286" y="19000"/>
                </a:lnTo>
                <a:close/>
                <a:moveTo>
                  <a:pt x="15412" y="19000"/>
                </a:moveTo>
                <a:cubicBezTo>
                  <a:pt x="15478" y="19086"/>
                  <a:pt x="15537" y="19188"/>
                  <a:pt x="15586" y="19304"/>
                </a:cubicBezTo>
                <a:lnTo>
                  <a:pt x="15642" y="19436"/>
                </a:lnTo>
                <a:cubicBezTo>
                  <a:pt x="15933" y="20126"/>
                  <a:pt x="16232" y="20839"/>
                  <a:pt x="16459" y="21600"/>
                </a:cubicBezTo>
                <a:lnTo>
                  <a:pt x="16491" y="21600"/>
                </a:lnTo>
                <a:cubicBezTo>
                  <a:pt x="16263" y="20829"/>
                  <a:pt x="15961" y="20110"/>
                  <a:pt x="15667" y="19413"/>
                </a:cubicBezTo>
                <a:lnTo>
                  <a:pt x="15611" y="19279"/>
                </a:lnTo>
                <a:cubicBezTo>
                  <a:pt x="15568" y="19175"/>
                  <a:pt x="15516" y="19081"/>
                  <a:pt x="15458" y="19000"/>
                </a:cubicBezTo>
                <a:lnTo>
                  <a:pt x="15412" y="19000"/>
                </a:lnTo>
                <a:close/>
                <a:moveTo>
                  <a:pt x="15869" y="19000"/>
                </a:moveTo>
                <a:cubicBezTo>
                  <a:pt x="16007" y="19686"/>
                  <a:pt x="16233" y="20313"/>
                  <a:pt x="16453" y="20920"/>
                </a:cubicBezTo>
                <a:cubicBezTo>
                  <a:pt x="16534" y="21142"/>
                  <a:pt x="16616" y="21371"/>
                  <a:pt x="16694" y="21600"/>
                </a:cubicBezTo>
                <a:lnTo>
                  <a:pt x="16727" y="21600"/>
                </a:lnTo>
                <a:cubicBezTo>
                  <a:pt x="16647" y="21363"/>
                  <a:pt x="16562" y="21127"/>
                  <a:pt x="16479" y="20898"/>
                </a:cubicBezTo>
                <a:cubicBezTo>
                  <a:pt x="16260" y="20297"/>
                  <a:pt x="16036" y="19677"/>
                  <a:pt x="15899" y="19000"/>
                </a:cubicBezTo>
                <a:lnTo>
                  <a:pt x="15869" y="19000"/>
                </a:lnTo>
                <a:close/>
                <a:moveTo>
                  <a:pt x="16316" y="19000"/>
                </a:moveTo>
                <a:cubicBezTo>
                  <a:pt x="16285" y="19133"/>
                  <a:pt x="16272" y="19290"/>
                  <a:pt x="16278" y="19468"/>
                </a:cubicBezTo>
                <a:cubicBezTo>
                  <a:pt x="16286" y="19704"/>
                  <a:pt x="16332" y="19941"/>
                  <a:pt x="16418" y="20196"/>
                </a:cubicBezTo>
                <a:cubicBezTo>
                  <a:pt x="16557" y="20604"/>
                  <a:pt x="16701" y="21017"/>
                  <a:pt x="16839" y="21417"/>
                </a:cubicBezTo>
                <a:cubicBezTo>
                  <a:pt x="16861" y="21478"/>
                  <a:pt x="16882" y="21539"/>
                  <a:pt x="16903" y="21600"/>
                </a:cubicBezTo>
                <a:lnTo>
                  <a:pt x="16937" y="21600"/>
                </a:lnTo>
                <a:cubicBezTo>
                  <a:pt x="16913" y="21532"/>
                  <a:pt x="16889" y="21463"/>
                  <a:pt x="16866" y="21395"/>
                </a:cubicBezTo>
                <a:cubicBezTo>
                  <a:pt x="16727" y="20996"/>
                  <a:pt x="16583" y="20584"/>
                  <a:pt x="16444" y="20176"/>
                </a:cubicBezTo>
                <a:cubicBezTo>
                  <a:pt x="16360" y="19927"/>
                  <a:pt x="16314" y="19694"/>
                  <a:pt x="16307" y="19465"/>
                </a:cubicBezTo>
                <a:cubicBezTo>
                  <a:pt x="16300" y="19286"/>
                  <a:pt x="16315" y="19130"/>
                  <a:pt x="16347" y="19000"/>
                </a:cubicBezTo>
                <a:lnTo>
                  <a:pt x="16316" y="19000"/>
                </a:lnTo>
                <a:close/>
                <a:moveTo>
                  <a:pt x="17771" y="19459"/>
                </a:moveTo>
                <a:cubicBezTo>
                  <a:pt x="17645" y="19457"/>
                  <a:pt x="17516" y="19477"/>
                  <a:pt x="17384" y="19519"/>
                </a:cubicBezTo>
                <a:cubicBezTo>
                  <a:pt x="17235" y="19565"/>
                  <a:pt x="17131" y="19658"/>
                  <a:pt x="17075" y="19795"/>
                </a:cubicBezTo>
                <a:cubicBezTo>
                  <a:pt x="17018" y="19936"/>
                  <a:pt x="17011" y="20129"/>
                  <a:pt x="17053" y="20367"/>
                </a:cubicBezTo>
                <a:cubicBezTo>
                  <a:pt x="17091" y="20584"/>
                  <a:pt x="17155" y="20788"/>
                  <a:pt x="17217" y="20986"/>
                </a:cubicBezTo>
                <a:cubicBezTo>
                  <a:pt x="17228" y="21019"/>
                  <a:pt x="17237" y="21052"/>
                  <a:pt x="17248" y="21086"/>
                </a:cubicBezTo>
                <a:lnTo>
                  <a:pt x="17269" y="21157"/>
                </a:lnTo>
                <a:cubicBezTo>
                  <a:pt x="17314" y="21300"/>
                  <a:pt x="17358" y="21447"/>
                  <a:pt x="17389" y="21600"/>
                </a:cubicBezTo>
                <a:lnTo>
                  <a:pt x="17420" y="21600"/>
                </a:lnTo>
                <a:cubicBezTo>
                  <a:pt x="17389" y="21439"/>
                  <a:pt x="17343" y="21286"/>
                  <a:pt x="17297" y="21138"/>
                </a:cubicBezTo>
                <a:lnTo>
                  <a:pt x="17275" y="21068"/>
                </a:lnTo>
                <a:cubicBezTo>
                  <a:pt x="17264" y="21034"/>
                  <a:pt x="17254" y="21000"/>
                  <a:pt x="17243" y="20966"/>
                </a:cubicBezTo>
                <a:cubicBezTo>
                  <a:pt x="17182" y="20770"/>
                  <a:pt x="17119" y="20567"/>
                  <a:pt x="17081" y="20354"/>
                </a:cubicBezTo>
                <a:cubicBezTo>
                  <a:pt x="17041" y="20129"/>
                  <a:pt x="17048" y="19948"/>
                  <a:pt x="17101" y="19818"/>
                </a:cubicBezTo>
                <a:cubicBezTo>
                  <a:pt x="17152" y="19692"/>
                  <a:pt x="17249" y="19606"/>
                  <a:pt x="17389" y="19562"/>
                </a:cubicBezTo>
                <a:cubicBezTo>
                  <a:pt x="17519" y="19522"/>
                  <a:pt x="17647" y="19503"/>
                  <a:pt x="17771" y="19505"/>
                </a:cubicBezTo>
                <a:cubicBezTo>
                  <a:pt x="18143" y="19511"/>
                  <a:pt x="18487" y="19709"/>
                  <a:pt x="18798" y="20096"/>
                </a:cubicBezTo>
                <a:cubicBezTo>
                  <a:pt x="19192" y="20588"/>
                  <a:pt x="19497" y="21007"/>
                  <a:pt x="19757" y="21417"/>
                </a:cubicBezTo>
                <a:cubicBezTo>
                  <a:pt x="19794" y="21475"/>
                  <a:pt x="19830" y="21536"/>
                  <a:pt x="19866" y="21600"/>
                </a:cubicBezTo>
                <a:lnTo>
                  <a:pt x="19904" y="21600"/>
                </a:lnTo>
                <a:cubicBezTo>
                  <a:pt x="19864" y="21525"/>
                  <a:pt x="19821" y="21453"/>
                  <a:pt x="19779" y="21386"/>
                </a:cubicBezTo>
                <a:cubicBezTo>
                  <a:pt x="19518" y="20975"/>
                  <a:pt x="19212" y="20555"/>
                  <a:pt x="18817" y="20062"/>
                </a:cubicBezTo>
                <a:cubicBezTo>
                  <a:pt x="18501" y="19668"/>
                  <a:pt x="18150" y="19466"/>
                  <a:pt x="17771" y="19459"/>
                </a:cubicBezTo>
                <a:close/>
                <a:moveTo>
                  <a:pt x="14135" y="19508"/>
                </a:moveTo>
                <a:cubicBezTo>
                  <a:pt x="13922" y="19533"/>
                  <a:pt x="13711" y="19663"/>
                  <a:pt x="13506" y="19895"/>
                </a:cubicBezTo>
                <a:cubicBezTo>
                  <a:pt x="13134" y="20316"/>
                  <a:pt x="12910" y="20889"/>
                  <a:pt x="12836" y="21600"/>
                </a:cubicBezTo>
                <a:lnTo>
                  <a:pt x="12866" y="21600"/>
                </a:lnTo>
                <a:cubicBezTo>
                  <a:pt x="12940" y="20905"/>
                  <a:pt x="13159" y="20344"/>
                  <a:pt x="13523" y="19932"/>
                </a:cubicBezTo>
                <a:cubicBezTo>
                  <a:pt x="13723" y="19705"/>
                  <a:pt x="13930" y="19579"/>
                  <a:pt x="14137" y="19554"/>
                </a:cubicBezTo>
                <a:cubicBezTo>
                  <a:pt x="14344" y="19529"/>
                  <a:pt x="14552" y="19605"/>
                  <a:pt x="14754" y="19782"/>
                </a:cubicBezTo>
                <a:cubicBezTo>
                  <a:pt x="15263" y="20229"/>
                  <a:pt x="15589" y="20840"/>
                  <a:pt x="15726" y="21600"/>
                </a:cubicBezTo>
                <a:lnTo>
                  <a:pt x="15757" y="21600"/>
                </a:lnTo>
                <a:cubicBezTo>
                  <a:pt x="15619" y="20823"/>
                  <a:pt x="15287" y="20198"/>
                  <a:pt x="14768" y="19743"/>
                </a:cubicBezTo>
                <a:cubicBezTo>
                  <a:pt x="14560" y="19561"/>
                  <a:pt x="14347" y="19482"/>
                  <a:pt x="14135" y="19508"/>
                </a:cubicBezTo>
                <a:close/>
                <a:moveTo>
                  <a:pt x="14251" y="19985"/>
                </a:moveTo>
                <a:cubicBezTo>
                  <a:pt x="14046" y="19989"/>
                  <a:pt x="13839" y="20116"/>
                  <a:pt x="13678" y="20353"/>
                </a:cubicBezTo>
                <a:cubicBezTo>
                  <a:pt x="13454" y="20682"/>
                  <a:pt x="13328" y="21093"/>
                  <a:pt x="13290" y="21600"/>
                </a:cubicBezTo>
                <a:lnTo>
                  <a:pt x="13324" y="21600"/>
                </a:lnTo>
                <a:cubicBezTo>
                  <a:pt x="13362" y="21108"/>
                  <a:pt x="13481" y="20704"/>
                  <a:pt x="13698" y="20385"/>
                </a:cubicBezTo>
                <a:cubicBezTo>
                  <a:pt x="13854" y="20156"/>
                  <a:pt x="14053" y="20035"/>
                  <a:pt x="14251" y="20031"/>
                </a:cubicBezTo>
                <a:cubicBezTo>
                  <a:pt x="14370" y="20028"/>
                  <a:pt x="14487" y="20069"/>
                  <a:pt x="14595" y="20154"/>
                </a:cubicBezTo>
                <a:cubicBezTo>
                  <a:pt x="15053" y="20515"/>
                  <a:pt x="15322" y="20990"/>
                  <a:pt x="15420" y="21600"/>
                </a:cubicBezTo>
                <a:lnTo>
                  <a:pt x="15450" y="21600"/>
                </a:lnTo>
                <a:cubicBezTo>
                  <a:pt x="15352" y="20971"/>
                  <a:pt x="15078" y="20482"/>
                  <a:pt x="14610" y="20112"/>
                </a:cubicBezTo>
                <a:cubicBezTo>
                  <a:pt x="14497" y="20024"/>
                  <a:pt x="14375" y="19982"/>
                  <a:pt x="14251" y="19985"/>
                </a:cubicBezTo>
                <a:close/>
                <a:moveTo>
                  <a:pt x="17923" y="20012"/>
                </a:moveTo>
                <a:cubicBezTo>
                  <a:pt x="17840" y="20009"/>
                  <a:pt x="17755" y="20039"/>
                  <a:pt x="17671" y="20101"/>
                </a:cubicBezTo>
                <a:cubicBezTo>
                  <a:pt x="17542" y="20197"/>
                  <a:pt x="17489" y="20358"/>
                  <a:pt x="17512" y="20581"/>
                </a:cubicBezTo>
                <a:cubicBezTo>
                  <a:pt x="17534" y="20793"/>
                  <a:pt x="17574" y="21002"/>
                  <a:pt x="17612" y="21204"/>
                </a:cubicBezTo>
                <a:cubicBezTo>
                  <a:pt x="17634" y="21324"/>
                  <a:pt x="17659" y="21448"/>
                  <a:pt x="17678" y="21570"/>
                </a:cubicBezTo>
                <a:cubicBezTo>
                  <a:pt x="17680" y="21581"/>
                  <a:pt x="17680" y="21590"/>
                  <a:pt x="17681" y="21600"/>
                </a:cubicBezTo>
                <a:lnTo>
                  <a:pt x="17712" y="21600"/>
                </a:lnTo>
                <a:cubicBezTo>
                  <a:pt x="17710" y="21586"/>
                  <a:pt x="17709" y="21572"/>
                  <a:pt x="17707" y="21559"/>
                </a:cubicBezTo>
                <a:cubicBezTo>
                  <a:pt x="17687" y="21436"/>
                  <a:pt x="17663" y="21311"/>
                  <a:pt x="17641" y="21192"/>
                </a:cubicBezTo>
                <a:cubicBezTo>
                  <a:pt x="17603" y="20991"/>
                  <a:pt x="17563" y="20784"/>
                  <a:pt x="17542" y="20574"/>
                </a:cubicBezTo>
                <a:cubicBezTo>
                  <a:pt x="17521" y="20373"/>
                  <a:pt x="17569" y="20227"/>
                  <a:pt x="17684" y="20141"/>
                </a:cubicBezTo>
                <a:cubicBezTo>
                  <a:pt x="17791" y="20062"/>
                  <a:pt x="17897" y="20038"/>
                  <a:pt x="18001" y="20070"/>
                </a:cubicBezTo>
                <a:cubicBezTo>
                  <a:pt x="18226" y="20139"/>
                  <a:pt x="18387" y="20235"/>
                  <a:pt x="18523" y="20381"/>
                </a:cubicBezTo>
                <a:cubicBezTo>
                  <a:pt x="18841" y="20720"/>
                  <a:pt x="19170" y="21104"/>
                  <a:pt x="19444" y="21600"/>
                </a:cubicBezTo>
                <a:lnTo>
                  <a:pt x="19483" y="21600"/>
                </a:lnTo>
                <a:cubicBezTo>
                  <a:pt x="19204" y="21085"/>
                  <a:pt x="18866" y="20692"/>
                  <a:pt x="18540" y="20344"/>
                </a:cubicBezTo>
                <a:cubicBezTo>
                  <a:pt x="18400" y="20195"/>
                  <a:pt x="18236" y="20097"/>
                  <a:pt x="18007" y="20026"/>
                </a:cubicBezTo>
                <a:cubicBezTo>
                  <a:pt x="17979" y="20018"/>
                  <a:pt x="17951" y="20013"/>
                  <a:pt x="17923" y="20012"/>
                </a:cubicBezTo>
                <a:close/>
                <a:moveTo>
                  <a:pt x="14184" y="20090"/>
                </a:moveTo>
                <a:cubicBezTo>
                  <a:pt x="13894" y="20112"/>
                  <a:pt x="13623" y="20407"/>
                  <a:pt x="13470" y="20902"/>
                </a:cubicBezTo>
                <a:cubicBezTo>
                  <a:pt x="13402" y="21123"/>
                  <a:pt x="13355" y="21358"/>
                  <a:pt x="13328" y="21600"/>
                </a:cubicBezTo>
                <a:lnTo>
                  <a:pt x="13359" y="21600"/>
                </a:lnTo>
                <a:cubicBezTo>
                  <a:pt x="13385" y="21365"/>
                  <a:pt x="13430" y="21137"/>
                  <a:pt x="13497" y="20921"/>
                </a:cubicBezTo>
                <a:cubicBezTo>
                  <a:pt x="13645" y="20443"/>
                  <a:pt x="13906" y="20158"/>
                  <a:pt x="14185" y="20136"/>
                </a:cubicBezTo>
                <a:cubicBezTo>
                  <a:pt x="14278" y="20128"/>
                  <a:pt x="14374" y="20151"/>
                  <a:pt x="14467" y="20204"/>
                </a:cubicBezTo>
                <a:cubicBezTo>
                  <a:pt x="14902" y="20454"/>
                  <a:pt x="15189" y="20912"/>
                  <a:pt x="15323" y="21563"/>
                </a:cubicBezTo>
                <a:cubicBezTo>
                  <a:pt x="15325" y="21575"/>
                  <a:pt x="15327" y="21588"/>
                  <a:pt x="15329" y="21600"/>
                </a:cubicBezTo>
                <a:lnTo>
                  <a:pt x="15360" y="21600"/>
                </a:lnTo>
                <a:cubicBezTo>
                  <a:pt x="15357" y="21583"/>
                  <a:pt x="15354" y="21566"/>
                  <a:pt x="15351" y="21549"/>
                </a:cubicBezTo>
                <a:cubicBezTo>
                  <a:pt x="15214" y="20884"/>
                  <a:pt x="14920" y="20417"/>
                  <a:pt x="14477" y="20162"/>
                </a:cubicBezTo>
                <a:cubicBezTo>
                  <a:pt x="14380" y="20106"/>
                  <a:pt x="14281" y="20083"/>
                  <a:pt x="14184" y="20090"/>
                </a:cubicBezTo>
                <a:close/>
                <a:moveTo>
                  <a:pt x="5515" y="20337"/>
                </a:moveTo>
                <a:cubicBezTo>
                  <a:pt x="5482" y="20340"/>
                  <a:pt x="5448" y="20350"/>
                  <a:pt x="5413" y="20367"/>
                </a:cubicBezTo>
                <a:cubicBezTo>
                  <a:pt x="5304" y="20419"/>
                  <a:pt x="5229" y="20561"/>
                  <a:pt x="5194" y="20778"/>
                </a:cubicBezTo>
                <a:cubicBezTo>
                  <a:pt x="5148" y="21058"/>
                  <a:pt x="5174" y="21333"/>
                  <a:pt x="5200" y="21600"/>
                </a:cubicBezTo>
                <a:lnTo>
                  <a:pt x="5230" y="21600"/>
                </a:lnTo>
                <a:cubicBezTo>
                  <a:pt x="5230" y="21599"/>
                  <a:pt x="5230" y="21598"/>
                  <a:pt x="5229" y="21598"/>
                </a:cubicBezTo>
                <a:cubicBezTo>
                  <a:pt x="5204" y="21334"/>
                  <a:pt x="5177" y="21060"/>
                  <a:pt x="5221" y="20787"/>
                </a:cubicBezTo>
                <a:cubicBezTo>
                  <a:pt x="5244" y="20647"/>
                  <a:pt x="5298" y="20469"/>
                  <a:pt x="5421" y="20409"/>
                </a:cubicBezTo>
                <a:cubicBezTo>
                  <a:pt x="5454" y="20394"/>
                  <a:pt x="5485" y="20385"/>
                  <a:pt x="5516" y="20382"/>
                </a:cubicBezTo>
                <a:cubicBezTo>
                  <a:pt x="5609" y="20372"/>
                  <a:pt x="5695" y="20418"/>
                  <a:pt x="5774" y="20518"/>
                </a:cubicBezTo>
                <a:cubicBezTo>
                  <a:pt x="6021" y="20829"/>
                  <a:pt x="5997" y="21211"/>
                  <a:pt x="5935" y="21578"/>
                </a:cubicBezTo>
                <a:cubicBezTo>
                  <a:pt x="5933" y="21586"/>
                  <a:pt x="5931" y="21593"/>
                  <a:pt x="5930" y="21600"/>
                </a:cubicBezTo>
                <a:lnTo>
                  <a:pt x="5961" y="21600"/>
                </a:lnTo>
                <a:cubicBezTo>
                  <a:pt x="5962" y="21597"/>
                  <a:pt x="5963" y="21594"/>
                  <a:pt x="5964" y="21591"/>
                </a:cubicBezTo>
                <a:cubicBezTo>
                  <a:pt x="6025" y="21227"/>
                  <a:pt x="6053" y="20810"/>
                  <a:pt x="5793" y="20482"/>
                </a:cubicBezTo>
                <a:cubicBezTo>
                  <a:pt x="5708" y="20374"/>
                  <a:pt x="5615" y="20326"/>
                  <a:pt x="5515" y="20337"/>
                </a:cubicBezTo>
                <a:close/>
                <a:moveTo>
                  <a:pt x="5524" y="20469"/>
                </a:moveTo>
                <a:cubicBezTo>
                  <a:pt x="5484" y="20469"/>
                  <a:pt x="5446" y="20482"/>
                  <a:pt x="5410" y="20508"/>
                </a:cubicBezTo>
                <a:cubicBezTo>
                  <a:pt x="5335" y="20563"/>
                  <a:pt x="5279" y="20669"/>
                  <a:pt x="5257" y="20802"/>
                </a:cubicBezTo>
                <a:cubicBezTo>
                  <a:pt x="5225" y="20985"/>
                  <a:pt x="5218" y="21166"/>
                  <a:pt x="5233" y="21356"/>
                </a:cubicBezTo>
                <a:cubicBezTo>
                  <a:pt x="5236" y="21396"/>
                  <a:pt x="5242" y="21438"/>
                  <a:pt x="5247" y="21478"/>
                </a:cubicBezTo>
                <a:cubicBezTo>
                  <a:pt x="5252" y="21520"/>
                  <a:pt x="5255" y="21560"/>
                  <a:pt x="5258" y="21600"/>
                </a:cubicBezTo>
                <a:lnTo>
                  <a:pt x="5288" y="21600"/>
                </a:lnTo>
                <a:cubicBezTo>
                  <a:pt x="5285" y="21556"/>
                  <a:pt x="5281" y="21513"/>
                  <a:pt x="5276" y="21470"/>
                </a:cubicBezTo>
                <a:cubicBezTo>
                  <a:pt x="5270" y="21429"/>
                  <a:pt x="5265" y="21391"/>
                  <a:pt x="5262" y="21352"/>
                </a:cubicBezTo>
                <a:cubicBezTo>
                  <a:pt x="5247" y="21168"/>
                  <a:pt x="5255" y="20992"/>
                  <a:pt x="5285" y="20814"/>
                </a:cubicBezTo>
                <a:cubicBezTo>
                  <a:pt x="5306" y="20695"/>
                  <a:pt x="5357" y="20598"/>
                  <a:pt x="5424" y="20549"/>
                </a:cubicBezTo>
                <a:cubicBezTo>
                  <a:pt x="5456" y="20525"/>
                  <a:pt x="5490" y="20513"/>
                  <a:pt x="5524" y="20513"/>
                </a:cubicBezTo>
                <a:cubicBezTo>
                  <a:pt x="5559" y="20513"/>
                  <a:pt x="5594" y="20525"/>
                  <a:pt x="5629" y="20549"/>
                </a:cubicBezTo>
                <a:cubicBezTo>
                  <a:pt x="5756" y="20635"/>
                  <a:pt x="5839" y="20775"/>
                  <a:pt x="5875" y="20965"/>
                </a:cubicBezTo>
                <a:cubicBezTo>
                  <a:pt x="5917" y="21187"/>
                  <a:pt x="5887" y="21408"/>
                  <a:pt x="5853" y="21600"/>
                </a:cubicBezTo>
                <a:lnTo>
                  <a:pt x="5883" y="21600"/>
                </a:lnTo>
                <a:cubicBezTo>
                  <a:pt x="5917" y="21404"/>
                  <a:pt x="5947" y="21181"/>
                  <a:pt x="5903" y="20952"/>
                </a:cubicBezTo>
                <a:cubicBezTo>
                  <a:pt x="5865" y="20753"/>
                  <a:pt x="5775" y="20599"/>
                  <a:pt x="5642" y="20508"/>
                </a:cubicBezTo>
                <a:cubicBezTo>
                  <a:pt x="5603" y="20482"/>
                  <a:pt x="5563" y="20469"/>
                  <a:pt x="5524" y="20469"/>
                </a:cubicBezTo>
                <a:close/>
                <a:moveTo>
                  <a:pt x="18143" y="20556"/>
                </a:moveTo>
                <a:cubicBezTo>
                  <a:pt x="18087" y="20562"/>
                  <a:pt x="18036" y="20588"/>
                  <a:pt x="17994" y="20634"/>
                </a:cubicBezTo>
                <a:cubicBezTo>
                  <a:pt x="17911" y="20725"/>
                  <a:pt x="17866" y="20886"/>
                  <a:pt x="17864" y="21102"/>
                </a:cubicBezTo>
                <a:cubicBezTo>
                  <a:pt x="17862" y="21268"/>
                  <a:pt x="17862" y="21436"/>
                  <a:pt x="17863" y="21600"/>
                </a:cubicBezTo>
                <a:lnTo>
                  <a:pt x="17892" y="21600"/>
                </a:lnTo>
                <a:cubicBezTo>
                  <a:pt x="17892" y="21436"/>
                  <a:pt x="17892" y="21268"/>
                  <a:pt x="17893" y="21102"/>
                </a:cubicBezTo>
                <a:cubicBezTo>
                  <a:pt x="17895" y="20901"/>
                  <a:pt x="17937" y="20752"/>
                  <a:pt x="18012" y="20669"/>
                </a:cubicBezTo>
                <a:cubicBezTo>
                  <a:pt x="18050" y="20628"/>
                  <a:pt x="18096" y="20606"/>
                  <a:pt x="18148" y="20601"/>
                </a:cubicBezTo>
                <a:cubicBezTo>
                  <a:pt x="18200" y="20596"/>
                  <a:pt x="18257" y="20608"/>
                  <a:pt x="18321" y="20639"/>
                </a:cubicBezTo>
                <a:cubicBezTo>
                  <a:pt x="18591" y="20772"/>
                  <a:pt x="18808" y="21039"/>
                  <a:pt x="19044" y="21348"/>
                </a:cubicBezTo>
                <a:cubicBezTo>
                  <a:pt x="19103" y="21426"/>
                  <a:pt x="19159" y="21511"/>
                  <a:pt x="19211" y="21600"/>
                </a:cubicBezTo>
                <a:lnTo>
                  <a:pt x="19249" y="21600"/>
                </a:lnTo>
                <a:cubicBezTo>
                  <a:pt x="19192" y="21498"/>
                  <a:pt x="19130" y="21402"/>
                  <a:pt x="19063" y="21314"/>
                </a:cubicBezTo>
                <a:cubicBezTo>
                  <a:pt x="18825" y="21001"/>
                  <a:pt x="18606" y="20732"/>
                  <a:pt x="18330" y="20597"/>
                </a:cubicBezTo>
                <a:cubicBezTo>
                  <a:pt x="18263" y="20564"/>
                  <a:pt x="18200" y="20549"/>
                  <a:pt x="18143" y="20556"/>
                </a:cubicBezTo>
                <a:close/>
                <a:moveTo>
                  <a:pt x="14327" y="20556"/>
                </a:moveTo>
                <a:cubicBezTo>
                  <a:pt x="14175" y="20539"/>
                  <a:pt x="14020" y="20623"/>
                  <a:pt x="13894" y="20802"/>
                </a:cubicBezTo>
                <a:cubicBezTo>
                  <a:pt x="13738" y="21022"/>
                  <a:pt x="13679" y="21286"/>
                  <a:pt x="13660" y="21600"/>
                </a:cubicBezTo>
                <a:lnTo>
                  <a:pt x="13691" y="21600"/>
                </a:lnTo>
                <a:cubicBezTo>
                  <a:pt x="13710" y="21299"/>
                  <a:pt x="13766" y="21044"/>
                  <a:pt x="13914" y="20835"/>
                </a:cubicBezTo>
                <a:cubicBezTo>
                  <a:pt x="14034" y="20665"/>
                  <a:pt x="14180" y="20586"/>
                  <a:pt x="14324" y="20602"/>
                </a:cubicBezTo>
                <a:cubicBezTo>
                  <a:pt x="14410" y="20612"/>
                  <a:pt x="14496" y="20656"/>
                  <a:pt x="14574" y="20735"/>
                </a:cubicBezTo>
                <a:cubicBezTo>
                  <a:pt x="14807" y="20970"/>
                  <a:pt x="14958" y="21256"/>
                  <a:pt x="15035" y="21600"/>
                </a:cubicBezTo>
                <a:lnTo>
                  <a:pt x="15067" y="21600"/>
                </a:lnTo>
                <a:cubicBezTo>
                  <a:pt x="14988" y="21241"/>
                  <a:pt x="14829" y="20938"/>
                  <a:pt x="14591" y="20697"/>
                </a:cubicBezTo>
                <a:cubicBezTo>
                  <a:pt x="14508" y="20613"/>
                  <a:pt x="14418" y="20566"/>
                  <a:pt x="14327" y="20556"/>
                </a:cubicBezTo>
                <a:close/>
                <a:moveTo>
                  <a:pt x="14268" y="20668"/>
                </a:moveTo>
                <a:cubicBezTo>
                  <a:pt x="14230" y="20669"/>
                  <a:pt x="14192" y="20677"/>
                  <a:pt x="14154" y="20692"/>
                </a:cubicBezTo>
                <a:cubicBezTo>
                  <a:pt x="13996" y="20759"/>
                  <a:pt x="13866" y="20958"/>
                  <a:pt x="13785" y="21254"/>
                </a:cubicBezTo>
                <a:cubicBezTo>
                  <a:pt x="13754" y="21365"/>
                  <a:pt x="13742" y="21484"/>
                  <a:pt x="13730" y="21600"/>
                </a:cubicBezTo>
                <a:lnTo>
                  <a:pt x="13761" y="21600"/>
                </a:lnTo>
                <a:cubicBezTo>
                  <a:pt x="13772" y="21489"/>
                  <a:pt x="13783" y="21374"/>
                  <a:pt x="13812" y="21270"/>
                </a:cubicBezTo>
                <a:cubicBezTo>
                  <a:pt x="13889" y="20987"/>
                  <a:pt x="14013" y="20798"/>
                  <a:pt x="14162" y="20735"/>
                </a:cubicBezTo>
                <a:cubicBezTo>
                  <a:pt x="14197" y="20720"/>
                  <a:pt x="14234" y="20714"/>
                  <a:pt x="14270" y="20713"/>
                </a:cubicBezTo>
                <a:cubicBezTo>
                  <a:pt x="14378" y="20712"/>
                  <a:pt x="14490" y="20774"/>
                  <a:pt x="14600" y="20897"/>
                </a:cubicBezTo>
                <a:cubicBezTo>
                  <a:pt x="14787" y="21107"/>
                  <a:pt x="14908" y="21337"/>
                  <a:pt x="14967" y="21600"/>
                </a:cubicBezTo>
                <a:lnTo>
                  <a:pt x="14997" y="21600"/>
                </a:lnTo>
                <a:cubicBezTo>
                  <a:pt x="14937" y="21322"/>
                  <a:pt x="14813" y="21079"/>
                  <a:pt x="14618" y="20859"/>
                </a:cubicBezTo>
                <a:cubicBezTo>
                  <a:pt x="14503" y="20730"/>
                  <a:pt x="14384" y="20666"/>
                  <a:pt x="14268" y="20668"/>
                </a:cubicBezTo>
                <a:close/>
                <a:moveTo>
                  <a:pt x="11083" y="20689"/>
                </a:moveTo>
                <a:cubicBezTo>
                  <a:pt x="11034" y="20696"/>
                  <a:pt x="10993" y="20718"/>
                  <a:pt x="10960" y="20757"/>
                </a:cubicBezTo>
                <a:cubicBezTo>
                  <a:pt x="10891" y="20837"/>
                  <a:pt x="10855" y="20983"/>
                  <a:pt x="10853" y="21194"/>
                </a:cubicBezTo>
                <a:cubicBezTo>
                  <a:pt x="10851" y="21329"/>
                  <a:pt x="10852" y="21466"/>
                  <a:pt x="10852" y="21600"/>
                </a:cubicBezTo>
                <a:lnTo>
                  <a:pt x="10882" y="21600"/>
                </a:lnTo>
                <a:cubicBezTo>
                  <a:pt x="10881" y="21466"/>
                  <a:pt x="10881" y="21330"/>
                  <a:pt x="10883" y="21195"/>
                </a:cubicBezTo>
                <a:cubicBezTo>
                  <a:pt x="10885" y="20999"/>
                  <a:pt x="10917" y="20863"/>
                  <a:pt x="10978" y="20792"/>
                </a:cubicBezTo>
                <a:cubicBezTo>
                  <a:pt x="11008" y="20758"/>
                  <a:pt x="11045" y="20738"/>
                  <a:pt x="11089" y="20732"/>
                </a:cubicBezTo>
                <a:cubicBezTo>
                  <a:pt x="11133" y="20727"/>
                  <a:pt x="11185" y="20735"/>
                  <a:pt x="11243" y="20758"/>
                </a:cubicBezTo>
                <a:lnTo>
                  <a:pt x="11258" y="20764"/>
                </a:lnTo>
                <a:cubicBezTo>
                  <a:pt x="11434" y="20833"/>
                  <a:pt x="11615" y="20905"/>
                  <a:pt x="11790" y="20989"/>
                </a:cubicBezTo>
                <a:cubicBezTo>
                  <a:pt x="12046" y="21113"/>
                  <a:pt x="12135" y="21263"/>
                  <a:pt x="12126" y="21600"/>
                </a:cubicBezTo>
                <a:lnTo>
                  <a:pt x="12155" y="21600"/>
                </a:lnTo>
                <a:cubicBezTo>
                  <a:pt x="12165" y="21243"/>
                  <a:pt x="12068" y="21076"/>
                  <a:pt x="11798" y="20946"/>
                </a:cubicBezTo>
                <a:cubicBezTo>
                  <a:pt x="11623" y="20861"/>
                  <a:pt x="11441" y="20790"/>
                  <a:pt x="11266" y="20721"/>
                </a:cubicBezTo>
                <a:lnTo>
                  <a:pt x="11250" y="20714"/>
                </a:lnTo>
                <a:cubicBezTo>
                  <a:pt x="11187" y="20690"/>
                  <a:pt x="11131" y="20682"/>
                  <a:pt x="11083" y="20689"/>
                </a:cubicBezTo>
                <a:close/>
                <a:moveTo>
                  <a:pt x="9785" y="20861"/>
                </a:moveTo>
                <a:cubicBezTo>
                  <a:pt x="9768" y="20863"/>
                  <a:pt x="9750" y="20873"/>
                  <a:pt x="9729" y="20894"/>
                </a:cubicBezTo>
                <a:cubicBezTo>
                  <a:pt x="9625" y="20997"/>
                  <a:pt x="9590" y="21120"/>
                  <a:pt x="9623" y="21271"/>
                </a:cubicBezTo>
                <a:cubicBezTo>
                  <a:pt x="9647" y="21380"/>
                  <a:pt x="9670" y="21490"/>
                  <a:pt x="9693" y="21600"/>
                </a:cubicBezTo>
                <a:lnTo>
                  <a:pt x="9724" y="21600"/>
                </a:lnTo>
                <a:cubicBezTo>
                  <a:pt x="9700" y="21486"/>
                  <a:pt x="9677" y="21372"/>
                  <a:pt x="9652" y="21258"/>
                </a:cubicBezTo>
                <a:cubicBezTo>
                  <a:pt x="9623" y="21127"/>
                  <a:pt x="9653" y="21022"/>
                  <a:pt x="9746" y="20931"/>
                </a:cubicBezTo>
                <a:cubicBezTo>
                  <a:pt x="9760" y="20917"/>
                  <a:pt x="9772" y="20909"/>
                  <a:pt x="9784" y="20906"/>
                </a:cubicBezTo>
                <a:cubicBezTo>
                  <a:pt x="9818" y="20898"/>
                  <a:pt x="9844" y="20938"/>
                  <a:pt x="9877" y="20996"/>
                </a:cubicBezTo>
                <a:cubicBezTo>
                  <a:pt x="9886" y="21013"/>
                  <a:pt x="9896" y="21029"/>
                  <a:pt x="9905" y="21043"/>
                </a:cubicBezTo>
                <a:cubicBezTo>
                  <a:pt x="10013" y="21203"/>
                  <a:pt x="10040" y="21394"/>
                  <a:pt x="10046" y="21600"/>
                </a:cubicBezTo>
                <a:lnTo>
                  <a:pt x="10075" y="21600"/>
                </a:lnTo>
                <a:cubicBezTo>
                  <a:pt x="10069" y="21389"/>
                  <a:pt x="10040" y="21182"/>
                  <a:pt x="9926" y="21011"/>
                </a:cubicBezTo>
                <a:cubicBezTo>
                  <a:pt x="9917" y="20998"/>
                  <a:pt x="9908" y="20983"/>
                  <a:pt x="9900" y="20968"/>
                </a:cubicBezTo>
                <a:cubicBezTo>
                  <a:pt x="9872" y="20918"/>
                  <a:pt x="9836" y="20855"/>
                  <a:pt x="9785" y="20861"/>
                </a:cubicBezTo>
                <a:close/>
                <a:moveTo>
                  <a:pt x="18490" y="21537"/>
                </a:moveTo>
                <a:cubicBezTo>
                  <a:pt x="18451" y="21535"/>
                  <a:pt x="18418" y="21555"/>
                  <a:pt x="18383" y="21600"/>
                </a:cubicBezTo>
                <a:lnTo>
                  <a:pt x="18435" y="21600"/>
                </a:lnTo>
                <a:cubicBezTo>
                  <a:pt x="18467" y="21577"/>
                  <a:pt x="18502" y="21579"/>
                  <a:pt x="18544" y="21600"/>
                </a:cubicBezTo>
                <a:lnTo>
                  <a:pt x="18621" y="21600"/>
                </a:lnTo>
                <a:cubicBezTo>
                  <a:pt x="18569" y="21563"/>
                  <a:pt x="18526" y="21539"/>
                  <a:pt x="18490" y="21537"/>
                </a:cubicBezTo>
                <a:close/>
              </a:path>
            </a:pathLst>
          </a:custGeom>
          <a:gradFill>
            <a:gsLst>
              <a:gs pos="0">
                <a:srgbClr val="FFFFFF">
                  <a:alpha val="15000"/>
                </a:srgbClr>
              </a:gs>
              <a:gs pos="100000">
                <a:srgbClr val="FFFFFF">
                  <a:alpha val="0"/>
                </a:srgbClr>
              </a:gs>
            </a:gsLst>
          </a:gra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809" name="Group"/>
          <p:cNvGrpSpPr/>
          <p:nvPr/>
        </p:nvGrpSpPr>
        <p:grpSpPr>
          <a:xfrm>
            <a:off x="1808167" y="259989"/>
            <a:ext cx="10219710" cy="4372409"/>
            <a:chOff x="3829143" y="0"/>
            <a:chExt cx="10219709" cy="4372407"/>
          </a:xfrm>
        </p:grpSpPr>
        <p:sp>
          <p:nvSpPr>
            <p:cNvPr id="806" name="“"/>
            <p:cNvSpPr txBox="1"/>
            <p:nvPr/>
          </p:nvSpPr>
          <p:spPr>
            <a:xfrm>
              <a:off x="11505454" y="0"/>
              <a:ext cx="1992708" cy="3200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ctr">
                <a:lnSpc>
                  <a:spcPct val="80000"/>
                </a:lnSpc>
                <a:defRPr sz="20000" spc="0">
                  <a:solidFill>
                    <a:srgbClr val="FFFFFF"/>
                  </a:solidFill>
                  <a:latin typeface="+mn-lt"/>
                  <a:ea typeface="+mn-ea"/>
                  <a:cs typeface="+mn-cs"/>
                  <a:sym typeface="Montserrat ExtraBold"/>
                </a:defRPr>
              </a:lvl1pPr>
            </a:lstStyle>
            <a:p>
              <a:r>
                <a:t>“</a:t>
              </a:r>
            </a:p>
          </p:txBody>
        </p:sp>
        <p:sp>
          <p:nvSpPr>
            <p:cNvPr id="807" name="Our work is…"/>
            <p:cNvSpPr txBox="1"/>
            <p:nvPr/>
          </p:nvSpPr>
          <p:spPr>
            <a:xfrm>
              <a:off x="3829143" y="2935283"/>
              <a:ext cx="10219709" cy="1437124"/>
            </a:xfrm>
            <a:prstGeom prst="rect">
              <a:avLst/>
            </a:prstGeom>
            <a:solidFill>
              <a:srgbClr val="454546"/>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lgn="r">
                <a:lnSpc>
                  <a:spcPct val="80000"/>
                </a:lnSpc>
                <a:defRPr sz="10000" spc="0">
                  <a:solidFill>
                    <a:srgbClr val="FFFFFF"/>
                  </a:solidFill>
                  <a:latin typeface="Montserrat Light"/>
                  <a:ea typeface="Montserrat Light"/>
                  <a:cs typeface="Montserrat Light"/>
                  <a:sym typeface="Montserrat Light"/>
                </a:defRPr>
              </a:pPr>
              <a:endParaRPr lang="en-US" sz="5400" dirty="0"/>
            </a:p>
            <a:p>
              <a:pPr algn="r">
                <a:lnSpc>
                  <a:spcPct val="80000"/>
                </a:lnSpc>
                <a:defRPr sz="10000" spc="0">
                  <a:solidFill>
                    <a:srgbClr val="FFFFFF"/>
                  </a:solidFill>
                  <a:latin typeface="Montserrat Light"/>
                  <a:ea typeface="Montserrat Light"/>
                  <a:cs typeface="Montserrat Light"/>
                  <a:sym typeface="Montserrat Light"/>
                </a:defRPr>
              </a:pPr>
              <a:r>
                <a:rPr lang="en-US" sz="5400" dirty="0"/>
                <a:t>Defining "Teacher Research"</a:t>
              </a:r>
            </a:p>
          </p:txBody>
        </p:sp>
      </p:grpSp>
      <p:sp>
        <p:nvSpPr>
          <p:cNvPr id="814" name="Shape"/>
          <p:cNvSpPr/>
          <p:nvPr/>
        </p:nvSpPr>
        <p:spPr>
          <a:xfrm>
            <a:off x="-11861091" y="0"/>
            <a:ext cx="11861091" cy="13716001"/>
          </a:xfrm>
          <a:custGeom>
            <a:avLst/>
            <a:gdLst/>
            <a:ahLst/>
            <a:cxnLst>
              <a:cxn ang="0">
                <a:pos x="wd2" y="hd2"/>
              </a:cxn>
              <a:cxn ang="5400000">
                <a:pos x="wd2" y="hd2"/>
              </a:cxn>
              <a:cxn ang="10800000">
                <a:pos x="wd2" y="hd2"/>
              </a:cxn>
              <a:cxn ang="16200000">
                <a:pos x="wd2" y="hd2"/>
              </a:cxn>
            </a:cxnLst>
            <a:rect l="0" t="0" r="r" b="b"/>
            <a:pathLst>
              <a:path w="21600" h="21600" extrusionOk="0">
                <a:moveTo>
                  <a:pt x="6505" y="0"/>
                </a:moveTo>
                <a:lnTo>
                  <a:pt x="0" y="21600"/>
                </a:lnTo>
                <a:lnTo>
                  <a:pt x="15095" y="21600"/>
                </a:lnTo>
                <a:lnTo>
                  <a:pt x="21600" y="0"/>
                </a:lnTo>
                <a:lnTo>
                  <a:pt x="6633" y="0"/>
                </a:lnTo>
                <a:lnTo>
                  <a:pt x="6505" y="0"/>
                </a:lnTo>
                <a:close/>
              </a:path>
            </a:pathLst>
          </a:custGeom>
          <a:solidFill>
            <a:srgbClr val="FFFFFF">
              <a:alpha val="25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 name="Our work is…">
            <a:extLst>
              <a:ext uri="{FF2B5EF4-FFF2-40B4-BE49-F238E27FC236}">
                <a16:creationId xmlns:a16="http://schemas.microsoft.com/office/drawing/2014/main" id="{FAC1947F-1C18-FCD7-1512-0AA8196BCDB2}"/>
              </a:ext>
            </a:extLst>
          </p:cNvPr>
          <p:cNvSpPr txBox="1"/>
          <p:nvPr/>
        </p:nvSpPr>
        <p:spPr>
          <a:xfrm>
            <a:off x="4315968" y="5348406"/>
            <a:ext cx="19566009" cy="6755504"/>
          </a:xfrm>
          <a:prstGeom prst="rect">
            <a:avLst/>
          </a:prstGeom>
          <a:solidFill>
            <a:schemeClr val="bg1"/>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lgn="r">
              <a:lnSpc>
                <a:spcPct val="80000"/>
              </a:lnSpc>
              <a:defRPr sz="10000" spc="0">
                <a:solidFill>
                  <a:srgbClr val="FFFFFF"/>
                </a:solidFill>
                <a:latin typeface="Montserrat Light"/>
                <a:ea typeface="Montserrat Light"/>
                <a:cs typeface="Montserrat Light"/>
                <a:sym typeface="Montserrat Light"/>
              </a:defRPr>
            </a:pPr>
            <a:endParaRPr lang="en-US" sz="5400" dirty="0">
              <a:solidFill>
                <a:sysClr val="windowText" lastClr="000000"/>
              </a:solidFill>
            </a:endParaRPr>
          </a:p>
          <a:p>
            <a:pPr algn="r">
              <a:lnSpc>
                <a:spcPct val="80000"/>
              </a:lnSpc>
              <a:defRPr sz="10000" spc="0">
                <a:solidFill>
                  <a:srgbClr val="FFFFFF"/>
                </a:solidFill>
                <a:latin typeface="Montserrat Light"/>
                <a:ea typeface="Montserrat Light"/>
                <a:cs typeface="Montserrat Light"/>
                <a:sym typeface="Montserrat Light"/>
              </a:defRPr>
            </a:pPr>
            <a:r>
              <a:rPr lang="en-US" sz="5400" u="sng" dirty="0">
                <a:solidFill>
                  <a:sysClr val="windowText" lastClr="000000"/>
                </a:solidFill>
              </a:rPr>
              <a:t>Activity: </a:t>
            </a:r>
            <a:r>
              <a:rPr lang="en-US" sz="5400" dirty="0">
                <a:solidFill>
                  <a:sysClr val="windowText" lastClr="000000"/>
                </a:solidFill>
              </a:rPr>
              <a:t>Systematic, public inquiry aimed at improving practice (Borg, 2010)</a:t>
            </a:r>
          </a:p>
          <a:p>
            <a:pPr algn="r">
              <a:lnSpc>
                <a:spcPct val="80000"/>
              </a:lnSpc>
              <a:defRPr sz="10000" spc="0">
                <a:solidFill>
                  <a:srgbClr val="FFFFFF"/>
                </a:solidFill>
                <a:latin typeface="Montserrat Light"/>
                <a:ea typeface="Montserrat Light"/>
                <a:cs typeface="Montserrat Light"/>
                <a:sym typeface="Montserrat Light"/>
              </a:defRPr>
            </a:pPr>
            <a:endParaRPr lang="en-US" sz="5400" u="sng" dirty="0">
              <a:solidFill>
                <a:sysClr val="windowText" lastClr="000000"/>
              </a:solidFill>
            </a:endParaRPr>
          </a:p>
          <a:p>
            <a:pPr algn="r">
              <a:lnSpc>
                <a:spcPct val="80000"/>
              </a:lnSpc>
              <a:defRPr sz="10000" spc="0">
                <a:solidFill>
                  <a:srgbClr val="FFFFFF"/>
                </a:solidFill>
                <a:latin typeface="Montserrat Light"/>
                <a:ea typeface="Montserrat Light"/>
                <a:cs typeface="Montserrat Light"/>
                <a:sym typeface="Montserrat Light"/>
              </a:defRPr>
            </a:pPr>
            <a:r>
              <a:rPr lang="en-US" sz="5400" u="sng" dirty="0">
                <a:solidFill>
                  <a:sysClr val="windowText" lastClr="000000"/>
                </a:solidFill>
              </a:rPr>
              <a:t>Consumption vs. Production: </a:t>
            </a:r>
            <a:r>
              <a:rPr lang="en-US" sz="5400" dirty="0">
                <a:solidFill>
                  <a:sysClr val="windowText" lastClr="000000"/>
                </a:solidFill>
              </a:rPr>
              <a:t>Moving from "engagement with" (reading) to "engagement in" (conducting) research</a:t>
            </a:r>
          </a:p>
          <a:p>
            <a:pPr algn="r">
              <a:lnSpc>
                <a:spcPct val="80000"/>
              </a:lnSpc>
              <a:defRPr sz="10000" spc="0">
                <a:solidFill>
                  <a:srgbClr val="FFFFFF"/>
                </a:solidFill>
                <a:latin typeface="Montserrat Light"/>
                <a:ea typeface="Montserrat Light"/>
                <a:cs typeface="Montserrat Light"/>
                <a:sym typeface="Montserrat Light"/>
              </a:defRPr>
            </a:pPr>
            <a:endParaRPr lang="en-US" sz="5400" dirty="0">
              <a:solidFill>
                <a:sysClr val="windowText" lastClr="000000"/>
              </a:solidFill>
            </a:endParaRPr>
          </a:p>
          <a:p>
            <a:pPr algn="r">
              <a:lnSpc>
                <a:spcPct val="80000"/>
              </a:lnSpc>
              <a:defRPr sz="10000" spc="0">
                <a:solidFill>
                  <a:srgbClr val="FFFFFF"/>
                </a:solidFill>
                <a:latin typeface="Montserrat Light"/>
                <a:ea typeface="Montserrat Light"/>
                <a:cs typeface="Montserrat Light"/>
                <a:sym typeface="Montserrat Light"/>
              </a:defRPr>
            </a:pPr>
            <a:r>
              <a:rPr lang="en-US" sz="5400" u="sng" dirty="0">
                <a:solidFill>
                  <a:sysClr val="windowText" lastClr="000000"/>
                </a:solidFill>
              </a:rPr>
              <a:t>Nature:</a:t>
            </a:r>
            <a:r>
              <a:rPr lang="en-US" sz="5400" dirty="0">
                <a:solidFill>
                  <a:sysClr val="windowText" lastClr="000000"/>
                </a:solidFill>
              </a:rPr>
              <a:t> Performative and agentic practice, not just an academic product</a:t>
            </a:r>
            <a:endParaRPr lang="en-US" sz="5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2" nodeType="withEffect">
                                  <p:stCondLst>
                                    <p:cond delay="0"/>
                                  </p:stCondLst>
                                  <p:iterate>
                                    <p:tmAbs val="0"/>
                                  </p:iterate>
                                  <p:childTnLst>
                                    <p:set>
                                      <p:cBhvr>
                                        <p:cTn id="6" fill="hold"/>
                                        <p:tgtEl>
                                          <p:spTgt spid="803"/>
                                        </p:tgtEl>
                                        <p:attrNameLst>
                                          <p:attrName>style.visibility</p:attrName>
                                        </p:attrNameLst>
                                      </p:cBhvr>
                                      <p:to>
                                        <p:strVal val="visible"/>
                                      </p:to>
                                    </p:set>
                                    <p:anim calcmode="lin" valueType="num">
                                      <p:cBhvr>
                                        <p:cTn id="7" dur="1000" fill="hold"/>
                                        <p:tgtEl>
                                          <p:spTgt spid="803"/>
                                        </p:tgtEl>
                                        <p:attrNameLst>
                                          <p:attrName>ppt_x</p:attrName>
                                        </p:attrNameLst>
                                      </p:cBhvr>
                                      <p:tavLst>
                                        <p:tav tm="0">
                                          <p:val>
                                            <p:strVal val="0-#ppt_w/2"/>
                                          </p:val>
                                        </p:tav>
                                        <p:tav tm="100000">
                                          <p:val>
                                            <p:strVal val="#ppt_x"/>
                                          </p:val>
                                        </p:tav>
                                      </p:tavLst>
                                    </p:anim>
                                    <p:anim calcmode="lin" valueType="num">
                                      <p:cBhvr>
                                        <p:cTn id="8" dur="1000" fill="hold"/>
                                        <p:tgtEl>
                                          <p:spTgt spid="803"/>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3" nodeType="withEffect">
                                  <p:stCondLst>
                                    <p:cond delay="0"/>
                                  </p:stCondLst>
                                  <p:iterate>
                                    <p:tmAbs val="0"/>
                                  </p:iterate>
                                  <p:childTnLst>
                                    <p:set>
                                      <p:cBhvr>
                                        <p:cTn id="10" fill="hold"/>
                                        <p:tgtEl>
                                          <p:spTgt spid="809"/>
                                        </p:tgtEl>
                                        <p:attrNameLst>
                                          <p:attrName>style.visibility</p:attrName>
                                        </p:attrNameLst>
                                      </p:cBhvr>
                                      <p:to>
                                        <p:strVal val="visible"/>
                                      </p:to>
                                    </p:set>
                                    <p:anim calcmode="lin" valueType="num">
                                      <p:cBhvr>
                                        <p:cTn id="11" dur="1000" fill="hold"/>
                                        <p:tgtEl>
                                          <p:spTgt spid="809"/>
                                        </p:tgtEl>
                                        <p:attrNameLst>
                                          <p:attrName>ppt_x</p:attrName>
                                        </p:attrNameLst>
                                      </p:cBhvr>
                                      <p:tavLst>
                                        <p:tav tm="0">
                                          <p:val>
                                            <p:strVal val="1+#ppt_w/2"/>
                                          </p:val>
                                        </p:tav>
                                        <p:tav tm="100000">
                                          <p:val>
                                            <p:strVal val="#ppt_x"/>
                                          </p:val>
                                        </p:tav>
                                      </p:tavLst>
                                    </p:anim>
                                    <p:anim calcmode="lin" valueType="num">
                                      <p:cBhvr>
                                        <p:cTn id="12" dur="1000" fill="hold"/>
                                        <p:tgtEl>
                                          <p:spTgt spid="809"/>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grpId="4" nodeType="withEffect">
                                  <p:stCondLst>
                                    <p:cond delay="0"/>
                                  </p:stCondLst>
                                  <p:iterate>
                                    <p:tmAbs val="0"/>
                                  </p:iterate>
                                  <p:childTnLst>
                                    <p:set>
                                      <p:cBhvr>
                                        <p:cTn id="14" fill="hold"/>
                                        <p:tgtEl>
                                          <p:spTgt spid="814"/>
                                        </p:tgtEl>
                                        <p:attrNameLst>
                                          <p:attrName>style.visibility</p:attrName>
                                        </p:attrNameLst>
                                      </p:cBhvr>
                                      <p:to>
                                        <p:strVal val="visible"/>
                                      </p:to>
                                    </p:set>
                                    <p:anim calcmode="lin" valueType="num">
                                      <p:cBhvr>
                                        <p:cTn id="15" dur="1000" fill="hold"/>
                                        <p:tgtEl>
                                          <p:spTgt spid="814"/>
                                        </p:tgtEl>
                                        <p:attrNameLst>
                                          <p:attrName>ppt_x</p:attrName>
                                        </p:attrNameLst>
                                      </p:cBhvr>
                                      <p:tavLst>
                                        <p:tav tm="0">
                                          <p:val>
                                            <p:strVal val="1+#ppt_w/2"/>
                                          </p:val>
                                        </p:tav>
                                        <p:tav tm="100000">
                                          <p:val>
                                            <p:strVal val="#ppt_x"/>
                                          </p:val>
                                        </p:tav>
                                      </p:tavLst>
                                    </p:anim>
                                    <p:anim calcmode="lin" valueType="num">
                                      <p:cBhvr>
                                        <p:cTn id="16" dur="1000" fill="hold"/>
                                        <p:tgtEl>
                                          <p:spTgt spid="8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3" grpId="2" animBg="1" advAuto="0"/>
      <p:bldP spid="809" grpId="3" animBg="1" advAuto="0"/>
      <p:bldP spid="814" grpId="4"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D833FB2-1FA6-224F-BD43-9DCA154B12AF}"/>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7812" b="7812"/>
          <a:stretch/>
        </p:blipFill>
        <p:spPr>
          <a:xfrm>
            <a:off x="-3" y="-1"/>
            <a:ext cx="24384000" cy="13716001"/>
          </a:xfrm>
        </p:spPr>
      </p:pic>
      <p:sp>
        <p:nvSpPr>
          <p:cNvPr id="847" name="Shape"/>
          <p:cNvSpPr/>
          <p:nvPr/>
        </p:nvSpPr>
        <p:spPr>
          <a:xfrm>
            <a:off x="8433985" y="0"/>
            <a:ext cx="15950015" cy="13716000"/>
          </a:xfrm>
          <a:custGeom>
            <a:avLst/>
            <a:gdLst/>
            <a:ahLst/>
            <a:cxnLst>
              <a:cxn ang="0">
                <a:pos x="wd2" y="hd2"/>
              </a:cxn>
              <a:cxn ang="5400000">
                <a:pos x="wd2" y="hd2"/>
              </a:cxn>
              <a:cxn ang="10800000">
                <a:pos x="wd2" y="hd2"/>
              </a:cxn>
              <a:cxn ang="16200000">
                <a:pos x="wd2" y="hd2"/>
              </a:cxn>
            </a:cxnLst>
            <a:rect l="0" t="0" r="r" b="b"/>
            <a:pathLst>
              <a:path w="21600" h="21600" extrusionOk="0">
                <a:moveTo>
                  <a:pt x="4838" y="0"/>
                </a:moveTo>
                <a:lnTo>
                  <a:pt x="0" y="21600"/>
                </a:lnTo>
                <a:lnTo>
                  <a:pt x="21600" y="21600"/>
                </a:lnTo>
                <a:lnTo>
                  <a:pt x="21600" y="0"/>
                </a:lnTo>
                <a:lnTo>
                  <a:pt x="4838" y="0"/>
                </a:lnTo>
                <a:close/>
              </a:path>
            </a:pathLst>
          </a:custGeom>
          <a:solidFill>
            <a:srgbClr val="FFFFFF"/>
          </a:solidFill>
          <a:ln w="12700">
            <a:miter lim="400000"/>
          </a:ln>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48" name="Shape"/>
          <p:cNvSpPr/>
          <p:nvPr/>
        </p:nvSpPr>
        <p:spPr>
          <a:xfrm>
            <a:off x="8320761" y="0"/>
            <a:ext cx="19678771" cy="13716000"/>
          </a:xfrm>
          <a:custGeom>
            <a:avLst/>
            <a:gdLst/>
            <a:ahLst/>
            <a:cxnLst>
              <a:cxn ang="0">
                <a:pos x="wd2" y="hd2"/>
              </a:cxn>
              <a:cxn ang="5400000">
                <a:pos x="wd2" y="hd2"/>
              </a:cxn>
              <a:cxn ang="10800000">
                <a:pos x="wd2" y="hd2"/>
              </a:cxn>
              <a:cxn ang="16200000">
                <a:pos x="wd2" y="hd2"/>
              </a:cxn>
            </a:cxnLst>
            <a:rect l="0" t="0" r="r" b="b"/>
            <a:pathLst>
              <a:path w="21600" h="21600" extrusionOk="0">
                <a:moveTo>
                  <a:pt x="3921" y="0"/>
                </a:moveTo>
                <a:lnTo>
                  <a:pt x="0" y="21600"/>
                </a:lnTo>
                <a:lnTo>
                  <a:pt x="16020" y="21600"/>
                </a:lnTo>
                <a:lnTo>
                  <a:pt x="17631" y="21600"/>
                </a:lnTo>
                <a:lnTo>
                  <a:pt x="17679" y="21600"/>
                </a:lnTo>
                <a:lnTo>
                  <a:pt x="21600" y="0"/>
                </a:lnTo>
                <a:lnTo>
                  <a:pt x="17631" y="0"/>
                </a:lnTo>
                <a:lnTo>
                  <a:pt x="16020" y="0"/>
                </a:lnTo>
                <a:lnTo>
                  <a:pt x="3921" y="0"/>
                </a:lnTo>
                <a:close/>
              </a:path>
            </a:pathLst>
          </a:custGeom>
          <a:solidFill>
            <a:srgbClr val="454546"/>
          </a:solidFill>
          <a:ln w="12700">
            <a:miter lim="400000"/>
          </a:ln>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49" name="Shape"/>
          <p:cNvSpPr/>
          <p:nvPr/>
        </p:nvSpPr>
        <p:spPr>
          <a:xfrm>
            <a:off x="8602603" y="0"/>
            <a:ext cx="15781397" cy="13716000"/>
          </a:xfrm>
          <a:custGeom>
            <a:avLst/>
            <a:gdLst/>
            <a:ahLst/>
            <a:cxnLst>
              <a:cxn ang="0">
                <a:pos x="wd2" y="hd2"/>
              </a:cxn>
              <a:cxn ang="5400000">
                <a:pos x="wd2" y="hd2"/>
              </a:cxn>
              <a:cxn ang="10800000">
                <a:pos x="wd2" y="hd2"/>
              </a:cxn>
              <a:cxn ang="16200000">
                <a:pos x="wd2" y="hd2"/>
              </a:cxn>
            </a:cxnLst>
            <a:rect l="0" t="0" r="r" b="b"/>
            <a:pathLst>
              <a:path w="21540" h="21600" extrusionOk="0">
                <a:moveTo>
                  <a:pt x="7472" y="0"/>
                </a:moveTo>
                <a:cubicBezTo>
                  <a:pt x="7382" y="86"/>
                  <a:pt x="7291" y="172"/>
                  <a:pt x="7196" y="252"/>
                </a:cubicBezTo>
                <a:cubicBezTo>
                  <a:pt x="6856" y="536"/>
                  <a:pt x="6717" y="904"/>
                  <a:pt x="6768" y="1379"/>
                </a:cubicBezTo>
                <a:cubicBezTo>
                  <a:pt x="6795" y="1629"/>
                  <a:pt x="6916" y="1844"/>
                  <a:pt x="7030" y="2021"/>
                </a:cubicBezTo>
                <a:cubicBezTo>
                  <a:pt x="7415" y="2614"/>
                  <a:pt x="7849" y="2908"/>
                  <a:pt x="8345" y="2908"/>
                </a:cubicBezTo>
                <a:cubicBezTo>
                  <a:pt x="8640" y="2908"/>
                  <a:pt x="8957" y="2803"/>
                  <a:pt x="9298" y="2594"/>
                </a:cubicBezTo>
                <a:cubicBezTo>
                  <a:pt x="9431" y="2513"/>
                  <a:pt x="9563" y="2425"/>
                  <a:pt x="9690" y="2340"/>
                </a:cubicBezTo>
                <a:cubicBezTo>
                  <a:pt x="9800" y="2266"/>
                  <a:pt x="9914" y="2189"/>
                  <a:pt x="10029" y="2117"/>
                </a:cubicBezTo>
                <a:cubicBezTo>
                  <a:pt x="10856" y="1598"/>
                  <a:pt x="11435" y="886"/>
                  <a:pt x="11758" y="0"/>
                </a:cubicBezTo>
                <a:lnTo>
                  <a:pt x="11709" y="0"/>
                </a:lnTo>
                <a:cubicBezTo>
                  <a:pt x="11388" y="869"/>
                  <a:pt x="10817" y="1568"/>
                  <a:pt x="10003" y="2079"/>
                </a:cubicBezTo>
                <a:cubicBezTo>
                  <a:pt x="9888" y="2151"/>
                  <a:pt x="9774" y="2229"/>
                  <a:pt x="9663" y="2303"/>
                </a:cubicBezTo>
                <a:cubicBezTo>
                  <a:pt x="9536" y="2388"/>
                  <a:pt x="9406" y="2475"/>
                  <a:pt x="9274" y="2556"/>
                </a:cubicBezTo>
                <a:cubicBezTo>
                  <a:pt x="8375" y="3108"/>
                  <a:pt x="7674" y="2931"/>
                  <a:pt x="7068" y="1997"/>
                </a:cubicBezTo>
                <a:cubicBezTo>
                  <a:pt x="6956" y="1824"/>
                  <a:pt x="6839" y="1616"/>
                  <a:pt x="6813" y="1376"/>
                </a:cubicBezTo>
                <a:cubicBezTo>
                  <a:pt x="6763" y="917"/>
                  <a:pt x="6897" y="560"/>
                  <a:pt x="7225" y="286"/>
                </a:cubicBezTo>
                <a:cubicBezTo>
                  <a:pt x="7333" y="196"/>
                  <a:pt x="7436" y="98"/>
                  <a:pt x="7537" y="0"/>
                </a:cubicBezTo>
                <a:lnTo>
                  <a:pt x="7472" y="0"/>
                </a:lnTo>
                <a:close/>
                <a:moveTo>
                  <a:pt x="8287" y="0"/>
                </a:moveTo>
                <a:cubicBezTo>
                  <a:pt x="8232" y="46"/>
                  <a:pt x="8177" y="92"/>
                  <a:pt x="8123" y="136"/>
                </a:cubicBezTo>
                <a:cubicBezTo>
                  <a:pt x="7983" y="247"/>
                  <a:pt x="7838" y="363"/>
                  <a:pt x="7711" y="496"/>
                </a:cubicBezTo>
                <a:cubicBezTo>
                  <a:pt x="7429" y="793"/>
                  <a:pt x="7308" y="1165"/>
                  <a:pt x="7379" y="1518"/>
                </a:cubicBezTo>
                <a:cubicBezTo>
                  <a:pt x="7449" y="1861"/>
                  <a:pt x="7696" y="2150"/>
                  <a:pt x="8059" y="2311"/>
                </a:cubicBezTo>
                <a:cubicBezTo>
                  <a:pt x="8292" y="2415"/>
                  <a:pt x="8546" y="2421"/>
                  <a:pt x="8777" y="2325"/>
                </a:cubicBezTo>
                <a:cubicBezTo>
                  <a:pt x="9727" y="1932"/>
                  <a:pt x="10399" y="1461"/>
                  <a:pt x="10890" y="846"/>
                </a:cubicBezTo>
                <a:cubicBezTo>
                  <a:pt x="11096" y="588"/>
                  <a:pt x="11244" y="305"/>
                  <a:pt x="11336" y="0"/>
                </a:cubicBezTo>
                <a:lnTo>
                  <a:pt x="11289" y="0"/>
                </a:lnTo>
                <a:cubicBezTo>
                  <a:pt x="11198" y="294"/>
                  <a:pt x="11053" y="569"/>
                  <a:pt x="10854" y="818"/>
                </a:cubicBezTo>
                <a:cubicBezTo>
                  <a:pt x="10368" y="1428"/>
                  <a:pt x="9702" y="1892"/>
                  <a:pt x="8760" y="2282"/>
                </a:cubicBezTo>
                <a:cubicBezTo>
                  <a:pt x="8541" y="2373"/>
                  <a:pt x="8298" y="2369"/>
                  <a:pt x="8076" y="2271"/>
                </a:cubicBezTo>
                <a:cubicBezTo>
                  <a:pt x="7728" y="2115"/>
                  <a:pt x="7490" y="1837"/>
                  <a:pt x="7424" y="1508"/>
                </a:cubicBezTo>
                <a:cubicBezTo>
                  <a:pt x="7355" y="1170"/>
                  <a:pt x="7472" y="812"/>
                  <a:pt x="7744" y="526"/>
                </a:cubicBezTo>
                <a:cubicBezTo>
                  <a:pt x="7869" y="395"/>
                  <a:pt x="8012" y="281"/>
                  <a:pt x="8150" y="170"/>
                </a:cubicBezTo>
                <a:cubicBezTo>
                  <a:pt x="8219" y="115"/>
                  <a:pt x="8287" y="58"/>
                  <a:pt x="8355" y="0"/>
                </a:cubicBezTo>
                <a:lnTo>
                  <a:pt x="8287" y="0"/>
                </a:lnTo>
                <a:close/>
                <a:moveTo>
                  <a:pt x="12555" y="0"/>
                </a:moveTo>
                <a:cubicBezTo>
                  <a:pt x="12360" y="362"/>
                  <a:pt x="12128" y="706"/>
                  <a:pt x="11903" y="1040"/>
                </a:cubicBezTo>
                <a:cubicBezTo>
                  <a:pt x="11851" y="1117"/>
                  <a:pt x="11799" y="1193"/>
                  <a:pt x="11748" y="1270"/>
                </a:cubicBezTo>
                <a:cubicBezTo>
                  <a:pt x="11143" y="2176"/>
                  <a:pt x="10278" y="2809"/>
                  <a:pt x="9432" y="3359"/>
                </a:cubicBezTo>
                <a:cubicBezTo>
                  <a:pt x="8660" y="3862"/>
                  <a:pt x="7836" y="3983"/>
                  <a:pt x="6981" y="3717"/>
                </a:cubicBezTo>
                <a:cubicBezTo>
                  <a:pt x="6752" y="3645"/>
                  <a:pt x="6558" y="3506"/>
                  <a:pt x="6370" y="3372"/>
                </a:cubicBezTo>
                <a:cubicBezTo>
                  <a:pt x="6344" y="3353"/>
                  <a:pt x="6317" y="3336"/>
                  <a:pt x="6292" y="3318"/>
                </a:cubicBezTo>
                <a:cubicBezTo>
                  <a:pt x="5928" y="3061"/>
                  <a:pt x="5601" y="3027"/>
                  <a:pt x="5262" y="3209"/>
                </a:cubicBezTo>
                <a:cubicBezTo>
                  <a:pt x="4811" y="3453"/>
                  <a:pt x="4316" y="3468"/>
                  <a:pt x="3755" y="3260"/>
                </a:cubicBezTo>
                <a:lnTo>
                  <a:pt x="3745" y="3305"/>
                </a:lnTo>
                <a:cubicBezTo>
                  <a:pt x="4316" y="3515"/>
                  <a:pt x="4821" y="3498"/>
                  <a:pt x="5283" y="3249"/>
                </a:cubicBezTo>
                <a:cubicBezTo>
                  <a:pt x="5609" y="3073"/>
                  <a:pt x="5912" y="3106"/>
                  <a:pt x="6265" y="3354"/>
                </a:cubicBezTo>
                <a:cubicBezTo>
                  <a:pt x="6291" y="3373"/>
                  <a:pt x="6317" y="3390"/>
                  <a:pt x="6343" y="3409"/>
                </a:cubicBezTo>
                <a:cubicBezTo>
                  <a:pt x="6534" y="3545"/>
                  <a:pt x="6731" y="3686"/>
                  <a:pt x="6967" y="3759"/>
                </a:cubicBezTo>
                <a:cubicBezTo>
                  <a:pt x="7835" y="4030"/>
                  <a:pt x="8673" y="3909"/>
                  <a:pt x="9458" y="3398"/>
                </a:cubicBezTo>
                <a:cubicBezTo>
                  <a:pt x="10307" y="2845"/>
                  <a:pt x="11177" y="2207"/>
                  <a:pt x="11786" y="1294"/>
                </a:cubicBezTo>
                <a:cubicBezTo>
                  <a:pt x="11837" y="1218"/>
                  <a:pt x="11890" y="1142"/>
                  <a:pt x="11942" y="1065"/>
                </a:cubicBezTo>
                <a:cubicBezTo>
                  <a:pt x="12172" y="723"/>
                  <a:pt x="12407" y="372"/>
                  <a:pt x="12605" y="0"/>
                </a:cubicBezTo>
                <a:lnTo>
                  <a:pt x="12555" y="0"/>
                </a:lnTo>
                <a:close/>
                <a:moveTo>
                  <a:pt x="13017" y="0"/>
                </a:moveTo>
                <a:cubicBezTo>
                  <a:pt x="12966" y="69"/>
                  <a:pt x="12914" y="139"/>
                  <a:pt x="12862" y="208"/>
                </a:cubicBezTo>
                <a:cubicBezTo>
                  <a:pt x="12637" y="512"/>
                  <a:pt x="12403" y="825"/>
                  <a:pt x="12185" y="1142"/>
                </a:cubicBezTo>
                <a:cubicBezTo>
                  <a:pt x="11893" y="1566"/>
                  <a:pt x="11592" y="2004"/>
                  <a:pt x="11198" y="2369"/>
                </a:cubicBezTo>
                <a:cubicBezTo>
                  <a:pt x="10919" y="2628"/>
                  <a:pt x="10619" y="2872"/>
                  <a:pt x="10329" y="3108"/>
                </a:cubicBezTo>
                <a:lnTo>
                  <a:pt x="10211" y="3204"/>
                </a:lnTo>
                <a:cubicBezTo>
                  <a:pt x="9022" y="4172"/>
                  <a:pt x="7611" y="4545"/>
                  <a:pt x="6019" y="4309"/>
                </a:cubicBezTo>
                <a:cubicBezTo>
                  <a:pt x="5283" y="4200"/>
                  <a:pt x="4500" y="4009"/>
                  <a:pt x="3647" y="3739"/>
                </a:cubicBezTo>
                <a:lnTo>
                  <a:pt x="3637" y="3783"/>
                </a:lnTo>
                <a:cubicBezTo>
                  <a:pt x="4491" y="4053"/>
                  <a:pt x="5275" y="4244"/>
                  <a:pt x="6013" y="4353"/>
                </a:cubicBezTo>
                <a:cubicBezTo>
                  <a:pt x="7618" y="4591"/>
                  <a:pt x="9040" y="4217"/>
                  <a:pt x="10240" y="3239"/>
                </a:cubicBezTo>
                <a:lnTo>
                  <a:pt x="10358" y="3143"/>
                </a:lnTo>
                <a:cubicBezTo>
                  <a:pt x="10648" y="2907"/>
                  <a:pt x="10948" y="2662"/>
                  <a:pt x="11229" y="2402"/>
                </a:cubicBezTo>
                <a:cubicBezTo>
                  <a:pt x="11626" y="2034"/>
                  <a:pt x="11931" y="1593"/>
                  <a:pt x="12224" y="1168"/>
                </a:cubicBezTo>
                <a:cubicBezTo>
                  <a:pt x="12442" y="851"/>
                  <a:pt x="12674" y="537"/>
                  <a:pt x="12900" y="234"/>
                </a:cubicBezTo>
                <a:cubicBezTo>
                  <a:pt x="12958" y="156"/>
                  <a:pt x="13015" y="78"/>
                  <a:pt x="13073" y="0"/>
                </a:cubicBezTo>
                <a:lnTo>
                  <a:pt x="13017" y="0"/>
                </a:lnTo>
                <a:close/>
                <a:moveTo>
                  <a:pt x="13131" y="0"/>
                </a:moveTo>
                <a:cubicBezTo>
                  <a:pt x="12814" y="406"/>
                  <a:pt x="12496" y="844"/>
                  <a:pt x="12131" y="1379"/>
                </a:cubicBezTo>
                <a:cubicBezTo>
                  <a:pt x="11773" y="1903"/>
                  <a:pt x="11458" y="2272"/>
                  <a:pt x="11108" y="2576"/>
                </a:cubicBezTo>
                <a:lnTo>
                  <a:pt x="10989" y="2679"/>
                </a:lnTo>
                <a:cubicBezTo>
                  <a:pt x="10393" y="3198"/>
                  <a:pt x="9778" y="3734"/>
                  <a:pt x="9021" y="4049"/>
                </a:cubicBezTo>
                <a:cubicBezTo>
                  <a:pt x="8128" y="4422"/>
                  <a:pt x="7192" y="4554"/>
                  <a:pt x="6239" y="4438"/>
                </a:cubicBezTo>
                <a:cubicBezTo>
                  <a:pt x="5413" y="4338"/>
                  <a:pt x="4553" y="4139"/>
                  <a:pt x="3624" y="3841"/>
                </a:cubicBezTo>
                <a:lnTo>
                  <a:pt x="3614" y="3886"/>
                </a:lnTo>
                <a:cubicBezTo>
                  <a:pt x="4544" y="4183"/>
                  <a:pt x="5405" y="4382"/>
                  <a:pt x="6233" y="4482"/>
                </a:cubicBezTo>
                <a:cubicBezTo>
                  <a:pt x="6459" y="4509"/>
                  <a:pt x="6685" y="4523"/>
                  <a:pt x="6909" y="4523"/>
                </a:cubicBezTo>
                <a:cubicBezTo>
                  <a:pt x="7637" y="4523"/>
                  <a:pt x="8351" y="4378"/>
                  <a:pt x="9040" y="4091"/>
                </a:cubicBezTo>
                <a:cubicBezTo>
                  <a:pt x="9803" y="3772"/>
                  <a:pt x="10421" y="3234"/>
                  <a:pt x="11019" y="2714"/>
                </a:cubicBezTo>
                <a:lnTo>
                  <a:pt x="11139" y="2610"/>
                </a:lnTo>
                <a:cubicBezTo>
                  <a:pt x="11491" y="2304"/>
                  <a:pt x="11808" y="1932"/>
                  <a:pt x="12168" y="1404"/>
                </a:cubicBezTo>
                <a:cubicBezTo>
                  <a:pt x="12535" y="866"/>
                  <a:pt x="12855" y="426"/>
                  <a:pt x="13174" y="18"/>
                </a:cubicBezTo>
                <a:cubicBezTo>
                  <a:pt x="13178" y="12"/>
                  <a:pt x="13183" y="6"/>
                  <a:pt x="13188" y="0"/>
                </a:cubicBezTo>
                <a:lnTo>
                  <a:pt x="13131" y="0"/>
                </a:lnTo>
                <a:close/>
                <a:moveTo>
                  <a:pt x="13316" y="0"/>
                </a:moveTo>
                <a:cubicBezTo>
                  <a:pt x="13224" y="110"/>
                  <a:pt x="13130" y="219"/>
                  <a:pt x="13036" y="323"/>
                </a:cubicBezTo>
                <a:cubicBezTo>
                  <a:pt x="12873" y="505"/>
                  <a:pt x="12703" y="693"/>
                  <a:pt x="12554" y="894"/>
                </a:cubicBezTo>
                <a:cubicBezTo>
                  <a:pt x="12463" y="1017"/>
                  <a:pt x="12373" y="1143"/>
                  <a:pt x="12283" y="1268"/>
                </a:cubicBezTo>
                <a:cubicBezTo>
                  <a:pt x="11848" y="1870"/>
                  <a:pt x="11397" y="2494"/>
                  <a:pt x="10783" y="2964"/>
                </a:cubicBezTo>
                <a:cubicBezTo>
                  <a:pt x="10674" y="3048"/>
                  <a:pt x="10566" y="3134"/>
                  <a:pt x="10461" y="3219"/>
                </a:cubicBezTo>
                <a:cubicBezTo>
                  <a:pt x="10178" y="3445"/>
                  <a:pt x="9885" y="3679"/>
                  <a:pt x="9562" y="3861"/>
                </a:cubicBezTo>
                <a:cubicBezTo>
                  <a:pt x="9037" y="4155"/>
                  <a:pt x="8445" y="4398"/>
                  <a:pt x="7640" y="4649"/>
                </a:cubicBezTo>
                <a:cubicBezTo>
                  <a:pt x="6697" y="4943"/>
                  <a:pt x="5832" y="4915"/>
                  <a:pt x="4998" y="4564"/>
                </a:cubicBezTo>
                <a:cubicBezTo>
                  <a:pt x="4632" y="4410"/>
                  <a:pt x="4241" y="4270"/>
                  <a:pt x="3834" y="4148"/>
                </a:cubicBezTo>
                <a:cubicBezTo>
                  <a:pt x="3746" y="4122"/>
                  <a:pt x="3658" y="4101"/>
                  <a:pt x="3570" y="4081"/>
                </a:cubicBezTo>
                <a:lnTo>
                  <a:pt x="3560" y="4125"/>
                </a:lnTo>
                <a:cubicBezTo>
                  <a:pt x="3647" y="4145"/>
                  <a:pt x="3734" y="4166"/>
                  <a:pt x="3820" y="4192"/>
                </a:cubicBezTo>
                <a:cubicBezTo>
                  <a:pt x="4226" y="4314"/>
                  <a:pt x="4616" y="4453"/>
                  <a:pt x="4980" y="4606"/>
                </a:cubicBezTo>
                <a:cubicBezTo>
                  <a:pt x="5825" y="4961"/>
                  <a:pt x="6700" y="4990"/>
                  <a:pt x="7654" y="4692"/>
                </a:cubicBezTo>
                <a:cubicBezTo>
                  <a:pt x="8463" y="4441"/>
                  <a:pt x="9058" y="4196"/>
                  <a:pt x="9585" y="3900"/>
                </a:cubicBezTo>
                <a:cubicBezTo>
                  <a:pt x="9912" y="3716"/>
                  <a:pt x="10204" y="3481"/>
                  <a:pt x="10488" y="3253"/>
                </a:cubicBezTo>
                <a:cubicBezTo>
                  <a:pt x="10593" y="3169"/>
                  <a:pt x="10702" y="3081"/>
                  <a:pt x="10810" y="2998"/>
                </a:cubicBezTo>
                <a:cubicBezTo>
                  <a:pt x="11430" y="2524"/>
                  <a:pt x="11882" y="1899"/>
                  <a:pt x="12319" y="1293"/>
                </a:cubicBezTo>
                <a:cubicBezTo>
                  <a:pt x="12409" y="1169"/>
                  <a:pt x="12500" y="1043"/>
                  <a:pt x="12592" y="919"/>
                </a:cubicBezTo>
                <a:cubicBezTo>
                  <a:pt x="12739" y="721"/>
                  <a:pt x="12907" y="533"/>
                  <a:pt x="13069" y="352"/>
                </a:cubicBezTo>
                <a:cubicBezTo>
                  <a:pt x="13172" y="238"/>
                  <a:pt x="13275" y="120"/>
                  <a:pt x="13375" y="0"/>
                </a:cubicBezTo>
                <a:lnTo>
                  <a:pt x="13316" y="0"/>
                </a:lnTo>
                <a:close/>
                <a:moveTo>
                  <a:pt x="13490" y="0"/>
                </a:moveTo>
                <a:cubicBezTo>
                  <a:pt x="13413" y="100"/>
                  <a:pt x="13326" y="192"/>
                  <a:pt x="13239" y="282"/>
                </a:cubicBezTo>
                <a:cubicBezTo>
                  <a:pt x="13213" y="308"/>
                  <a:pt x="13188" y="335"/>
                  <a:pt x="13163" y="361"/>
                </a:cubicBezTo>
                <a:cubicBezTo>
                  <a:pt x="12881" y="658"/>
                  <a:pt x="12641" y="991"/>
                  <a:pt x="12408" y="1314"/>
                </a:cubicBezTo>
                <a:cubicBezTo>
                  <a:pt x="12257" y="1524"/>
                  <a:pt x="12101" y="1742"/>
                  <a:pt x="11934" y="1946"/>
                </a:cubicBezTo>
                <a:cubicBezTo>
                  <a:pt x="10952" y="3155"/>
                  <a:pt x="9840" y="3977"/>
                  <a:pt x="8536" y="4460"/>
                </a:cubicBezTo>
                <a:cubicBezTo>
                  <a:pt x="7859" y="4711"/>
                  <a:pt x="7133" y="4955"/>
                  <a:pt x="6351" y="4955"/>
                </a:cubicBezTo>
                <a:cubicBezTo>
                  <a:pt x="6341" y="4955"/>
                  <a:pt x="6331" y="4955"/>
                  <a:pt x="6321" y="4955"/>
                </a:cubicBezTo>
                <a:cubicBezTo>
                  <a:pt x="5725" y="4950"/>
                  <a:pt x="5186" y="4749"/>
                  <a:pt x="4727" y="4560"/>
                </a:cubicBezTo>
                <a:cubicBezTo>
                  <a:pt x="4340" y="4401"/>
                  <a:pt x="3947" y="4278"/>
                  <a:pt x="3545" y="4189"/>
                </a:cubicBezTo>
                <a:lnTo>
                  <a:pt x="3535" y="4232"/>
                </a:lnTo>
                <a:cubicBezTo>
                  <a:pt x="3935" y="4321"/>
                  <a:pt x="4325" y="4442"/>
                  <a:pt x="4709" y="4601"/>
                </a:cubicBezTo>
                <a:cubicBezTo>
                  <a:pt x="5172" y="4791"/>
                  <a:pt x="5717" y="4995"/>
                  <a:pt x="6321" y="4999"/>
                </a:cubicBezTo>
                <a:cubicBezTo>
                  <a:pt x="6331" y="4999"/>
                  <a:pt x="6341" y="5001"/>
                  <a:pt x="6351" y="5001"/>
                </a:cubicBezTo>
                <a:cubicBezTo>
                  <a:pt x="7141" y="5001"/>
                  <a:pt x="7871" y="4755"/>
                  <a:pt x="8552" y="4502"/>
                </a:cubicBezTo>
                <a:cubicBezTo>
                  <a:pt x="9863" y="4017"/>
                  <a:pt x="10981" y="3190"/>
                  <a:pt x="11969" y="1975"/>
                </a:cubicBezTo>
                <a:cubicBezTo>
                  <a:pt x="12136" y="1769"/>
                  <a:pt x="12294" y="1551"/>
                  <a:pt x="12446" y="1340"/>
                </a:cubicBezTo>
                <a:cubicBezTo>
                  <a:pt x="12677" y="1019"/>
                  <a:pt x="12917" y="687"/>
                  <a:pt x="13196" y="392"/>
                </a:cubicBezTo>
                <a:cubicBezTo>
                  <a:pt x="13221" y="366"/>
                  <a:pt x="13247" y="340"/>
                  <a:pt x="13273" y="313"/>
                </a:cubicBezTo>
                <a:cubicBezTo>
                  <a:pt x="13368" y="214"/>
                  <a:pt x="13463" y="112"/>
                  <a:pt x="13546" y="0"/>
                </a:cubicBezTo>
                <a:lnTo>
                  <a:pt x="13490" y="0"/>
                </a:lnTo>
                <a:close/>
                <a:moveTo>
                  <a:pt x="13884" y="0"/>
                </a:moveTo>
                <a:cubicBezTo>
                  <a:pt x="13815" y="95"/>
                  <a:pt x="13731" y="191"/>
                  <a:pt x="13629" y="286"/>
                </a:cubicBezTo>
                <a:cubicBezTo>
                  <a:pt x="13184" y="708"/>
                  <a:pt x="12817" y="1199"/>
                  <a:pt x="12461" y="1675"/>
                </a:cubicBezTo>
                <a:cubicBezTo>
                  <a:pt x="12323" y="1860"/>
                  <a:pt x="12181" y="2051"/>
                  <a:pt x="12036" y="2235"/>
                </a:cubicBezTo>
                <a:cubicBezTo>
                  <a:pt x="11360" y="3092"/>
                  <a:pt x="10529" y="3781"/>
                  <a:pt x="9566" y="4279"/>
                </a:cubicBezTo>
                <a:cubicBezTo>
                  <a:pt x="8980" y="4583"/>
                  <a:pt x="8202" y="4966"/>
                  <a:pt x="7370" y="5236"/>
                </a:cubicBezTo>
                <a:cubicBezTo>
                  <a:pt x="6477" y="5525"/>
                  <a:pt x="5646" y="5481"/>
                  <a:pt x="4829" y="5101"/>
                </a:cubicBezTo>
                <a:cubicBezTo>
                  <a:pt x="4396" y="4899"/>
                  <a:pt x="3937" y="4705"/>
                  <a:pt x="3441" y="4650"/>
                </a:cubicBezTo>
                <a:lnTo>
                  <a:pt x="3431" y="4693"/>
                </a:lnTo>
                <a:cubicBezTo>
                  <a:pt x="3923" y="4747"/>
                  <a:pt x="4379" y="4940"/>
                  <a:pt x="4809" y="5140"/>
                </a:cubicBezTo>
                <a:cubicBezTo>
                  <a:pt x="5280" y="5359"/>
                  <a:pt x="5752" y="5469"/>
                  <a:pt x="6240" y="5469"/>
                </a:cubicBezTo>
                <a:cubicBezTo>
                  <a:pt x="6612" y="5469"/>
                  <a:pt x="6993" y="5405"/>
                  <a:pt x="7384" y="5278"/>
                </a:cubicBezTo>
                <a:cubicBezTo>
                  <a:pt x="8219" y="5007"/>
                  <a:pt x="8999" y="4623"/>
                  <a:pt x="9587" y="4319"/>
                </a:cubicBezTo>
                <a:cubicBezTo>
                  <a:pt x="10555" y="3817"/>
                  <a:pt x="11392" y="3126"/>
                  <a:pt x="12072" y="2264"/>
                </a:cubicBezTo>
                <a:cubicBezTo>
                  <a:pt x="12218" y="2079"/>
                  <a:pt x="12360" y="1887"/>
                  <a:pt x="12498" y="1702"/>
                </a:cubicBezTo>
                <a:cubicBezTo>
                  <a:pt x="12853" y="1228"/>
                  <a:pt x="13219" y="737"/>
                  <a:pt x="13661" y="319"/>
                </a:cubicBezTo>
                <a:cubicBezTo>
                  <a:pt x="13774" y="212"/>
                  <a:pt x="13865" y="107"/>
                  <a:pt x="13939" y="0"/>
                </a:cubicBezTo>
                <a:lnTo>
                  <a:pt x="13884" y="0"/>
                </a:lnTo>
                <a:close/>
                <a:moveTo>
                  <a:pt x="14450" y="0"/>
                </a:moveTo>
                <a:cubicBezTo>
                  <a:pt x="14364" y="139"/>
                  <a:pt x="14265" y="268"/>
                  <a:pt x="14154" y="379"/>
                </a:cubicBezTo>
                <a:cubicBezTo>
                  <a:pt x="13509" y="1030"/>
                  <a:pt x="12966" y="1778"/>
                  <a:pt x="12440" y="2502"/>
                </a:cubicBezTo>
                <a:lnTo>
                  <a:pt x="12368" y="2603"/>
                </a:lnTo>
                <a:cubicBezTo>
                  <a:pt x="11684" y="3545"/>
                  <a:pt x="10851" y="4235"/>
                  <a:pt x="9892" y="4657"/>
                </a:cubicBezTo>
                <a:cubicBezTo>
                  <a:pt x="9361" y="4890"/>
                  <a:pt x="8833" y="5149"/>
                  <a:pt x="8321" y="5399"/>
                </a:cubicBezTo>
                <a:cubicBezTo>
                  <a:pt x="8123" y="5496"/>
                  <a:pt x="7923" y="5593"/>
                  <a:pt x="7724" y="5689"/>
                </a:cubicBezTo>
                <a:cubicBezTo>
                  <a:pt x="6907" y="6081"/>
                  <a:pt x="6096" y="6219"/>
                  <a:pt x="5246" y="6109"/>
                </a:cubicBezTo>
                <a:lnTo>
                  <a:pt x="5219" y="6105"/>
                </a:lnTo>
                <a:cubicBezTo>
                  <a:pt x="4919" y="6066"/>
                  <a:pt x="4610" y="6026"/>
                  <a:pt x="4299" y="6052"/>
                </a:cubicBezTo>
                <a:cubicBezTo>
                  <a:pt x="3943" y="6083"/>
                  <a:pt x="3723" y="6278"/>
                  <a:pt x="3681" y="6601"/>
                </a:cubicBezTo>
                <a:cubicBezTo>
                  <a:pt x="3675" y="6648"/>
                  <a:pt x="3668" y="6695"/>
                  <a:pt x="3662" y="6741"/>
                </a:cubicBezTo>
                <a:cubicBezTo>
                  <a:pt x="3644" y="6861"/>
                  <a:pt x="3628" y="6985"/>
                  <a:pt x="3622" y="7109"/>
                </a:cubicBezTo>
                <a:cubicBezTo>
                  <a:pt x="3596" y="7622"/>
                  <a:pt x="3376" y="8065"/>
                  <a:pt x="2987" y="8393"/>
                </a:cubicBezTo>
                <a:lnTo>
                  <a:pt x="2970" y="8406"/>
                </a:lnTo>
                <a:cubicBezTo>
                  <a:pt x="2815" y="8536"/>
                  <a:pt x="2659" y="8668"/>
                  <a:pt x="2504" y="8802"/>
                </a:cubicBezTo>
                <a:lnTo>
                  <a:pt x="2487" y="8879"/>
                </a:lnTo>
                <a:cubicBezTo>
                  <a:pt x="2657" y="8730"/>
                  <a:pt x="2828" y="8584"/>
                  <a:pt x="2999" y="8441"/>
                </a:cubicBezTo>
                <a:lnTo>
                  <a:pt x="3016" y="8427"/>
                </a:lnTo>
                <a:cubicBezTo>
                  <a:pt x="3416" y="8091"/>
                  <a:pt x="3642" y="7635"/>
                  <a:pt x="3668" y="7111"/>
                </a:cubicBezTo>
                <a:cubicBezTo>
                  <a:pt x="3674" y="6989"/>
                  <a:pt x="3691" y="6867"/>
                  <a:pt x="3708" y="6748"/>
                </a:cubicBezTo>
                <a:cubicBezTo>
                  <a:pt x="3714" y="6701"/>
                  <a:pt x="3721" y="6654"/>
                  <a:pt x="3727" y="6607"/>
                </a:cubicBezTo>
                <a:cubicBezTo>
                  <a:pt x="3766" y="6307"/>
                  <a:pt x="3970" y="6127"/>
                  <a:pt x="4304" y="6098"/>
                </a:cubicBezTo>
                <a:cubicBezTo>
                  <a:pt x="4372" y="6092"/>
                  <a:pt x="4441" y="6090"/>
                  <a:pt x="4509" y="6090"/>
                </a:cubicBezTo>
                <a:cubicBezTo>
                  <a:pt x="4746" y="6090"/>
                  <a:pt x="4983" y="6120"/>
                  <a:pt x="5214" y="6150"/>
                </a:cubicBezTo>
                <a:lnTo>
                  <a:pt x="5240" y="6152"/>
                </a:lnTo>
                <a:cubicBezTo>
                  <a:pt x="6099" y="6264"/>
                  <a:pt x="6918" y="6125"/>
                  <a:pt x="7743" y="5729"/>
                </a:cubicBezTo>
                <a:cubicBezTo>
                  <a:pt x="7943" y="5633"/>
                  <a:pt x="8142" y="5535"/>
                  <a:pt x="8341" y="5438"/>
                </a:cubicBezTo>
                <a:cubicBezTo>
                  <a:pt x="8852" y="5189"/>
                  <a:pt x="9380" y="4931"/>
                  <a:pt x="9911" y="4698"/>
                </a:cubicBezTo>
                <a:cubicBezTo>
                  <a:pt x="10877" y="4273"/>
                  <a:pt x="11716" y="3577"/>
                  <a:pt x="12405" y="2629"/>
                </a:cubicBezTo>
                <a:lnTo>
                  <a:pt x="12478" y="2528"/>
                </a:lnTo>
                <a:cubicBezTo>
                  <a:pt x="13002" y="1805"/>
                  <a:pt x="13545" y="1059"/>
                  <a:pt x="14188" y="411"/>
                </a:cubicBezTo>
                <a:cubicBezTo>
                  <a:pt x="14308" y="290"/>
                  <a:pt x="14413" y="151"/>
                  <a:pt x="14503" y="0"/>
                </a:cubicBezTo>
                <a:lnTo>
                  <a:pt x="14450" y="0"/>
                </a:lnTo>
                <a:close/>
                <a:moveTo>
                  <a:pt x="14947" y="0"/>
                </a:moveTo>
                <a:cubicBezTo>
                  <a:pt x="14832" y="225"/>
                  <a:pt x="14670" y="442"/>
                  <a:pt x="14455" y="658"/>
                </a:cubicBezTo>
                <a:cubicBezTo>
                  <a:pt x="13845" y="1268"/>
                  <a:pt x="13373" y="1989"/>
                  <a:pt x="12916" y="2686"/>
                </a:cubicBezTo>
                <a:cubicBezTo>
                  <a:pt x="12823" y="2827"/>
                  <a:pt x="12731" y="2968"/>
                  <a:pt x="12638" y="3108"/>
                </a:cubicBezTo>
                <a:cubicBezTo>
                  <a:pt x="12172" y="3806"/>
                  <a:pt x="11671" y="4326"/>
                  <a:pt x="11105" y="4698"/>
                </a:cubicBezTo>
                <a:cubicBezTo>
                  <a:pt x="10815" y="4889"/>
                  <a:pt x="10470" y="5034"/>
                  <a:pt x="10019" y="5155"/>
                </a:cubicBezTo>
                <a:cubicBezTo>
                  <a:pt x="9396" y="5322"/>
                  <a:pt x="8834" y="5605"/>
                  <a:pt x="8366" y="5860"/>
                </a:cubicBezTo>
                <a:cubicBezTo>
                  <a:pt x="7581" y="6288"/>
                  <a:pt x="6717" y="6685"/>
                  <a:pt x="5723" y="6686"/>
                </a:cubicBezTo>
                <a:cubicBezTo>
                  <a:pt x="5563" y="6686"/>
                  <a:pt x="5401" y="6727"/>
                  <a:pt x="5244" y="6766"/>
                </a:cubicBezTo>
                <a:lnTo>
                  <a:pt x="5189" y="6779"/>
                </a:lnTo>
                <a:cubicBezTo>
                  <a:pt x="4816" y="6871"/>
                  <a:pt x="4549" y="7083"/>
                  <a:pt x="4397" y="7409"/>
                </a:cubicBezTo>
                <a:cubicBezTo>
                  <a:pt x="4124" y="7990"/>
                  <a:pt x="3839" y="8387"/>
                  <a:pt x="3474" y="8695"/>
                </a:cubicBezTo>
                <a:cubicBezTo>
                  <a:pt x="3317" y="8828"/>
                  <a:pt x="3141" y="8942"/>
                  <a:pt x="2971" y="9052"/>
                </a:cubicBezTo>
                <a:cubicBezTo>
                  <a:pt x="2859" y="9126"/>
                  <a:pt x="2742" y="9201"/>
                  <a:pt x="2631" y="9282"/>
                </a:cubicBezTo>
                <a:cubicBezTo>
                  <a:pt x="2531" y="9355"/>
                  <a:pt x="2435" y="9432"/>
                  <a:pt x="2344" y="9511"/>
                </a:cubicBezTo>
                <a:lnTo>
                  <a:pt x="2326" y="9590"/>
                </a:lnTo>
                <a:cubicBezTo>
                  <a:pt x="2432" y="9496"/>
                  <a:pt x="2542" y="9405"/>
                  <a:pt x="2659" y="9319"/>
                </a:cubicBezTo>
                <a:cubicBezTo>
                  <a:pt x="2769" y="9239"/>
                  <a:pt x="2884" y="9163"/>
                  <a:pt x="2996" y="9089"/>
                </a:cubicBezTo>
                <a:cubicBezTo>
                  <a:pt x="3167" y="8978"/>
                  <a:pt x="3344" y="8863"/>
                  <a:pt x="3503" y="8728"/>
                </a:cubicBezTo>
                <a:cubicBezTo>
                  <a:pt x="3874" y="8416"/>
                  <a:pt x="4162" y="8015"/>
                  <a:pt x="4437" y="7428"/>
                </a:cubicBezTo>
                <a:cubicBezTo>
                  <a:pt x="4586" y="7111"/>
                  <a:pt x="4836" y="6913"/>
                  <a:pt x="5199" y="6823"/>
                </a:cubicBezTo>
                <a:lnTo>
                  <a:pt x="5255" y="6809"/>
                </a:lnTo>
                <a:cubicBezTo>
                  <a:pt x="5409" y="6771"/>
                  <a:pt x="5570" y="6731"/>
                  <a:pt x="5725" y="6731"/>
                </a:cubicBezTo>
                <a:cubicBezTo>
                  <a:pt x="6728" y="6730"/>
                  <a:pt x="7598" y="6331"/>
                  <a:pt x="8388" y="5899"/>
                </a:cubicBezTo>
                <a:cubicBezTo>
                  <a:pt x="8853" y="5645"/>
                  <a:pt x="9412" y="5364"/>
                  <a:pt x="10030" y="5199"/>
                </a:cubicBezTo>
                <a:cubicBezTo>
                  <a:pt x="10486" y="5077"/>
                  <a:pt x="10836" y="4929"/>
                  <a:pt x="11130" y="4735"/>
                </a:cubicBezTo>
                <a:cubicBezTo>
                  <a:pt x="11701" y="4360"/>
                  <a:pt x="12206" y="3835"/>
                  <a:pt x="12675" y="3132"/>
                </a:cubicBezTo>
                <a:cubicBezTo>
                  <a:pt x="12769" y="2992"/>
                  <a:pt x="12862" y="2852"/>
                  <a:pt x="12954" y="2711"/>
                </a:cubicBezTo>
                <a:cubicBezTo>
                  <a:pt x="13410" y="2016"/>
                  <a:pt x="13881" y="1297"/>
                  <a:pt x="14486" y="690"/>
                </a:cubicBezTo>
                <a:cubicBezTo>
                  <a:pt x="14712" y="464"/>
                  <a:pt x="14881" y="236"/>
                  <a:pt x="14999" y="0"/>
                </a:cubicBezTo>
                <a:lnTo>
                  <a:pt x="14947" y="0"/>
                </a:lnTo>
                <a:close/>
                <a:moveTo>
                  <a:pt x="15315" y="0"/>
                </a:moveTo>
                <a:cubicBezTo>
                  <a:pt x="15221" y="190"/>
                  <a:pt x="15101" y="356"/>
                  <a:pt x="14992" y="488"/>
                </a:cubicBezTo>
                <a:cubicBezTo>
                  <a:pt x="14883" y="620"/>
                  <a:pt x="14769" y="751"/>
                  <a:pt x="14658" y="879"/>
                </a:cubicBezTo>
                <a:cubicBezTo>
                  <a:pt x="14375" y="1203"/>
                  <a:pt x="14081" y="1538"/>
                  <a:pt x="13859" y="1919"/>
                </a:cubicBezTo>
                <a:cubicBezTo>
                  <a:pt x="13804" y="2012"/>
                  <a:pt x="13751" y="2105"/>
                  <a:pt x="13696" y="2198"/>
                </a:cubicBezTo>
                <a:cubicBezTo>
                  <a:pt x="13450" y="2616"/>
                  <a:pt x="13196" y="3049"/>
                  <a:pt x="12977" y="3489"/>
                </a:cubicBezTo>
                <a:cubicBezTo>
                  <a:pt x="12803" y="3838"/>
                  <a:pt x="12615" y="4256"/>
                  <a:pt x="12544" y="4705"/>
                </a:cubicBezTo>
                <a:cubicBezTo>
                  <a:pt x="12516" y="4887"/>
                  <a:pt x="12565" y="5056"/>
                  <a:pt x="12679" y="5168"/>
                </a:cubicBezTo>
                <a:cubicBezTo>
                  <a:pt x="12794" y="5279"/>
                  <a:pt x="12958" y="5325"/>
                  <a:pt x="13142" y="5294"/>
                </a:cubicBezTo>
                <a:cubicBezTo>
                  <a:pt x="13249" y="5277"/>
                  <a:pt x="13356" y="5240"/>
                  <a:pt x="13447" y="5207"/>
                </a:cubicBezTo>
                <a:cubicBezTo>
                  <a:pt x="13539" y="5174"/>
                  <a:pt x="13631" y="5138"/>
                  <a:pt x="13720" y="5103"/>
                </a:cubicBezTo>
                <a:cubicBezTo>
                  <a:pt x="13877" y="5041"/>
                  <a:pt x="14040" y="4976"/>
                  <a:pt x="14205" y="4929"/>
                </a:cubicBezTo>
                <a:cubicBezTo>
                  <a:pt x="14906" y="4731"/>
                  <a:pt x="15440" y="4858"/>
                  <a:pt x="15840" y="5318"/>
                </a:cubicBezTo>
                <a:cubicBezTo>
                  <a:pt x="16029" y="5536"/>
                  <a:pt x="16160" y="5750"/>
                  <a:pt x="16241" y="5972"/>
                </a:cubicBezTo>
                <a:cubicBezTo>
                  <a:pt x="16301" y="6138"/>
                  <a:pt x="16361" y="6309"/>
                  <a:pt x="16418" y="6473"/>
                </a:cubicBezTo>
                <a:cubicBezTo>
                  <a:pt x="16492" y="6687"/>
                  <a:pt x="16568" y="6906"/>
                  <a:pt x="16648" y="7121"/>
                </a:cubicBezTo>
                <a:cubicBezTo>
                  <a:pt x="16783" y="7480"/>
                  <a:pt x="17021" y="7605"/>
                  <a:pt x="17397" y="7513"/>
                </a:cubicBezTo>
                <a:cubicBezTo>
                  <a:pt x="17468" y="7496"/>
                  <a:pt x="17538" y="7478"/>
                  <a:pt x="17609" y="7459"/>
                </a:cubicBezTo>
                <a:lnTo>
                  <a:pt x="17637" y="7452"/>
                </a:lnTo>
                <a:cubicBezTo>
                  <a:pt x="18147" y="7321"/>
                  <a:pt x="18591" y="7385"/>
                  <a:pt x="18996" y="7646"/>
                </a:cubicBezTo>
                <a:cubicBezTo>
                  <a:pt x="19527" y="7987"/>
                  <a:pt x="20110" y="8188"/>
                  <a:pt x="20730" y="8244"/>
                </a:cubicBezTo>
                <a:cubicBezTo>
                  <a:pt x="21004" y="8268"/>
                  <a:pt x="21276" y="8331"/>
                  <a:pt x="21540" y="8431"/>
                </a:cubicBezTo>
                <a:lnTo>
                  <a:pt x="21540" y="8384"/>
                </a:lnTo>
                <a:cubicBezTo>
                  <a:pt x="21277" y="8286"/>
                  <a:pt x="21007" y="8223"/>
                  <a:pt x="20734" y="8199"/>
                </a:cubicBezTo>
                <a:cubicBezTo>
                  <a:pt x="20122" y="8144"/>
                  <a:pt x="19546" y="7945"/>
                  <a:pt x="19021" y="7608"/>
                </a:cubicBezTo>
                <a:cubicBezTo>
                  <a:pt x="18745" y="7430"/>
                  <a:pt x="18451" y="7342"/>
                  <a:pt x="18132" y="7342"/>
                </a:cubicBezTo>
                <a:cubicBezTo>
                  <a:pt x="17970" y="7342"/>
                  <a:pt x="17801" y="7364"/>
                  <a:pt x="17625" y="7409"/>
                </a:cubicBezTo>
                <a:lnTo>
                  <a:pt x="17599" y="7416"/>
                </a:lnTo>
                <a:cubicBezTo>
                  <a:pt x="17528" y="7434"/>
                  <a:pt x="17457" y="7453"/>
                  <a:pt x="17386" y="7471"/>
                </a:cubicBezTo>
                <a:cubicBezTo>
                  <a:pt x="17032" y="7557"/>
                  <a:pt x="16818" y="7444"/>
                  <a:pt x="16691" y="7106"/>
                </a:cubicBezTo>
                <a:cubicBezTo>
                  <a:pt x="16611" y="6891"/>
                  <a:pt x="16534" y="6671"/>
                  <a:pt x="16460" y="6458"/>
                </a:cubicBezTo>
                <a:cubicBezTo>
                  <a:pt x="16403" y="6294"/>
                  <a:pt x="16345" y="6123"/>
                  <a:pt x="16284" y="5957"/>
                </a:cubicBezTo>
                <a:cubicBezTo>
                  <a:pt x="16202" y="5729"/>
                  <a:pt x="16067" y="5511"/>
                  <a:pt x="15874" y="5289"/>
                </a:cubicBezTo>
                <a:cubicBezTo>
                  <a:pt x="15462" y="4814"/>
                  <a:pt x="14912" y="4681"/>
                  <a:pt x="14192" y="4886"/>
                </a:cubicBezTo>
                <a:cubicBezTo>
                  <a:pt x="14025" y="4933"/>
                  <a:pt x="13862" y="4998"/>
                  <a:pt x="13703" y="5061"/>
                </a:cubicBezTo>
                <a:cubicBezTo>
                  <a:pt x="13615" y="5096"/>
                  <a:pt x="13523" y="5132"/>
                  <a:pt x="13432" y="5164"/>
                </a:cubicBezTo>
                <a:cubicBezTo>
                  <a:pt x="13343" y="5197"/>
                  <a:pt x="13237" y="5232"/>
                  <a:pt x="13133" y="5249"/>
                </a:cubicBezTo>
                <a:cubicBezTo>
                  <a:pt x="12964" y="5277"/>
                  <a:pt x="12815" y="5237"/>
                  <a:pt x="12711" y="5136"/>
                </a:cubicBezTo>
                <a:cubicBezTo>
                  <a:pt x="12606" y="5033"/>
                  <a:pt x="12562" y="4884"/>
                  <a:pt x="12589" y="4713"/>
                </a:cubicBezTo>
                <a:cubicBezTo>
                  <a:pt x="12659" y="4270"/>
                  <a:pt x="12844" y="3855"/>
                  <a:pt x="13017" y="3509"/>
                </a:cubicBezTo>
                <a:cubicBezTo>
                  <a:pt x="13236" y="3069"/>
                  <a:pt x="13490" y="2638"/>
                  <a:pt x="13735" y="2220"/>
                </a:cubicBezTo>
                <a:cubicBezTo>
                  <a:pt x="13790" y="2127"/>
                  <a:pt x="13845" y="2035"/>
                  <a:pt x="13899" y="1942"/>
                </a:cubicBezTo>
                <a:cubicBezTo>
                  <a:pt x="14119" y="1565"/>
                  <a:pt x="14411" y="1231"/>
                  <a:pt x="14692" y="909"/>
                </a:cubicBezTo>
                <a:cubicBezTo>
                  <a:pt x="14804" y="781"/>
                  <a:pt x="14919" y="647"/>
                  <a:pt x="15028" y="514"/>
                </a:cubicBezTo>
                <a:cubicBezTo>
                  <a:pt x="15142" y="376"/>
                  <a:pt x="15269" y="202"/>
                  <a:pt x="15366" y="0"/>
                </a:cubicBezTo>
                <a:lnTo>
                  <a:pt x="15315" y="0"/>
                </a:lnTo>
                <a:close/>
                <a:moveTo>
                  <a:pt x="15627" y="0"/>
                </a:moveTo>
                <a:cubicBezTo>
                  <a:pt x="15525" y="252"/>
                  <a:pt x="15367" y="463"/>
                  <a:pt x="15227" y="628"/>
                </a:cubicBezTo>
                <a:cubicBezTo>
                  <a:pt x="15180" y="683"/>
                  <a:pt x="15132" y="738"/>
                  <a:pt x="15085" y="792"/>
                </a:cubicBezTo>
                <a:cubicBezTo>
                  <a:pt x="14669" y="1279"/>
                  <a:pt x="14240" y="1781"/>
                  <a:pt x="14020" y="2411"/>
                </a:cubicBezTo>
                <a:cubicBezTo>
                  <a:pt x="13981" y="2523"/>
                  <a:pt x="13934" y="2635"/>
                  <a:pt x="13889" y="2742"/>
                </a:cubicBezTo>
                <a:cubicBezTo>
                  <a:pt x="13771" y="3025"/>
                  <a:pt x="13649" y="3318"/>
                  <a:pt x="13647" y="3643"/>
                </a:cubicBezTo>
                <a:cubicBezTo>
                  <a:pt x="13646" y="3878"/>
                  <a:pt x="13757" y="4030"/>
                  <a:pt x="13977" y="4096"/>
                </a:cubicBezTo>
                <a:cubicBezTo>
                  <a:pt x="14156" y="4150"/>
                  <a:pt x="14353" y="4183"/>
                  <a:pt x="14578" y="4197"/>
                </a:cubicBezTo>
                <a:cubicBezTo>
                  <a:pt x="15367" y="4247"/>
                  <a:pt x="15959" y="4539"/>
                  <a:pt x="16390" y="5089"/>
                </a:cubicBezTo>
                <a:cubicBezTo>
                  <a:pt x="16536" y="5276"/>
                  <a:pt x="16665" y="5492"/>
                  <a:pt x="16809" y="5791"/>
                </a:cubicBezTo>
                <a:cubicBezTo>
                  <a:pt x="17035" y="6259"/>
                  <a:pt x="17385" y="6538"/>
                  <a:pt x="17851" y="6621"/>
                </a:cubicBezTo>
                <a:cubicBezTo>
                  <a:pt x="18315" y="6703"/>
                  <a:pt x="18767" y="6884"/>
                  <a:pt x="19272" y="7190"/>
                </a:cubicBezTo>
                <a:cubicBezTo>
                  <a:pt x="19597" y="7386"/>
                  <a:pt x="19945" y="7574"/>
                  <a:pt x="20342" y="7574"/>
                </a:cubicBezTo>
                <a:cubicBezTo>
                  <a:pt x="20413" y="7574"/>
                  <a:pt x="20485" y="7568"/>
                  <a:pt x="20559" y="7556"/>
                </a:cubicBezTo>
                <a:cubicBezTo>
                  <a:pt x="20919" y="7493"/>
                  <a:pt x="21247" y="7382"/>
                  <a:pt x="21540" y="7226"/>
                </a:cubicBezTo>
                <a:lnTo>
                  <a:pt x="21540" y="7172"/>
                </a:lnTo>
                <a:cubicBezTo>
                  <a:pt x="21245" y="7333"/>
                  <a:pt x="20915" y="7449"/>
                  <a:pt x="20550" y="7512"/>
                </a:cubicBezTo>
                <a:cubicBezTo>
                  <a:pt x="20077" y="7594"/>
                  <a:pt x="19671" y="7379"/>
                  <a:pt x="19296" y="7152"/>
                </a:cubicBezTo>
                <a:cubicBezTo>
                  <a:pt x="18786" y="6843"/>
                  <a:pt x="18329" y="6661"/>
                  <a:pt x="17860" y="6577"/>
                </a:cubicBezTo>
                <a:cubicBezTo>
                  <a:pt x="17409" y="6497"/>
                  <a:pt x="17070" y="6226"/>
                  <a:pt x="16851" y="5772"/>
                </a:cubicBezTo>
                <a:cubicBezTo>
                  <a:pt x="16705" y="5470"/>
                  <a:pt x="16573" y="5251"/>
                  <a:pt x="16426" y="5062"/>
                </a:cubicBezTo>
                <a:cubicBezTo>
                  <a:pt x="15986" y="4500"/>
                  <a:pt x="15384" y="4204"/>
                  <a:pt x="14581" y="4153"/>
                </a:cubicBezTo>
                <a:cubicBezTo>
                  <a:pt x="14359" y="4139"/>
                  <a:pt x="14165" y="4107"/>
                  <a:pt x="13989" y="4054"/>
                </a:cubicBezTo>
                <a:cubicBezTo>
                  <a:pt x="13788" y="3993"/>
                  <a:pt x="13692" y="3859"/>
                  <a:pt x="13693" y="3643"/>
                </a:cubicBezTo>
                <a:cubicBezTo>
                  <a:pt x="13695" y="3327"/>
                  <a:pt x="13814" y="3038"/>
                  <a:pt x="13931" y="2759"/>
                </a:cubicBezTo>
                <a:cubicBezTo>
                  <a:pt x="13976" y="2650"/>
                  <a:pt x="14023" y="2539"/>
                  <a:pt x="14063" y="2426"/>
                </a:cubicBezTo>
                <a:cubicBezTo>
                  <a:pt x="14281" y="1804"/>
                  <a:pt x="14708" y="1305"/>
                  <a:pt x="15121" y="822"/>
                </a:cubicBezTo>
                <a:cubicBezTo>
                  <a:pt x="15168" y="768"/>
                  <a:pt x="15215" y="712"/>
                  <a:pt x="15262" y="657"/>
                </a:cubicBezTo>
                <a:cubicBezTo>
                  <a:pt x="15408" y="485"/>
                  <a:pt x="15574" y="266"/>
                  <a:pt x="15679" y="0"/>
                </a:cubicBezTo>
                <a:lnTo>
                  <a:pt x="15627" y="0"/>
                </a:lnTo>
                <a:close/>
                <a:moveTo>
                  <a:pt x="15765" y="0"/>
                </a:moveTo>
                <a:cubicBezTo>
                  <a:pt x="15764" y="3"/>
                  <a:pt x="15763" y="5"/>
                  <a:pt x="15762" y="8"/>
                </a:cubicBezTo>
                <a:lnTo>
                  <a:pt x="15752" y="29"/>
                </a:lnTo>
                <a:cubicBezTo>
                  <a:pt x="15613" y="354"/>
                  <a:pt x="15420" y="642"/>
                  <a:pt x="15176" y="884"/>
                </a:cubicBezTo>
                <a:cubicBezTo>
                  <a:pt x="14458" y="1597"/>
                  <a:pt x="14094" y="2492"/>
                  <a:pt x="13832" y="3273"/>
                </a:cubicBezTo>
                <a:cubicBezTo>
                  <a:pt x="13807" y="3348"/>
                  <a:pt x="13790" y="3423"/>
                  <a:pt x="13782" y="3494"/>
                </a:cubicBezTo>
                <a:cubicBezTo>
                  <a:pt x="13747" y="3803"/>
                  <a:pt x="13849" y="3950"/>
                  <a:pt x="14159" y="4036"/>
                </a:cubicBezTo>
                <a:cubicBezTo>
                  <a:pt x="14301" y="4075"/>
                  <a:pt x="14448" y="4083"/>
                  <a:pt x="14589" y="4091"/>
                </a:cubicBezTo>
                <a:cubicBezTo>
                  <a:pt x="14691" y="4096"/>
                  <a:pt x="14795" y="4102"/>
                  <a:pt x="14897" y="4119"/>
                </a:cubicBezTo>
                <a:cubicBezTo>
                  <a:pt x="15788" y="4272"/>
                  <a:pt x="16438" y="4751"/>
                  <a:pt x="16830" y="5546"/>
                </a:cubicBezTo>
                <a:cubicBezTo>
                  <a:pt x="16865" y="5617"/>
                  <a:pt x="16904" y="5687"/>
                  <a:pt x="16941" y="5754"/>
                </a:cubicBezTo>
                <a:cubicBezTo>
                  <a:pt x="16968" y="5803"/>
                  <a:pt x="16995" y="5851"/>
                  <a:pt x="17021" y="5899"/>
                </a:cubicBezTo>
                <a:cubicBezTo>
                  <a:pt x="17198" y="6236"/>
                  <a:pt x="17501" y="6442"/>
                  <a:pt x="17949" y="6529"/>
                </a:cubicBezTo>
                <a:cubicBezTo>
                  <a:pt x="18427" y="6622"/>
                  <a:pt x="18876" y="6803"/>
                  <a:pt x="19285" y="7066"/>
                </a:cubicBezTo>
                <a:cubicBezTo>
                  <a:pt x="19317" y="7086"/>
                  <a:pt x="19352" y="7103"/>
                  <a:pt x="19385" y="7120"/>
                </a:cubicBezTo>
                <a:cubicBezTo>
                  <a:pt x="19419" y="7138"/>
                  <a:pt x="19451" y="7155"/>
                  <a:pt x="19481" y="7175"/>
                </a:cubicBezTo>
                <a:cubicBezTo>
                  <a:pt x="20048" y="7543"/>
                  <a:pt x="20659" y="7548"/>
                  <a:pt x="21405" y="7192"/>
                </a:cubicBezTo>
                <a:cubicBezTo>
                  <a:pt x="21436" y="7178"/>
                  <a:pt x="21467" y="7159"/>
                  <a:pt x="21497" y="7141"/>
                </a:cubicBezTo>
                <a:cubicBezTo>
                  <a:pt x="21511" y="7132"/>
                  <a:pt x="21526" y="7126"/>
                  <a:pt x="21540" y="7118"/>
                </a:cubicBezTo>
                <a:lnTo>
                  <a:pt x="21540" y="7064"/>
                </a:lnTo>
                <a:cubicBezTo>
                  <a:pt x="21517" y="7076"/>
                  <a:pt x="21494" y="7089"/>
                  <a:pt x="21473" y="7102"/>
                </a:cubicBezTo>
                <a:cubicBezTo>
                  <a:pt x="21443" y="7121"/>
                  <a:pt x="21413" y="7138"/>
                  <a:pt x="21384" y="7152"/>
                </a:cubicBezTo>
                <a:cubicBezTo>
                  <a:pt x="20655" y="7500"/>
                  <a:pt x="20059" y="7495"/>
                  <a:pt x="19506" y="7137"/>
                </a:cubicBezTo>
                <a:cubicBezTo>
                  <a:pt x="19474" y="7116"/>
                  <a:pt x="19439" y="7098"/>
                  <a:pt x="19406" y="7081"/>
                </a:cubicBezTo>
                <a:cubicBezTo>
                  <a:pt x="19374" y="7064"/>
                  <a:pt x="19340" y="7046"/>
                  <a:pt x="19310" y="7027"/>
                </a:cubicBezTo>
                <a:cubicBezTo>
                  <a:pt x="18896" y="6761"/>
                  <a:pt x="18441" y="6579"/>
                  <a:pt x="17957" y="6485"/>
                </a:cubicBezTo>
                <a:cubicBezTo>
                  <a:pt x="17524" y="6401"/>
                  <a:pt x="17231" y="6203"/>
                  <a:pt x="17061" y="5879"/>
                </a:cubicBezTo>
                <a:cubicBezTo>
                  <a:pt x="17035" y="5830"/>
                  <a:pt x="17009" y="5781"/>
                  <a:pt x="16982" y="5732"/>
                </a:cubicBezTo>
                <a:cubicBezTo>
                  <a:pt x="16944" y="5666"/>
                  <a:pt x="16905" y="5597"/>
                  <a:pt x="16871" y="5528"/>
                </a:cubicBezTo>
                <a:cubicBezTo>
                  <a:pt x="16472" y="4718"/>
                  <a:pt x="15811" y="4229"/>
                  <a:pt x="14905" y="4074"/>
                </a:cubicBezTo>
                <a:cubicBezTo>
                  <a:pt x="14801" y="4056"/>
                  <a:pt x="14695" y="4051"/>
                  <a:pt x="14592" y="4045"/>
                </a:cubicBezTo>
                <a:cubicBezTo>
                  <a:pt x="14453" y="4037"/>
                  <a:pt x="14309" y="4030"/>
                  <a:pt x="14171" y="3992"/>
                </a:cubicBezTo>
                <a:cubicBezTo>
                  <a:pt x="13881" y="3912"/>
                  <a:pt x="13794" y="3788"/>
                  <a:pt x="13827" y="3499"/>
                </a:cubicBezTo>
                <a:cubicBezTo>
                  <a:pt x="13834" y="3431"/>
                  <a:pt x="13851" y="3359"/>
                  <a:pt x="13875" y="3287"/>
                </a:cubicBezTo>
                <a:cubicBezTo>
                  <a:pt x="14136" y="2510"/>
                  <a:pt x="14497" y="1621"/>
                  <a:pt x="15207" y="916"/>
                </a:cubicBezTo>
                <a:cubicBezTo>
                  <a:pt x="15456" y="669"/>
                  <a:pt x="15654" y="376"/>
                  <a:pt x="15795" y="45"/>
                </a:cubicBezTo>
                <a:lnTo>
                  <a:pt x="15803" y="26"/>
                </a:lnTo>
                <a:cubicBezTo>
                  <a:pt x="15807" y="18"/>
                  <a:pt x="15810" y="9"/>
                  <a:pt x="15814" y="0"/>
                </a:cubicBezTo>
                <a:lnTo>
                  <a:pt x="15765" y="0"/>
                </a:lnTo>
                <a:close/>
                <a:moveTo>
                  <a:pt x="16026" y="0"/>
                </a:moveTo>
                <a:cubicBezTo>
                  <a:pt x="15891" y="339"/>
                  <a:pt x="15671" y="663"/>
                  <a:pt x="15337" y="1014"/>
                </a:cubicBezTo>
                <a:cubicBezTo>
                  <a:pt x="14832" y="1546"/>
                  <a:pt x="14568" y="2021"/>
                  <a:pt x="14481" y="2556"/>
                </a:cubicBezTo>
                <a:cubicBezTo>
                  <a:pt x="14396" y="3079"/>
                  <a:pt x="14555" y="3395"/>
                  <a:pt x="15010" y="3612"/>
                </a:cubicBezTo>
                <a:cubicBezTo>
                  <a:pt x="15354" y="3777"/>
                  <a:pt x="15705" y="3935"/>
                  <a:pt x="16055" y="4082"/>
                </a:cubicBezTo>
                <a:cubicBezTo>
                  <a:pt x="16632" y="4327"/>
                  <a:pt x="17025" y="4692"/>
                  <a:pt x="17257" y="5198"/>
                </a:cubicBezTo>
                <a:cubicBezTo>
                  <a:pt x="17426" y="5567"/>
                  <a:pt x="17717" y="5846"/>
                  <a:pt x="18119" y="6026"/>
                </a:cubicBezTo>
                <a:cubicBezTo>
                  <a:pt x="18247" y="6082"/>
                  <a:pt x="18375" y="6143"/>
                  <a:pt x="18500" y="6201"/>
                </a:cubicBezTo>
                <a:cubicBezTo>
                  <a:pt x="18869" y="6373"/>
                  <a:pt x="19252" y="6551"/>
                  <a:pt x="19653" y="6668"/>
                </a:cubicBezTo>
                <a:cubicBezTo>
                  <a:pt x="20056" y="6784"/>
                  <a:pt x="20384" y="6663"/>
                  <a:pt x="20631" y="6309"/>
                </a:cubicBezTo>
                <a:cubicBezTo>
                  <a:pt x="20668" y="6256"/>
                  <a:pt x="20705" y="6203"/>
                  <a:pt x="20741" y="6150"/>
                </a:cubicBezTo>
                <a:cubicBezTo>
                  <a:pt x="20914" y="5896"/>
                  <a:pt x="21093" y="5633"/>
                  <a:pt x="21331" y="5423"/>
                </a:cubicBezTo>
                <a:cubicBezTo>
                  <a:pt x="21393" y="5369"/>
                  <a:pt x="21463" y="5312"/>
                  <a:pt x="21540" y="5259"/>
                </a:cubicBezTo>
                <a:lnTo>
                  <a:pt x="21540" y="5206"/>
                </a:lnTo>
                <a:cubicBezTo>
                  <a:pt x="21450" y="5264"/>
                  <a:pt x="21370" y="5329"/>
                  <a:pt x="21301" y="5391"/>
                </a:cubicBezTo>
                <a:cubicBezTo>
                  <a:pt x="21058" y="5604"/>
                  <a:pt x="20878" y="5869"/>
                  <a:pt x="20703" y="6126"/>
                </a:cubicBezTo>
                <a:cubicBezTo>
                  <a:pt x="20667" y="6179"/>
                  <a:pt x="20630" y="6231"/>
                  <a:pt x="20594" y="6284"/>
                </a:cubicBezTo>
                <a:cubicBezTo>
                  <a:pt x="20359" y="6620"/>
                  <a:pt x="20047" y="6734"/>
                  <a:pt x="19666" y="6623"/>
                </a:cubicBezTo>
                <a:cubicBezTo>
                  <a:pt x="19268" y="6508"/>
                  <a:pt x="18887" y="6331"/>
                  <a:pt x="18519" y="6159"/>
                </a:cubicBezTo>
                <a:cubicBezTo>
                  <a:pt x="18395" y="6101"/>
                  <a:pt x="18265" y="6041"/>
                  <a:pt x="18138" y="5984"/>
                </a:cubicBezTo>
                <a:cubicBezTo>
                  <a:pt x="17746" y="5810"/>
                  <a:pt x="17463" y="5540"/>
                  <a:pt x="17298" y="5180"/>
                </a:cubicBezTo>
                <a:cubicBezTo>
                  <a:pt x="17062" y="4664"/>
                  <a:pt x="16661" y="4290"/>
                  <a:pt x="16073" y="4041"/>
                </a:cubicBezTo>
                <a:cubicBezTo>
                  <a:pt x="15725" y="3894"/>
                  <a:pt x="15373" y="3736"/>
                  <a:pt x="15030" y="3572"/>
                </a:cubicBezTo>
                <a:cubicBezTo>
                  <a:pt x="14590" y="3362"/>
                  <a:pt x="14443" y="3069"/>
                  <a:pt x="14525" y="2563"/>
                </a:cubicBezTo>
                <a:cubicBezTo>
                  <a:pt x="14611" y="2037"/>
                  <a:pt x="14872" y="1570"/>
                  <a:pt x="15370" y="1046"/>
                </a:cubicBezTo>
                <a:cubicBezTo>
                  <a:pt x="15708" y="690"/>
                  <a:pt x="15936" y="350"/>
                  <a:pt x="16073" y="0"/>
                </a:cubicBezTo>
                <a:lnTo>
                  <a:pt x="16026" y="0"/>
                </a:lnTo>
                <a:close/>
                <a:moveTo>
                  <a:pt x="18844" y="0"/>
                </a:moveTo>
                <a:cubicBezTo>
                  <a:pt x="18888" y="312"/>
                  <a:pt x="18974" y="615"/>
                  <a:pt x="19265" y="844"/>
                </a:cubicBezTo>
                <a:cubicBezTo>
                  <a:pt x="19471" y="1006"/>
                  <a:pt x="19699" y="1089"/>
                  <a:pt x="19915" y="1155"/>
                </a:cubicBezTo>
                <a:cubicBezTo>
                  <a:pt x="20318" y="1278"/>
                  <a:pt x="20805" y="1490"/>
                  <a:pt x="20988" y="2044"/>
                </a:cubicBezTo>
                <a:cubicBezTo>
                  <a:pt x="21099" y="2379"/>
                  <a:pt x="21306" y="2638"/>
                  <a:pt x="21540" y="2860"/>
                </a:cubicBezTo>
                <a:lnTo>
                  <a:pt x="21540" y="2797"/>
                </a:lnTo>
                <a:cubicBezTo>
                  <a:pt x="21324" y="2586"/>
                  <a:pt x="21134" y="2342"/>
                  <a:pt x="21031" y="2031"/>
                </a:cubicBezTo>
                <a:cubicBezTo>
                  <a:pt x="20842" y="1457"/>
                  <a:pt x="20343" y="1239"/>
                  <a:pt x="19930" y="1112"/>
                </a:cubicBezTo>
                <a:cubicBezTo>
                  <a:pt x="19718" y="1048"/>
                  <a:pt x="19494" y="966"/>
                  <a:pt x="19295" y="809"/>
                </a:cubicBezTo>
                <a:cubicBezTo>
                  <a:pt x="19017" y="590"/>
                  <a:pt x="18934" y="307"/>
                  <a:pt x="18891" y="0"/>
                </a:cubicBezTo>
                <a:lnTo>
                  <a:pt x="18844" y="0"/>
                </a:lnTo>
                <a:close/>
                <a:moveTo>
                  <a:pt x="19685" y="0"/>
                </a:moveTo>
                <a:cubicBezTo>
                  <a:pt x="19859" y="240"/>
                  <a:pt x="20128" y="404"/>
                  <a:pt x="20513" y="505"/>
                </a:cubicBezTo>
                <a:cubicBezTo>
                  <a:pt x="20856" y="595"/>
                  <a:pt x="21207" y="690"/>
                  <a:pt x="21540" y="836"/>
                </a:cubicBezTo>
                <a:lnTo>
                  <a:pt x="21540" y="789"/>
                </a:lnTo>
                <a:cubicBezTo>
                  <a:pt x="21209" y="646"/>
                  <a:pt x="20864" y="551"/>
                  <a:pt x="20525" y="462"/>
                </a:cubicBezTo>
                <a:cubicBezTo>
                  <a:pt x="20167" y="369"/>
                  <a:pt x="19913" y="217"/>
                  <a:pt x="19745" y="0"/>
                </a:cubicBezTo>
                <a:lnTo>
                  <a:pt x="19685" y="0"/>
                </a:lnTo>
                <a:close/>
                <a:moveTo>
                  <a:pt x="19829" y="0"/>
                </a:moveTo>
                <a:cubicBezTo>
                  <a:pt x="20033" y="240"/>
                  <a:pt x="20315" y="343"/>
                  <a:pt x="20569" y="411"/>
                </a:cubicBezTo>
                <a:lnTo>
                  <a:pt x="20658" y="434"/>
                </a:lnTo>
                <a:cubicBezTo>
                  <a:pt x="20931" y="506"/>
                  <a:pt x="21215" y="581"/>
                  <a:pt x="21483" y="688"/>
                </a:cubicBezTo>
                <a:cubicBezTo>
                  <a:pt x="21504" y="697"/>
                  <a:pt x="21522" y="706"/>
                  <a:pt x="21540" y="716"/>
                </a:cubicBezTo>
                <a:lnTo>
                  <a:pt x="21540" y="666"/>
                </a:lnTo>
                <a:cubicBezTo>
                  <a:pt x="21526" y="659"/>
                  <a:pt x="21513" y="653"/>
                  <a:pt x="21499" y="648"/>
                </a:cubicBezTo>
                <a:cubicBezTo>
                  <a:pt x="21229" y="539"/>
                  <a:pt x="20945" y="463"/>
                  <a:pt x="20670" y="390"/>
                </a:cubicBezTo>
                <a:lnTo>
                  <a:pt x="20580" y="367"/>
                </a:lnTo>
                <a:cubicBezTo>
                  <a:pt x="20344" y="304"/>
                  <a:pt x="20083" y="210"/>
                  <a:pt x="19888" y="0"/>
                </a:cubicBezTo>
                <a:lnTo>
                  <a:pt x="19829" y="0"/>
                </a:lnTo>
                <a:close/>
                <a:moveTo>
                  <a:pt x="10095" y="5669"/>
                </a:moveTo>
                <a:cubicBezTo>
                  <a:pt x="10025" y="5664"/>
                  <a:pt x="9948" y="5665"/>
                  <a:pt x="9867" y="5671"/>
                </a:cubicBezTo>
                <a:cubicBezTo>
                  <a:pt x="9246" y="5718"/>
                  <a:pt x="8711" y="6014"/>
                  <a:pt x="8195" y="6301"/>
                </a:cubicBezTo>
                <a:lnTo>
                  <a:pt x="8093" y="6357"/>
                </a:lnTo>
                <a:cubicBezTo>
                  <a:pt x="7397" y="6741"/>
                  <a:pt x="6798" y="6951"/>
                  <a:pt x="6207" y="7019"/>
                </a:cubicBezTo>
                <a:cubicBezTo>
                  <a:pt x="5390" y="7112"/>
                  <a:pt x="4858" y="7440"/>
                  <a:pt x="4534" y="8049"/>
                </a:cubicBezTo>
                <a:cubicBezTo>
                  <a:pt x="4272" y="8543"/>
                  <a:pt x="3858" y="8939"/>
                  <a:pt x="3269" y="9258"/>
                </a:cubicBezTo>
                <a:cubicBezTo>
                  <a:pt x="2861" y="9478"/>
                  <a:pt x="2518" y="9730"/>
                  <a:pt x="2230" y="10016"/>
                </a:cubicBezTo>
                <a:lnTo>
                  <a:pt x="2211" y="10098"/>
                </a:lnTo>
                <a:cubicBezTo>
                  <a:pt x="2507" y="9795"/>
                  <a:pt x="2864" y="9529"/>
                  <a:pt x="3291" y="9298"/>
                </a:cubicBezTo>
                <a:cubicBezTo>
                  <a:pt x="3888" y="8974"/>
                  <a:pt x="4308" y="8572"/>
                  <a:pt x="4574" y="8070"/>
                </a:cubicBezTo>
                <a:cubicBezTo>
                  <a:pt x="4891" y="7475"/>
                  <a:pt x="5412" y="7154"/>
                  <a:pt x="6212" y="7062"/>
                </a:cubicBezTo>
                <a:cubicBezTo>
                  <a:pt x="6810" y="6994"/>
                  <a:pt x="7414" y="6782"/>
                  <a:pt x="8115" y="6395"/>
                </a:cubicBezTo>
                <a:lnTo>
                  <a:pt x="8218" y="6339"/>
                </a:lnTo>
                <a:cubicBezTo>
                  <a:pt x="8731" y="6055"/>
                  <a:pt x="9261" y="5761"/>
                  <a:pt x="9872" y="5715"/>
                </a:cubicBezTo>
                <a:cubicBezTo>
                  <a:pt x="9913" y="5712"/>
                  <a:pt x="9954" y="5711"/>
                  <a:pt x="9992" y="5711"/>
                </a:cubicBezTo>
                <a:cubicBezTo>
                  <a:pt x="10241" y="5711"/>
                  <a:pt x="10430" y="5775"/>
                  <a:pt x="10542" y="5899"/>
                </a:cubicBezTo>
                <a:cubicBezTo>
                  <a:pt x="10660" y="6030"/>
                  <a:pt x="10696" y="6221"/>
                  <a:pt x="10647" y="6466"/>
                </a:cubicBezTo>
                <a:cubicBezTo>
                  <a:pt x="10592" y="6742"/>
                  <a:pt x="10538" y="7037"/>
                  <a:pt x="10524" y="7344"/>
                </a:cubicBezTo>
                <a:cubicBezTo>
                  <a:pt x="10504" y="7809"/>
                  <a:pt x="10663" y="8198"/>
                  <a:pt x="10997" y="8497"/>
                </a:cubicBezTo>
                <a:cubicBezTo>
                  <a:pt x="11305" y="8773"/>
                  <a:pt x="11570" y="9096"/>
                  <a:pt x="11826" y="9408"/>
                </a:cubicBezTo>
                <a:cubicBezTo>
                  <a:pt x="12038" y="9666"/>
                  <a:pt x="12256" y="9932"/>
                  <a:pt x="12498" y="10172"/>
                </a:cubicBezTo>
                <a:cubicBezTo>
                  <a:pt x="12629" y="10301"/>
                  <a:pt x="12666" y="10464"/>
                  <a:pt x="12615" y="10684"/>
                </a:cubicBezTo>
                <a:cubicBezTo>
                  <a:pt x="12465" y="11331"/>
                  <a:pt x="12088" y="11872"/>
                  <a:pt x="11722" y="12396"/>
                </a:cubicBezTo>
                <a:lnTo>
                  <a:pt x="11694" y="12437"/>
                </a:lnTo>
                <a:cubicBezTo>
                  <a:pt x="11221" y="13115"/>
                  <a:pt x="10936" y="13773"/>
                  <a:pt x="10823" y="14448"/>
                </a:cubicBezTo>
                <a:cubicBezTo>
                  <a:pt x="10806" y="14551"/>
                  <a:pt x="10770" y="14654"/>
                  <a:pt x="10736" y="14754"/>
                </a:cubicBezTo>
                <a:lnTo>
                  <a:pt x="10724" y="14785"/>
                </a:lnTo>
                <a:cubicBezTo>
                  <a:pt x="10592" y="15170"/>
                  <a:pt x="10363" y="15299"/>
                  <a:pt x="9955" y="15216"/>
                </a:cubicBezTo>
                <a:lnTo>
                  <a:pt x="9917" y="15208"/>
                </a:lnTo>
                <a:cubicBezTo>
                  <a:pt x="9777" y="15180"/>
                  <a:pt x="9633" y="15152"/>
                  <a:pt x="9499" y="15102"/>
                </a:cubicBezTo>
                <a:cubicBezTo>
                  <a:pt x="9144" y="14972"/>
                  <a:pt x="8770" y="14893"/>
                  <a:pt x="8407" y="14818"/>
                </a:cubicBezTo>
                <a:cubicBezTo>
                  <a:pt x="8026" y="14739"/>
                  <a:pt x="7631" y="14657"/>
                  <a:pt x="7264" y="14514"/>
                </a:cubicBezTo>
                <a:cubicBezTo>
                  <a:pt x="6521" y="14224"/>
                  <a:pt x="5804" y="14032"/>
                  <a:pt x="5076" y="13924"/>
                </a:cubicBezTo>
                <a:cubicBezTo>
                  <a:pt x="4822" y="13887"/>
                  <a:pt x="4564" y="13791"/>
                  <a:pt x="4309" y="13639"/>
                </a:cubicBezTo>
                <a:cubicBezTo>
                  <a:pt x="3727" y="13293"/>
                  <a:pt x="3085" y="13063"/>
                  <a:pt x="2463" y="12842"/>
                </a:cubicBezTo>
                <a:cubicBezTo>
                  <a:pt x="2333" y="12796"/>
                  <a:pt x="2203" y="12749"/>
                  <a:pt x="2073" y="12702"/>
                </a:cubicBezTo>
                <a:cubicBezTo>
                  <a:pt x="1937" y="12652"/>
                  <a:pt x="1795" y="12592"/>
                  <a:pt x="1668" y="12502"/>
                </a:cubicBezTo>
                <a:lnTo>
                  <a:pt x="1657" y="12551"/>
                </a:lnTo>
                <a:cubicBezTo>
                  <a:pt x="1784" y="12636"/>
                  <a:pt x="1923" y="12696"/>
                  <a:pt x="2056" y="12744"/>
                </a:cubicBezTo>
                <a:cubicBezTo>
                  <a:pt x="2186" y="12792"/>
                  <a:pt x="2317" y="12838"/>
                  <a:pt x="2448" y="12884"/>
                </a:cubicBezTo>
                <a:cubicBezTo>
                  <a:pt x="3067" y="13105"/>
                  <a:pt x="3708" y="13334"/>
                  <a:pt x="4286" y="13678"/>
                </a:cubicBezTo>
                <a:cubicBezTo>
                  <a:pt x="4546" y="13833"/>
                  <a:pt x="4810" y="13931"/>
                  <a:pt x="5071" y="13969"/>
                </a:cubicBezTo>
                <a:cubicBezTo>
                  <a:pt x="5796" y="14076"/>
                  <a:pt x="6507" y="14268"/>
                  <a:pt x="7247" y="14556"/>
                </a:cubicBezTo>
                <a:cubicBezTo>
                  <a:pt x="7617" y="14701"/>
                  <a:pt x="8014" y="14784"/>
                  <a:pt x="8398" y="14863"/>
                </a:cubicBezTo>
                <a:cubicBezTo>
                  <a:pt x="8759" y="14938"/>
                  <a:pt x="9132" y="15014"/>
                  <a:pt x="9484" y="15144"/>
                </a:cubicBezTo>
                <a:cubicBezTo>
                  <a:pt x="9621" y="15194"/>
                  <a:pt x="9768" y="15225"/>
                  <a:pt x="9909" y="15253"/>
                </a:cubicBezTo>
                <a:lnTo>
                  <a:pt x="9945" y="15260"/>
                </a:lnTo>
                <a:cubicBezTo>
                  <a:pt x="10026" y="15276"/>
                  <a:pt x="10100" y="15284"/>
                  <a:pt x="10169" y="15284"/>
                </a:cubicBezTo>
                <a:cubicBezTo>
                  <a:pt x="10466" y="15284"/>
                  <a:pt x="10655" y="15129"/>
                  <a:pt x="10769" y="14800"/>
                </a:cubicBezTo>
                <a:lnTo>
                  <a:pt x="10779" y="14769"/>
                </a:lnTo>
                <a:cubicBezTo>
                  <a:pt x="10814" y="14667"/>
                  <a:pt x="10851" y="14562"/>
                  <a:pt x="10869" y="14455"/>
                </a:cubicBezTo>
                <a:cubicBezTo>
                  <a:pt x="10981" y="13787"/>
                  <a:pt x="11263" y="13134"/>
                  <a:pt x="11732" y="12461"/>
                </a:cubicBezTo>
                <a:lnTo>
                  <a:pt x="11760" y="12422"/>
                </a:lnTo>
                <a:cubicBezTo>
                  <a:pt x="12127" y="11895"/>
                  <a:pt x="12508" y="11349"/>
                  <a:pt x="12660" y="10693"/>
                </a:cubicBezTo>
                <a:cubicBezTo>
                  <a:pt x="12715" y="10457"/>
                  <a:pt x="12674" y="10282"/>
                  <a:pt x="12530" y="10141"/>
                </a:cubicBezTo>
                <a:cubicBezTo>
                  <a:pt x="12290" y="9903"/>
                  <a:pt x="12072" y="9636"/>
                  <a:pt x="11861" y="9379"/>
                </a:cubicBezTo>
                <a:cubicBezTo>
                  <a:pt x="11604" y="9066"/>
                  <a:pt x="11338" y="8743"/>
                  <a:pt x="11027" y="8464"/>
                </a:cubicBezTo>
                <a:cubicBezTo>
                  <a:pt x="10704" y="8174"/>
                  <a:pt x="10549" y="7799"/>
                  <a:pt x="10569" y="7348"/>
                </a:cubicBezTo>
                <a:cubicBezTo>
                  <a:pt x="10582" y="7043"/>
                  <a:pt x="10637" y="6749"/>
                  <a:pt x="10691" y="6474"/>
                </a:cubicBezTo>
                <a:cubicBezTo>
                  <a:pt x="10743" y="6214"/>
                  <a:pt x="10705" y="6011"/>
                  <a:pt x="10578" y="5869"/>
                </a:cubicBezTo>
                <a:cubicBezTo>
                  <a:pt x="10472" y="5753"/>
                  <a:pt x="10308" y="5686"/>
                  <a:pt x="10095" y="5669"/>
                </a:cubicBezTo>
                <a:close/>
                <a:moveTo>
                  <a:pt x="14891" y="5705"/>
                </a:moveTo>
                <a:cubicBezTo>
                  <a:pt x="14837" y="5704"/>
                  <a:pt x="14785" y="5712"/>
                  <a:pt x="14739" y="5730"/>
                </a:cubicBezTo>
                <a:cubicBezTo>
                  <a:pt x="14538" y="5811"/>
                  <a:pt x="14444" y="5971"/>
                  <a:pt x="14445" y="6233"/>
                </a:cubicBezTo>
                <a:cubicBezTo>
                  <a:pt x="14446" y="6484"/>
                  <a:pt x="14539" y="6709"/>
                  <a:pt x="14628" y="6926"/>
                </a:cubicBezTo>
                <a:lnTo>
                  <a:pt x="14635" y="6944"/>
                </a:lnTo>
                <a:cubicBezTo>
                  <a:pt x="14820" y="7392"/>
                  <a:pt x="14978" y="7834"/>
                  <a:pt x="14881" y="8308"/>
                </a:cubicBezTo>
                <a:cubicBezTo>
                  <a:pt x="14699" y="9195"/>
                  <a:pt x="14402" y="9872"/>
                  <a:pt x="13946" y="10436"/>
                </a:cubicBezTo>
                <a:cubicBezTo>
                  <a:pt x="13765" y="10661"/>
                  <a:pt x="13592" y="10896"/>
                  <a:pt x="13424" y="11124"/>
                </a:cubicBezTo>
                <a:cubicBezTo>
                  <a:pt x="13103" y="11560"/>
                  <a:pt x="12771" y="12009"/>
                  <a:pt x="12375" y="12397"/>
                </a:cubicBezTo>
                <a:cubicBezTo>
                  <a:pt x="11647" y="13110"/>
                  <a:pt x="11292" y="13917"/>
                  <a:pt x="11287" y="14864"/>
                </a:cubicBezTo>
                <a:cubicBezTo>
                  <a:pt x="11285" y="15228"/>
                  <a:pt x="11219" y="15502"/>
                  <a:pt x="11080" y="15728"/>
                </a:cubicBezTo>
                <a:cubicBezTo>
                  <a:pt x="10957" y="15927"/>
                  <a:pt x="10723" y="16035"/>
                  <a:pt x="10510" y="15989"/>
                </a:cubicBezTo>
                <a:cubicBezTo>
                  <a:pt x="10274" y="15939"/>
                  <a:pt x="10024" y="15879"/>
                  <a:pt x="9789" y="15761"/>
                </a:cubicBezTo>
                <a:cubicBezTo>
                  <a:pt x="8928" y="15325"/>
                  <a:pt x="8169" y="15148"/>
                  <a:pt x="7400" y="15201"/>
                </a:cubicBezTo>
                <a:cubicBezTo>
                  <a:pt x="6946" y="15233"/>
                  <a:pt x="6490" y="15151"/>
                  <a:pt x="6007" y="14949"/>
                </a:cubicBezTo>
                <a:cubicBezTo>
                  <a:pt x="5728" y="14833"/>
                  <a:pt x="5497" y="14753"/>
                  <a:pt x="5282" y="14698"/>
                </a:cubicBezTo>
                <a:cubicBezTo>
                  <a:pt x="4802" y="14575"/>
                  <a:pt x="4342" y="14345"/>
                  <a:pt x="3834" y="13976"/>
                </a:cubicBezTo>
                <a:cubicBezTo>
                  <a:pt x="3201" y="13517"/>
                  <a:pt x="2455" y="13252"/>
                  <a:pt x="1521" y="13156"/>
                </a:cubicBezTo>
                <a:lnTo>
                  <a:pt x="1511" y="13200"/>
                </a:lnTo>
                <a:cubicBezTo>
                  <a:pt x="2439" y="13295"/>
                  <a:pt x="3179" y="13556"/>
                  <a:pt x="3806" y="14012"/>
                </a:cubicBezTo>
                <a:cubicBezTo>
                  <a:pt x="4319" y="14385"/>
                  <a:pt x="4785" y="14617"/>
                  <a:pt x="5270" y="14741"/>
                </a:cubicBezTo>
                <a:cubicBezTo>
                  <a:pt x="5484" y="14796"/>
                  <a:pt x="5712" y="14875"/>
                  <a:pt x="5989" y="14990"/>
                </a:cubicBezTo>
                <a:cubicBezTo>
                  <a:pt x="6479" y="15194"/>
                  <a:pt x="6942" y="15278"/>
                  <a:pt x="7403" y="15246"/>
                </a:cubicBezTo>
                <a:cubicBezTo>
                  <a:pt x="8163" y="15194"/>
                  <a:pt x="8915" y="15369"/>
                  <a:pt x="9769" y="15801"/>
                </a:cubicBezTo>
                <a:cubicBezTo>
                  <a:pt x="10008" y="15922"/>
                  <a:pt x="10262" y="15982"/>
                  <a:pt x="10501" y="16033"/>
                </a:cubicBezTo>
                <a:cubicBezTo>
                  <a:pt x="10733" y="16083"/>
                  <a:pt x="10986" y="15967"/>
                  <a:pt x="11119" y="15751"/>
                </a:cubicBezTo>
                <a:cubicBezTo>
                  <a:pt x="11263" y="15518"/>
                  <a:pt x="11331" y="15237"/>
                  <a:pt x="11333" y="14866"/>
                </a:cubicBezTo>
                <a:cubicBezTo>
                  <a:pt x="11338" y="13931"/>
                  <a:pt x="11688" y="13134"/>
                  <a:pt x="12407" y="12430"/>
                </a:cubicBezTo>
                <a:cubicBezTo>
                  <a:pt x="12805" y="12040"/>
                  <a:pt x="13138" y="11588"/>
                  <a:pt x="13460" y="11151"/>
                </a:cubicBezTo>
                <a:cubicBezTo>
                  <a:pt x="13628" y="10923"/>
                  <a:pt x="13802" y="10687"/>
                  <a:pt x="13982" y="10463"/>
                </a:cubicBezTo>
                <a:cubicBezTo>
                  <a:pt x="14442" y="9893"/>
                  <a:pt x="14742" y="9211"/>
                  <a:pt x="14926" y="8318"/>
                </a:cubicBezTo>
                <a:cubicBezTo>
                  <a:pt x="15026" y="7831"/>
                  <a:pt x="14864" y="7383"/>
                  <a:pt x="14677" y="6928"/>
                </a:cubicBezTo>
                <a:lnTo>
                  <a:pt x="14670" y="6909"/>
                </a:lnTo>
                <a:cubicBezTo>
                  <a:pt x="14578" y="6687"/>
                  <a:pt x="14492" y="6475"/>
                  <a:pt x="14491" y="6233"/>
                </a:cubicBezTo>
                <a:cubicBezTo>
                  <a:pt x="14490" y="5988"/>
                  <a:pt x="14571" y="5847"/>
                  <a:pt x="14756" y="5772"/>
                </a:cubicBezTo>
                <a:cubicBezTo>
                  <a:pt x="14917" y="5707"/>
                  <a:pt x="15185" y="5794"/>
                  <a:pt x="15317" y="5954"/>
                </a:cubicBezTo>
                <a:cubicBezTo>
                  <a:pt x="15549" y="6236"/>
                  <a:pt x="15621" y="6573"/>
                  <a:pt x="15552" y="7051"/>
                </a:cubicBezTo>
                <a:cubicBezTo>
                  <a:pt x="15523" y="7252"/>
                  <a:pt x="15501" y="7489"/>
                  <a:pt x="15555" y="7719"/>
                </a:cubicBezTo>
                <a:cubicBezTo>
                  <a:pt x="15651" y="8133"/>
                  <a:pt x="16122" y="8477"/>
                  <a:pt x="16627" y="8501"/>
                </a:cubicBezTo>
                <a:cubicBezTo>
                  <a:pt x="16859" y="8512"/>
                  <a:pt x="17158" y="8506"/>
                  <a:pt x="17426" y="8354"/>
                </a:cubicBezTo>
                <a:cubicBezTo>
                  <a:pt x="18004" y="8028"/>
                  <a:pt x="18614" y="8027"/>
                  <a:pt x="19346" y="8352"/>
                </a:cubicBezTo>
                <a:cubicBezTo>
                  <a:pt x="19603" y="8466"/>
                  <a:pt x="19863" y="8550"/>
                  <a:pt x="20120" y="8602"/>
                </a:cubicBezTo>
                <a:cubicBezTo>
                  <a:pt x="20527" y="8686"/>
                  <a:pt x="20906" y="8862"/>
                  <a:pt x="21271" y="9033"/>
                </a:cubicBezTo>
                <a:cubicBezTo>
                  <a:pt x="21359" y="9074"/>
                  <a:pt x="21450" y="9114"/>
                  <a:pt x="21540" y="9154"/>
                </a:cubicBezTo>
                <a:lnTo>
                  <a:pt x="21540" y="9104"/>
                </a:lnTo>
                <a:cubicBezTo>
                  <a:pt x="21457" y="9066"/>
                  <a:pt x="21372" y="9030"/>
                  <a:pt x="21291" y="8992"/>
                </a:cubicBezTo>
                <a:cubicBezTo>
                  <a:pt x="20923" y="8821"/>
                  <a:pt x="20542" y="8643"/>
                  <a:pt x="20129" y="8559"/>
                </a:cubicBezTo>
                <a:cubicBezTo>
                  <a:pt x="19876" y="8507"/>
                  <a:pt x="19620" y="8423"/>
                  <a:pt x="19366" y="8311"/>
                </a:cubicBezTo>
                <a:cubicBezTo>
                  <a:pt x="18619" y="7980"/>
                  <a:pt x="17995" y="7982"/>
                  <a:pt x="17404" y="8316"/>
                </a:cubicBezTo>
                <a:cubicBezTo>
                  <a:pt x="17146" y="8462"/>
                  <a:pt x="16854" y="8468"/>
                  <a:pt x="16629" y="8457"/>
                </a:cubicBezTo>
                <a:cubicBezTo>
                  <a:pt x="16151" y="8434"/>
                  <a:pt x="15690" y="8099"/>
                  <a:pt x="15599" y="7710"/>
                </a:cubicBezTo>
                <a:cubicBezTo>
                  <a:pt x="15547" y="7487"/>
                  <a:pt x="15570" y="7255"/>
                  <a:pt x="15598" y="7058"/>
                </a:cubicBezTo>
                <a:cubicBezTo>
                  <a:pt x="15669" y="6567"/>
                  <a:pt x="15592" y="6217"/>
                  <a:pt x="15352" y="5926"/>
                </a:cubicBezTo>
                <a:cubicBezTo>
                  <a:pt x="15243" y="5793"/>
                  <a:pt x="15055" y="5708"/>
                  <a:pt x="14891" y="5705"/>
                </a:cubicBezTo>
                <a:close/>
                <a:moveTo>
                  <a:pt x="11952" y="7111"/>
                </a:moveTo>
                <a:cubicBezTo>
                  <a:pt x="11867" y="7108"/>
                  <a:pt x="11785" y="7138"/>
                  <a:pt x="11721" y="7198"/>
                </a:cubicBezTo>
                <a:cubicBezTo>
                  <a:pt x="11646" y="7268"/>
                  <a:pt x="11604" y="7371"/>
                  <a:pt x="11602" y="7480"/>
                </a:cubicBezTo>
                <a:cubicBezTo>
                  <a:pt x="11601" y="7590"/>
                  <a:pt x="11657" y="7713"/>
                  <a:pt x="11747" y="7802"/>
                </a:cubicBezTo>
                <a:cubicBezTo>
                  <a:pt x="11815" y="7869"/>
                  <a:pt x="11892" y="7904"/>
                  <a:pt x="11964" y="7904"/>
                </a:cubicBezTo>
                <a:cubicBezTo>
                  <a:pt x="11965" y="7904"/>
                  <a:pt x="11966" y="7904"/>
                  <a:pt x="11966" y="7904"/>
                </a:cubicBezTo>
                <a:cubicBezTo>
                  <a:pt x="12126" y="7902"/>
                  <a:pt x="12317" y="7690"/>
                  <a:pt x="12319" y="7513"/>
                </a:cubicBezTo>
                <a:cubicBezTo>
                  <a:pt x="12322" y="7332"/>
                  <a:pt x="12126" y="7117"/>
                  <a:pt x="11952" y="7111"/>
                </a:cubicBezTo>
                <a:close/>
                <a:moveTo>
                  <a:pt x="11940" y="7156"/>
                </a:moveTo>
                <a:cubicBezTo>
                  <a:pt x="11943" y="7156"/>
                  <a:pt x="11948" y="7155"/>
                  <a:pt x="11951" y="7156"/>
                </a:cubicBezTo>
                <a:cubicBezTo>
                  <a:pt x="12102" y="7161"/>
                  <a:pt x="12277" y="7354"/>
                  <a:pt x="12275" y="7512"/>
                </a:cubicBezTo>
                <a:cubicBezTo>
                  <a:pt x="12273" y="7663"/>
                  <a:pt x="12099" y="7858"/>
                  <a:pt x="11965" y="7859"/>
                </a:cubicBezTo>
                <a:cubicBezTo>
                  <a:pt x="11906" y="7859"/>
                  <a:pt x="11838" y="7827"/>
                  <a:pt x="11779" y="7769"/>
                </a:cubicBezTo>
                <a:cubicBezTo>
                  <a:pt x="11697" y="7689"/>
                  <a:pt x="11647" y="7578"/>
                  <a:pt x="11648" y="7480"/>
                </a:cubicBezTo>
                <a:cubicBezTo>
                  <a:pt x="11650" y="7383"/>
                  <a:pt x="11687" y="7293"/>
                  <a:pt x="11752" y="7231"/>
                </a:cubicBezTo>
                <a:cubicBezTo>
                  <a:pt x="11805" y="7182"/>
                  <a:pt x="11871" y="7156"/>
                  <a:pt x="11940" y="7156"/>
                </a:cubicBezTo>
                <a:close/>
                <a:moveTo>
                  <a:pt x="8566" y="7549"/>
                </a:moveTo>
                <a:cubicBezTo>
                  <a:pt x="8536" y="7547"/>
                  <a:pt x="8505" y="7548"/>
                  <a:pt x="8472" y="7551"/>
                </a:cubicBezTo>
                <a:cubicBezTo>
                  <a:pt x="8385" y="7560"/>
                  <a:pt x="8285" y="7585"/>
                  <a:pt x="8167" y="7624"/>
                </a:cubicBezTo>
                <a:cubicBezTo>
                  <a:pt x="7594" y="7814"/>
                  <a:pt x="7078" y="7951"/>
                  <a:pt x="6586" y="8042"/>
                </a:cubicBezTo>
                <a:cubicBezTo>
                  <a:pt x="5992" y="8153"/>
                  <a:pt x="5580" y="8390"/>
                  <a:pt x="5288" y="8791"/>
                </a:cubicBezTo>
                <a:cubicBezTo>
                  <a:pt x="4933" y="9280"/>
                  <a:pt x="4449" y="9664"/>
                  <a:pt x="3805" y="9962"/>
                </a:cubicBezTo>
                <a:cubicBezTo>
                  <a:pt x="3585" y="10065"/>
                  <a:pt x="3352" y="10183"/>
                  <a:pt x="3145" y="10350"/>
                </a:cubicBezTo>
                <a:cubicBezTo>
                  <a:pt x="2754" y="10665"/>
                  <a:pt x="2544" y="11061"/>
                  <a:pt x="2583" y="11409"/>
                </a:cubicBezTo>
                <a:cubicBezTo>
                  <a:pt x="2617" y="11714"/>
                  <a:pt x="2840" y="11976"/>
                  <a:pt x="3228" y="12169"/>
                </a:cubicBezTo>
                <a:cubicBezTo>
                  <a:pt x="3376" y="12242"/>
                  <a:pt x="3527" y="12319"/>
                  <a:pt x="3671" y="12393"/>
                </a:cubicBezTo>
                <a:cubicBezTo>
                  <a:pt x="3959" y="12540"/>
                  <a:pt x="4255" y="12692"/>
                  <a:pt x="4555" y="12827"/>
                </a:cubicBezTo>
                <a:cubicBezTo>
                  <a:pt x="4885" y="12976"/>
                  <a:pt x="5266" y="13062"/>
                  <a:pt x="5718" y="13091"/>
                </a:cubicBezTo>
                <a:cubicBezTo>
                  <a:pt x="6248" y="13124"/>
                  <a:pt x="6848" y="13162"/>
                  <a:pt x="7414" y="13355"/>
                </a:cubicBezTo>
                <a:lnTo>
                  <a:pt x="7475" y="13376"/>
                </a:lnTo>
                <a:cubicBezTo>
                  <a:pt x="7757" y="13472"/>
                  <a:pt x="8048" y="13572"/>
                  <a:pt x="8359" y="13575"/>
                </a:cubicBezTo>
                <a:cubicBezTo>
                  <a:pt x="8550" y="13575"/>
                  <a:pt x="8723" y="13519"/>
                  <a:pt x="8867" y="13463"/>
                </a:cubicBezTo>
                <a:cubicBezTo>
                  <a:pt x="9358" y="13273"/>
                  <a:pt x="9810" y="12499"/>
                  <a:pt x="9680" y="11746"/>
                </a:cubicBezTo>
                <a:cubicBezTo>
                  <a:pt x="9592" y="11240"/>
                  <a:pt x="9674" y="10777"/>
                  <a:pt x="9920" y="10372"/>
                </a:cubicBezTo>
                <a:cubicBezTo>
                  <a:pt x="10174" y="9955"/>
                  <a:pt x="10165" y="9579"/>
                  <a:pt x="9892" y="9193"/>
                </a:cubicBezTo>
                <a:cubicBezTo>
                  <a:pt x="9878" y="9173"/>
                  <a:pt x="9863" y="9153"/>
                  <a:pt x="9849" y="9132"/>
                </a:cubicBezTo>
                <a:cubicBezTo>
                  <a:pt x="9830" y="9103"/>
                  <a:pt x="9812" y="9075"/>
                  <a:pt x="9791" y="9047"/>
                </a:cubicBezTo>
                <a:cubicBezTo>
                  <a:pt x="9578" y="8761"/>
                  <a:pt x="9304" y="8382"/>
                  <a:pt x="9074" y="7978"/>
                </a:cubicBezTo>
                <a:cubicBezTo>
                  <a:pt x="8911" y="7691"/>
                  <a:pt x="8774" y="7560"/>
                  <a:pt x="8566" y="7549"/>
                </a:cubicBezTo>
                <a:close/>
                <a:moveTo>
                  <a:pt x="8502" y="7594"/>
                </a:moveTo>
                <a:cubicBezTo>
                  <a:pt x="8532" y="7593"/>
                  <a:pt x="8560" y="7593"/>
                  <a:pt x="8587" y="7596"/>
                </a:cubicBezTo>
                <a:cubicBezTo>
                  <a:pt x="8766" y="7616"/>
                  <a:pt x="8887" y="7740"/>
                  <a:pt x="9035" y="8000"/>
                </a:cubicBezTo>
                <a:cubicBezTo>
                  <a:pt x="9267" y="8406"/>
                  <a:pt x="9541" y="8788"/>
                  <a:pt x="9755" y="9074"/>
                </a:cubicBezTo>
                <a:cubicBezTo>
                  <a:pt x="9775" y="9101"/>
                  <a:pt x="9793" y="9128"/>
                  <a:pt x="9812" y="9156"/>
                </a:cubicBezTo>
                <a:cubicBezTo>
                  <a:pt x="9826" y="9177"/>
                  <a:pt x="9840" y="9199"/>
                  <a:pt x="9855" y="9219"/>
                </a:cubicBezTo>
                <a:cubicBezTo>
                  <a:pt x="10116" y="9589"/>
                  <a:pt x="10125" y="9948"/>
                  <a:pt x="9881" y="10348"/>
                </a:cubicBezTo>
                <a:cubicBezTo>
                  <a:pt x="9629" y="10763"/>
                  <a:pt x="9546" y="11236"/>
                  <a:pt x="9636" y="11752"/>
                </a:cubicBezTo>
                <a:cubicBezTo>
                  <a:pt x="9762" y="12485"/>
                  <a:pt x="9325" y="13238"/>
                  <a:pt x="8851" y="13422"/>
                </a:cubicBezTo>
                <a:cubicBezTo>
                  <a:pt x="8711" y="13476"/>
                  <a:pt x="8543" y="13531"/>
                  <a:pt x="8359" y="13531"/>
                </a:cubicBezTo>
                <a:cubicBezTo>
                  <a:pt x="8055" y="13528"/>
                  <a:pt x="7768" y="13428"/>
                  <a:pt x="7489" y="13333"/>
                </a:cubicBezTo>
                <a:lnTo>
                  <a:pt x="7429" y="13312"/>
                </a:lnTo>
                <a:cubicBezTo>
                  <a:pt x="6857" y="13118"/>
                  <a:pt x="6253" y="13079"/>
                  <a:pt x="5721" y="13046"/>
                </a:cubicBezTo>
                <a:cubicBezTo>
                  <a:pt x="5274" y="13017"/>
                  <a:pt x="4899" y="12932"/>
                  <a:pt x="4574" y="12786"/>
                </a:cubicBezTo>
                <a:cubicBezTo>
                  <a:pt x="4276" y="12651"/>
                  <a:pt x="3980" y="12500"/>
                  <a:pt x="3692" y="12353"/>
                </a:cubicBezTo>
                <a:cubicBezTo>
                  <a:pt x="3548" y="12279"/>
                  <a:pt x="3398" y="12202"/>
                  <a:pt x="3249" y="12129"/>
                </a:cubicBezTo>
                <a:cubicBezTo>
                  <a:pt x="2870" y="11941"/>
                  <a:pt x="2661" y="11697"/>
                  <a:pt x="2628" y="11404"/>
                </a:cubicBezTo>
                <a:cubicBezTo>
                  <a:pt x="2591" y="11071"/>
                  <a:pt x="2795" y="10689"/>
                  <a:pt x="3174" y="10384"/>
                </a:cubicBezTo>
                <a:cubicBezTo>
                  <a:pt x="3377" y="10220"/>
                  <a:pt x="3606" y="10105"/>
                  <a:pt x="3824" y="10004"/>
                </a:cubicBezTo>
                <a:cubicBezTo>
                  <a:pt x="4475" y="9701"/>
                  <a:pt x="4967" y="9314"/>
                  <a:pt x="5326" y="8819"/>
                </a:cubicBezTo>
                <a:cubicBezTo>
                  <a:pt x="5610" y="8427"/>
                  <a:pt x="6013" y="8194"/>
                  <a:pt x="6594" y="8086"/>
                </a:cubicBezTo>
                <a:cubicBezTo>
                  <a:pt x="7088" y="7995"/>
                  <a:pt x="7607" y="7857"/>
                  <a:pt x="8182" y="7666"/>
                </a:cubicBezTo>
                <a:cubicBezTo>
                  <a:pt x="8308" y="7624"/>
                  <a:pt x="8412" y="7599"/>
                  <a:pt x="8502" y="7594"/>
                </a:cubicBezTo>
                <a:close/>
                <a:moveTo>
                  <a:pt x="18504" y="8770"/>
                </a:moveTo>
                <a:cubicBezTo>
                  <a:pt x="18250" y="8780"/>
                  <a:pt x="18016" y="8861"/>
                  <a:pt x="17829" y="8939"/>
                </a:cubicBezTo>
                <a:cubicBezTo>
                  <a:pt x="17317" y="9150"/>
                  <a:pt x="16811" y="9243"/>
                  <a:pt x="16324" y="9212"/>
                </a:cubicBezTo>
                <a:cubicBezTo>
                  <a:pt x="15796" y="9179"/>
                  <a:pt x="15389" y="9380"/>
                  <a:pt x="15044" y="9846"/>
                </a:cubicBezTo>
                <a:cubicBezTo>
                  <a:pt x="14800" y="10176"/>
                  <a:pt x="14560" y="10516"/>
                  <a:pt x="14328" y="10845"/>
                </a:cubicBezTo>
                <a:cubicBezTo>
                  <a:pt x="14106" y="11160"/>
                  <a:pt x="13876" y="11488"/>
                  <a:pt x="13643" y="11803"/>
                </a:cubicBezTo>
                <a:cubicBezTo>
                  <a:pt x="13423" y="12101"/>
                  <a:pt x="13154" y="12363"/>
                  <a:pt x="12919" y="12584"/>
                </a:cubicBezTo>
                <a:cubicBezTo>
                  <a:pt x="12438" y="13039"/>
                  <a:pt x="11979" y="13560"/>
                  <a:pt x="11871" y="14288"/>
                </a:cubicBezTo>
                <a:cubicBezTo>
                  <a:pt x="11824" y="14605"/>
                  <a:pt x="11822" y="14958"/>
                  <a:pt x="11866" y="15399"/>
                </a:cubicBezTo>
                <a:cubicBezTo>
                  <a:pt x="11892" y="15656"/>
                  <a:pt x="11887" y="15907"/>
                  <a:pt x="11854" y="16166"/>
                </a:cubicBezTo>
                <a:cubicBezTo>
                  <a:pt x="11813" y="16479"/>
                  <a:pt x="11640" y="16741"/>
                  <a:pt x="11376" y="16884"/>
                </a:cubicBezTo>
                <a:cubicBezTo>
                  <a:pt x="11091" y="17039"/>
                  <a:pt x="10737" y="17039"/>
                  <a:pt x="10405" y="16886"/>
                </a:cubicBezTo>
                <a:cubicBezTo>
                  <a:pt x="10117" y="16753"/>
                  <a:pt x="9847" y="16577"/>
                  <a:pt x="9587" y="16407"/>
                </a:cubicBezTo>
                <a:cubicBezTo>
                  <a:pt x="9539" y="16376"/>
                  <a:pt x="9492" y="16346"/>
                  <a:pt x="9445" y="16315"/>
                </a:cubicBezTo>
                <a:cubicBezTo>
                  <a:pt x="8719" y="15846"/>
                  <a:pt x="7997" y="15754"/>
                  <a:pt x="7239" y="16036"/>
                </a:cubicBezTo>
                <a:cubicBezTo>
                  <a:pt x="6653" y="16254"/>
                  <a:pt x="6094" y="16347"/>
                  <a:pt x="5530" y="16321"/>
                </a:cubicBezTo>
                <a:cubicBezTo>
                  <a:pt x="5455" y="16317"/>
                  <a:pt x="5378" y="16309"/>
                  <a:pt x="5304" y="16300"/>
                </a:cubicBezTo>
                <a:cubicBezTo>
                  <a:pt x="5195" y="16287"/>
                  <a:pt x="5082" y="16275"/>
                  <a:pt x="4968" y="16278"/>
                </a:cubicBezTo>
                <a:cubicBezTo>
                  <a:pt x="4562" y="16290"/>
                  <a:pt x="4210" y="16392"/>
                  <a:pt x="3891" y="16590"/>
                </a:cubicBezTo>
                <a:cubicBezTo>
                  <a:pt x="3831" y="16627"/>
                  <a:pt x="3772" y="16665"/>
                  <a:pt x="3712" y="16702"/>
                </a:cubicBezTo>
                <a:cubicBezTo>
                  <a:pt x="3298" y="16961"/>
                  <a:pt x="2871" y="17229"/>
                  <a:pt x="2418" y="17440"/>
                </a:cubicBezTo>
                <a:cubicBezTo>
                  <a:pt x="2044" y="17615"/>
                  <a:pt x="1713" y="17867"/>
                  <a:pt x="1407" y="18111"/>
                </a:cubicBezTo>
                <a:cubicBezTo>
                  <a:pt x="1031" y="18410"/>
                  <a:pt x="655" y="18614"/>
                  <a:pt x="262" y="18731"/>
                </a:cubicBezTo>
                <a:lnTo>
                  <a:pt x="251" y="18782"/>
                </a:lnTo>
                <a:cubicBezTo>
                  <a:pt x="658" y="18665"/>
                  <a:pt x="1047" y="18456"/>
                  <a:pt x="1436" y="18146"/>
                </a:cubicBezTo>
                <a:cubicBezTo>
                  <a:pt x="1740" y="17904"/>
                  <a:pt x="2068" y="17653"/>
                  <a:pt x="2438" y="17481"/>
                </a:cubicBezTo>
                <a:cubicBezTo>
                  <a:pt x="2893" y="17268"/>
                  <a:pt x="3321" y="17000"/>
                  <a:pt x="3735" y="16741"/>
                </a:cubicBezTo>
                <a:cubicBezTo>
                  <a:pt x="3795" y="16703"/>
                  <a:pt x="3855" y="16665"/>
                  <a:pt x="3915" y="16628"/>
                </a:cubicBezTo>
                <a:cubicBezTo>
                  <a:pt x="4226" y="16434"/>
                  <a:pt x="4572" y="16334"/>
                  <a:pt x="4969" y="16322"/>
                </a:cubicBezTo>
                <a:cubicBezTo>
                  <a:pt x="5080" y="16319"/>
                  <a:pt x="5191" y="16332"/>
                  <a:pt x="5298" y="16345"/>
                </a:cubicBezTo>
                <a:cubicBezTo>
                  <a:pt x="5373" y="16354"/>
                  <a:pt x="5451" y="16362"/>
                  <a:pt x="5528" y="16366"/>
                </a:cubicBezTo>
                <a:cubicBezTo>
                  <a:pt x="6098" y="16392"/>
                  <a:pt x="6664" y="16298"/>
                  <a:pt x="7256" y="16078"/>
                </a:cubicBezTo>
                <a:cubicBezTo>
                  <a:pt x="7999" y="15802"/>
                  <a:pt x="8707" y="15891"/>
                  <a:pt x="9420" y="16352"/>
                </a:cubicBezTo>
                <a:cubicBezTo>
                  <a:pt x="9467" y="16382"/>
                  <a:pt x="9515" y="16414"/>
                  <a:pt x="9562" y="16445"/>
                </a:cubicBezTo>
                <a:cubicBezTo>
                  <a:pt x="9823" y="16616"/>
                  <a:pt x="10095" y="16792"/>
                  <a:pt x="10386" y="16927"/>
                </a:cubicBezTo>
                <a:cubicBezTo>
                  <a:pt x="10731" y="17086"/>
                  <a:pt x="11099" y="17085"/>
                  <a:pt x="11397" y="16924"/>
                </a:cubicBezTo>
                <a:cubicBezTo>
                  <a:pt x="11674" y="16774"/>
                  <a:pt x="11857" y="16499"/>
                  <a:pt x="11900" y="16171"/>
                </a:cubicBezTo>
                <a:cubicBezTo>
                  <a:pt x="11934" y="15909"/>
                  <a:pt x="11937" y="15656"/>
                  <a:pt x="11911" y="15396"/>
                </a:cubicBezTo>
                <a:cubicBezTo>
                  <a:pt x="11867" y="14958"/>
                  <a:pt x="11868" y="14608"/>
                  <a:pt x="11915" y="14295"/>
                </a:cubicBezTo>
                <a:cubicBezTo>
                  <a:pt x="12021" y="13580"/>
                  <a:pt x="12476" y="13065"/>
                  <a:pt x="12951" y="12616"/>
                </a:cubicBezTo>
                <a:cubicBezTo>
                  <a:pt x="13187" y="12393"/>
                  <a:pt x="13457" y="12130"/>
                  <a:pt x="13679" y="11829"/>
                </a:cubicBezTo>
                <a:cubicBezTo>
                  <a:pt x="13913" y="11513"/>
                  <a:pt x="14143" y="11187"/>
                  <a:pt x="14366" y="10871"/>
                </a:cubicBezTo>
                <a:cubicBezTo>
                  <a:pt x="14597" y="10542"/>
                  <a:pt x="14837" y="10201"/>
                  <a:pt x="15081" y="9872"/>
                </a:cubicBezTo>
                <a:cubicBezTo>
                  <a:pt x="15417" y="9420"/>
                  <a:pt x="15810" y="9224"/>
                  <a:pt x="16322" y="9256"/>
                </a:cubicBezTo>
                <a:cubicBezTo>
                  <a:pt x="16814" y="9287"/>
                  <a:pt x="17329" y="9194"/>
                  <a:pt x="17847" y="8980"/>
                </a:cubicBezTo>
                <a:cubicBezTo>
                  <a:pt x="18091" y="8879"/>
                  <a:pt x="18414" y="8771"/>
                  <a:pt x="18756" y="8831"/>
                </a:cubicBezTo>
                <a:cubicBezTo>
                  <a:pt x="19433" y="8950"/>
                  <a:pt x="20223" y="9131"/>
                  <a:pt x="20944" y="9577"/>
                </a:cubicBezTo>
                <a:cubicBezTo>
                  <a:pt x="20988" y="9604"/>
                  <a:pt x="21033" y="9633"/>
                  <a:pt x="21077" y="9661"/>
                </a:cubicBezTo>
                <a:cubicBezTo>
                  <a:pt x="21195" y="9738"/>
                  <a:pt x="21316" y="9816"/>
                  <a:pt x="21448" y="9875"/>
                </a:cubicBezTo>
                <a:cubicBezTo>
                  <a:pt x="21477" y="9888"/>
                  <a:pt x="21508" y="9900"/>
                  <a:pt x="21540" y="9911"/>
                </a:cubicBezTo>
                <a:lnTo>
                  <a:pt x="21540" y="9866"/>
                </a:lnTo>
                <a:cubicBezTo>
                  <a:pt x="21516" y="9857"/>
                  <a:pt x="21491" y="9846"/>
                  <a:pt x="21466" y="9835"/>
                </a:cubicBezTo>
                <a:cubicBezTo>
                  <a:pt x="21337" y="9778"/>
                  <a:pt x="21218" y="9700"/>
                  <a:pt x="21102" y="9624"/>
                </a:cubicBezTo>
                <a:cubicBezTo>
                  <a:pt x="21057" y="9596"/>
                  <a:pt x="21013" y="9567"/>
                  <a:pt x="20969" y="9539"/>
                </a:cubicBezTo>
                <a:cubicBezTo>
                  <a:pt x="20241" y="9090"/>
                  <a:pt x="19446" y="8907"/>
                  <a:pt x="18764" y="8787"/>
                </a:cubicBezTo>
                <a:cubicBezTo>
                  <a:pt x="18676" y="8771"/>
                  <a:pt x="18589" y="8767"/>
                  <a:pt x="18504" y="8770"/>
                </a:cubicBezTo>
                <a:close/>
                <a:moveTo>
                  <a:pt x="7901" y="9038"/>
                </a:moveTo>
                <a:cubicBezTo>
                  <a:pt x="7539" y="9044"/>
                  <a:pt x="7215" y="9224"/>
                  <a:pt x="6894" y="9594"/>
                </a:cubicBezTo>
                <a:cubicBezTo>
                  <a:pt x="6551" y="9991"/>
                  <a:pt x="6107" y="10406"/>
                  <a:pt x="5412" y="10478"/>
                </a:cubicBezTo>
                <a:cubicBezTo>
                  <a:pt x="5047" y="10516"/>
                  <a:pt x="4699" y="10625"/>
                  <a:pt x="4380" y="10801"/>
                </a:cubicBezTo>
                <a:cubicBezTo>
                  <a:pt x="4204" y="10899"/>
                  <a:pt x="4096" y="11019"/>
                  <a:pt x="4059" y="11157"/>
                </a:cubicBezTo>
                <a:cubicBezTo>
                  <a:pt x="4023" y="11295"/>
                  <a:pt x="4057" y="11452"/>
                  <a:pt x="4163" y="11622"/>
                </a:cubicBezTo>
                <a:cubicBezTo>
                  <a:pt x="4339" y="11905"/>
                  <a:pt x="4596" y="12082"/>
                  <a:pt x="4848" y="12230"/>
                </a:cubicBezTo>
                <a:cubicBezTo>
                  <a:pt x="5365" y="12535"/>
                  <a:pt x="5944" y="12562"/>
                  <a:pt x="6504" y="12589"/>
                </a:cubicBezTo>
                <a:cubicBezTo>
                  <a:pt x="6587" y="12593"/>
                  <a:pt x="6671" y="12598"/>
                  <a:pt x="6754" y="12602"/>
                </a:cubicBezTo>
                <a:cubicBezTo>
                  <a:pt x="6817" y="12606"/>
                  <a:pt x="6878" y="12608"/>
                  <a:pt x="6938" y="12608"/>
                </a:cubicBezTo>
                <a:cubicBezTo>
                  <a:pt x="7530" y="12608"/>
                  <a:pt x="7983" y="12423"/>
                  <a:pt x="8287" y="12058"/>
                </a:cubicBezTo>
                <a:cubicBezTo>
                  <a:pt x="8811" y="11427"/>
                  <a:pt x="8996" y="10642"/>
                  <a:pt x="8836" y="9722"/>
                </a:cubicBezTo>
                <a:cubicBezTo>
                  <a:pt x="8771" y="9342"/>
                  <a:pt x="8487" y="9095"/>
                  <a:pt x="8059" y="9046"/>
                </a:cubicBezTo>
                <a:cubicBezTo>
                  <a:pt x="8005" y="9039"/>
                  <a:pt x="7953" y="9037"/>
                  <a:pt x="7901" y="9038"/>
                </a:cubicBezTo>
                <a:close/>
                <a:moveTo>
                  <a:pt x="7921" y="9082"/>
                </a:moveTo>
                <a:cubicBezTo>
                  <a:pt x="7964" y="9082"/>
                  <a:pt x="8009" y="9085"/>
                  <a:pt x="8053" y="9091"/>
                </a:cubicBezTo>
                <a:cubicBezTo>
                  <a:pt x="8460" y="9138"/>
                  <a:pt x="8730" y="9370"/>
                  <a:pt x="8792" y="9729"/>
                </a:cubicBezTo>
                <a:cubicBezTo>
                  <a:pt x="8949" y="10635"/>
                  <a:pt x="8768" y="11409"/>
                  <a:pt x="8252" y="12029"/>
                </a:cubicBezTo>
                <a:cubicBezTo>
                  <a:pt x="7927" y="12420"/>
                  <a:pt x="7424" y="12597"/>
                  <a:pt x="6757" y="12557"/>
                </a:cubicBezTo>
                <a:cubicBezTo>
                  <a:pt x="6674" y="12552"/>
                  <a:pt x="6591" y="12549"/>
                  <a:pt x="6507" y="12545"/>
                </a:cubicBezTo>
                <a:cubicBezTo>
                  <a:pt x="5953" y="12518"/>
                  <a:pt x="5380" y="12491"/>
                  <a:pt x="4872" y="12192"/>
                </a:cubicBezTo>
                <a:cubicBezTo>
                  <a:pt x="4625" y="12047"/>
                  <a:pt x="4373" y="11874"/>
                  <a:pt x="4202" y="11599"/>
                </a:cubicBezTo>
                <a:cubicBezTo>
                  <a:pt x="4103" y="11440"/>
                  <a:pt x="4070" y="11294"/>
                  <a:pt x="4104" y="11168"/>
                </a:cubicBezTo>
                <a:cubicBezTo>
                  <a:pt x="4137" y="11042"/>
                  <a:pt x="4237" y="10932"/>
                  <a:pt x="4402" y="10841"/>
                </a:cubicBezTo>
                <a:cubicBezTo>
                  <a:pt x="4716" y="10668"/>
                  <a:pt x="5057" y="10561"/>
                  <a:pt x="5416" y="10524"/>
                </a:cubicBezTo>
                <a:cubicBezTo>
                  <a:pt x="6126" y="10450"/>
                  <a:pt x="6580" y="10026"/>
                  <a:pt x="6929" y="9623"/>
                </a:cubicBezTo>
                <a:cubicBezTo>
                  <a:pt x="7247" y="9257"/>
                  <a:pt x="7565" y="9082"/>
                  <a:pt x="7921" y="9082"/>
                </a:cubicBezTo>
                <a:close/>
                <a:moveTo>
                  <a:pt x="18940" y="9651"/>
                </a:moveTo>
                <a:cubicBezTo>
                  <a:pt x="18759" y="9648"/>
                  <a:pt x="18571" y="9663"/>
                  <a:pt x="18379" y="9698"/>
                </a:cubicBezTo>
                <a:cubicBezTo>
                  <a:pt x="17831" y="9798"/>
                  <a:pt x="17293" y="9891"/>
                  <a:pt x="16737" y="9934"/>
                </a:cubicBezTo>
                <a:cubicBezTo>
                  <a:pt x="16338" y="9964"/>
                  <a:pt x="15882" y="10039"/>
                  <a:pt x="15515" y="10362"/>
                </a:cubicBezTo>
                <a:cubicBezTo>
                  <a:pt x="15212" y="10628"/>
                  <a:pt x="14946" y="10961"/>
                  <a:pt x="14681" y="11411"/>
                </a:cubicBezTo>
                <a:cubicBezTo>
                  <a:pt x="14455" y="11794"/>
                  <a:pt x="14173" y="12234"/>
                  <a:pt x="13789" y="12592"/>
                </a:cubicBezTo>
                <a:cubicBezTo>
                  <a:pt x="13702" y="12674"/>
                  <a:pt x="13612" y="12755"/>
                  <a:pt x="13524" y="12835"/>
                </a:cubicBezTo>
                <a:cubicBezTo>
                  <a:pt x="13361" y="12982"/>
                  <a:pt x="13193" y="13134"/>
                  <a:pt x="13036" y="13293"/>
                </a:cubicBezTo>
                <a:cubicBezTo>
                  <a:pt x="12651" y="13684"/>
                  <a:pt x="12474" y="14113"/>
                  <a:pt x="12493" y="14604"/>
                </a:cubicBezTo>
                <a:cubicBezTo>
                  <a:pt x="12510" y="15032"/>
                  <a:pt x="12654" y="15434"/>
                  <a:pt x="12931" y="15832"/>
                </a:cubicBezTo>
                <a:cubicBezTo>
                  <a:pt x="12956" y="15868"/>
                  <a:pt x="12980" y="15903"/>
                  <a:pt x="13005" y="15939"/>
                </a:cubicBezTo>
                <a:cubicBezTo>
                  <a:pt x="13233" y="16263"/>
                  <a:pt x="13468" y="16598"/>
                  <a:pt x="13586" y="16981"/>
                </a:cubicBezTo>
                <a:cubicBezTo>
                  <a:pt x="13798" y="17668"/>
                  <a:pt x="14266" y="18088"/>
                  <a:pt x="15057" y="18302"/>
                </a:cubicBezTo>
                <a:cubicBezTo>
                  <a:pt x="15441" y="18406"/>
                  <a:pt x="15837" y="18433"/>
                  <a:pt x="16220" y="18459"/>
                </a:cubicBezTo>
                <a:cubicBezTo>
                  <a:pt x="16344" y="18468"/>
                  <a:pt x="16472" y="18477"/>
                  <a:pt x="16597" y="18488"/>
                </a:cubicBezTo>
                <a:cubicBezTo>
                  <a:pt x="17073" y="18531"/>
                  <a:pt x="17447" y="18663"/>
                  <a:pt x="17774" y="18904"/>
                </a:cubicBezTo>
                <a:cubicBezTo>
                  <a:pt x="17899" y="18997"/>
                  <a:pt x="18017" y="19104"/>
                  <a:pt x="18131" y="19208"/>
                </a:cubicBezTo>
                <a:cubicBezTo>
                  <a:pt x="18271" y="19337"/>
                  <a:pt x="18417" y="19469"/>
                  <a:pt x="18581" y="19578"/>
                </a:cubicBezTo>
                <a:cubicBezTo>
                  <a:pt x="18763" y="19698"/>
                  <a:pt x="18930" y="19759"/>
                  <a:pt x="19074" y="19759"/>
                </a:cubicBezTo>
                <a:cubicBezTo>
                  <a:pt x="19141" y="19759"/>
                  <a:pt x="19204" y="19745"/>
                  <a:pt x="19260" y="19718"/>
                </a:cubicBezTo>
                <a:cubicBezTo>
                  <a:pt x="19438" y="19633"/>
                  <a:pt x="19546" y="19420"/>
                  <a:pt x="19571" y="19100"/>
                </a:cubicBezTo>
                <a:cubicBezTo>
                  <a:pt x="19572" y="19082"/>
                  <a:pt x="19571" y="19064"/>
                  <a:pt x="19571" y="19046"/>
                </a:cubicBezTo>
                <a:cubicBezTo>
                  <a:pt x="19571" y="19026"/>
                  <a:pt x="19570" y="19007"/>
                  <a:pt x="19573" y="18989"/>
                </a:cubicBezTo>
                <a:cubicBezTo>
                  <a:pt x="19627" y="18517"/>
                  <a:pt x="19488" y="18084"/>
                  <a:pt x="19341" y="17681"/>
                </a:cubicBezTo>
                <a:cubicBezTo>
                  <a:pt x="19026" y="16818"/>
                  <a:pt x="19602" y="15828"/>
                  <a:pt x="20138" y="15444"/>
                </a:cubicBezTo>
                <a:cubicBezTo>
                  <a:pt x="20560" y="15143"/>
                  <a:pt x="21051" y="15045"/>
                  <a:pt x="21540" y="14977"/>
                </a:cubicBezTo>
                <a:lnTo>
                  <a:pt x="21540" y="14932"/>
                </a:lnTo>
                <a:cubicBezTo>
                  <a:pt x="21043" y="15001"/>
                  <a:pt x="20544" y="15100"/>
                  <a:pt x="20112" y="15409"/>
                </a:cubicBezTo>
                <a:cubicBezTo>
                  <a:pt x="19564" y="15800"/>
                  <a:pt x="18975" y="16813"/>
                  <a:pt x="19297" y="17696"/>
                </a:cubicBezTo>
                <a:cubicBezTo>
                  <a:pt x="19443" y="18094"/>
                  <a:pt x="19581" y="18523"/>
                  <a:pt x="19528" y="18985"/>
                </a:cubicBezTo>
                <a:cubicBezTo>
                  <a:pt x="19526" y="19006"/>
                  <a:pt x="19525" y="19027"/>
                  <a:pt x="19525" y="19048"/>
                </a:cubicBezTo>
                <a:cubicBezTo>
                  <a:pt x="19526" y="19064"/>
                  <a:pt x="19527" y="19079"/>
                  <a:pt x="19525" y="19096"/>
                </a:cubicBezTo>
                <a:cubicBezTo>
                  <a:pt x="19502" y="19399"/>
                  <a:pt x="19403" y="19601"/>
                  <a:pt x="19240" y="19679"/>
                </a:cubicBezTo>
                <a:cubicBezTo>
                  <a:pt x="19079" y="19756"/>
                  <a:pt x="18859" y="19708"/>
                  <a:pt x="18606" y="19541"/>
                </a:cubicBezTo>
                <a:cubicBezTo>
                  <a:pt x="18445" y="19434"/>
                  <a:pt x="18300" y="19302"/>
                  <a:pt x="18161" y="19175"/>
                </a:cubicBezTo>
                <a:cubicBezTo>
                  <a:pt x="18047" y="19071"/>
                  <a:pt x="17929" y="18963"/>
                  <a:pt x="17801" y="18869"/>
                </a:cubicBezTo>
                <a:cubicBezTo>
                  <a:pt x="17472" y="18625"/>
                  <a:pt x="17079" y="18486"/>
                  <a:pt x="16601" y="18443"/>
                </a:cubicBezTo>
                <a:cubicBezTo>
                  <a:pt x="16475" y="18432"/>
                  <a:pt x="16347" y="18423"/>
                  <a:pt x="16223" y="18414"/>
                </a:cubicBezTo>
                <a:cubicBezTo>
                  <a:pt x="15842" y="18388"/>
                  <a:pt x="15449" y="18361"/>
                  <a:pt x="15070" y="18258"/>
                </a:cubicBezTo>
                <a:cubicBezTo>
                  <a:pt x="14295" y="18048"/>
                  <a:pt x="13838" y="17638"/>
                  <a:pt x="13631" y="16968"/>
                </a:cubicBezTo>
                <a:cubicBezTo>
                  <a:pt x="13510" y="16577"/>
                  <a:pt x="13273" y="16239"/>
                  <a:pt x="13043" y="15912"/>
                </a:cubicBezTo>
                <a:cubicBezTo>
                  <a:pt x="13018" y="15877"/>
                  <a:pt x="12993" y="15841"/>
                  <a:pt x="12968" y="15806"/>
                </a:cubicBezTo>
                <a:cubicBezTo>
                  <a:pt x="12696" y="15415"/>
                  <a:pt x="12556" y="15022"/>
                  <a:pt x="12539" y="14603"/>
                </a:cubicBezTo>
                <a:cubicBezTo>
                  <a:pt x="12520" y="14125"/>
                  <a:pt x="12693" y="13706"/>
                  <a:pt x="13069" y="13325"/>
                </a:cubicBezTo>
                <a:cubicBezTo>
                  <a:pt x="13225" y="13167"/>
                  <a:pt x="13394" y="13015"/>
                  <a:pt x="13556" y="12868"/>
                </a:cubicBezTo>
                <a:cubicBezTo>
                  <a:pt x="13645" y="12787"/>
                  <a:pt x="13732" y="12707"/>
                  <a:pt x="13820" y="12626"/>
                </a:cubicBezTo>
                <a:cubicBezTo>
                  <a:pt x="14207" y="12263"/>
                  <a:pt x="14494" y="11820"/>
                  <a:pt x="14722" y="11434"/>
                </a:cubicBezTo>
                <a:cubicBezTo>
                  <a:pt x="14985" y="10988"/>
                  <a:pt x="15246" y="10658"/>
                  <a:pt x="15545" y="10395"/>
                </a:cubicBezTo>
                <a:cubicBezTo>
                  <a:pt x="15902" y="10081"/>
                  <a:pt x="16349" y="10009"/>
                  <a:pt x="16740" y="9979"/>
                </a:cubicBezTo>
                <a:cubicBezTo>
                  <a:pt x="17298" y="9936"/>
                  <a:pt x="17838" y="9842"/>
                  <a:pt x="18387" y="9742"/>
                </a:cubicBezTo>
                <a:cubicBezTo>
                  <a:pt x="18561" y="9710"/>
                  <a:pt x="18732" y="9696"/>
                  <a:pt x="18898" y="9696"/>
                </a:cubicBezTo>
                <a:cubicBezTo>
                  <a:pt x="19449" y="9696"/>
                  <a:pt x="19953" y="9869"/>
                  <a:pt x="20402" y="10217"/>
                </a:cubicBezTo>
                <a:cubicBezTo>
                  <a:pt x="20733" y="10474"/>
                  <a:pt x="21099" y="10717"/>
                  <a:pt x="21540" y="10816"/>
                </a:cubicBezTo>
                <a:lnTo>
                  <a:pt x="21540" y="10769"/>
                </a:lnTo>
                <a:cubicBezTo>
                  <a:pt x="21113" y="10671"/>
                  <a:pt x="20756" y="10434"/>
                  <a:pt x="20431" y="10183"/>
                </a:cubicBezTo>
                <a:cubicBezTo>
                  <a:pt x="19986" y="9838"/>
                  <a:pt x="19486" y="9659"/>
                  <a:pt x="18940" y="9651"/>
                </a:cubicBezTo>
                <a:close/>
                <a:moveTo>
                  <a:pt x="18483" y="10229"/>
                </a:moveTo>
                <a:cubicBezTo>
                  <a:pt x="18272" y="10232"/>
                  <a:pt x="18059" y="10247"/>
                  <a:pt x="17844" y="10265"/>
                </a:cubicBezTo>
                <a:cubicBezTo>
                  <a:pt x="17667" y="10280"/>
                  <a:pt x="17486" y="10290"/>
                  <a:pt x="17311" y="10299"/>
                </a:cubicBezTo>
                <a:cubicBezTo>
                  <a:pt x="17111" y="10310"/>
                  <a:pt x="16904" y="10320"/>
                  <a:pt x="16701" y="10339"/>
                </a:cubicBezTo>
                <a:cubicBezTo>
                  <a:pt x="15937" y="10408"/>
                  <a:pt x="15378" y="10838"/>
                  <a:pt x="14994" y="11649"/>
                </a:cubicBezTo>
                <a:cubicBezTo>
                  <a:pt x="14664" y="12343"/>
                  <a:pt x="14114" y="12828"/>
                  <a:pt x="13671" y="13174"/>
                </a:cubicBezTo>
                <a:cubicBezTo>
                  <a:pt x="13393" y="13392"/>
                  <a:pt x="13201" y="13604"/>
                  <a:pt x="13068" y="13838"/>
                </a:cubicBezTo>
                <a:cubicBezTo>
                  <a:pt x="12769" y="14368"/>
                  <a:pt x="12874" y="14984"/>
                  <a:pt x="13335" y="15408"/>
                </a:cubicBezTo>
                <a:cubicBezTo>
                  <a:pt x="13794" y="15830"/>
                  <a:pt x="14117" y="16334"/>
                  <a:pt x="14324" y="16950"/>
                </a:cubicBezTo>
                <a:cubicBezTo>
                  <a:pt x="14551" y="17626"/>
                  <a:pt x="15075" y="18003"/>
                  <a:pt x="15840" y="18042"/>
                </a:cubicBezTo>
                <a:cubicBezTo>
                  <a:pt x="16336" y="18067"/>
                  <a:pt x="16837" y="18022"/>
                  <a:pt x="17322" y="17979"/>
                </a:cubicBezTo>
                <a:cubicBezTo>
                  <a:pt x="17512" y="17962"/>
                  <a:pt x="17709" y="17944"/>
                  <a:pt x="17902" y="17931"/>
                </a:cubicBezTo>
                <a:cubicBezTo>
                  <a:pt x="18133" y="17916"/>
                  <a:pt x="18301" y="17781"/>
                  <a:pt x="18415" y="17521"/>
                </a:cubicBezTo>
                <a:cubicBezTo>
                  <a:pt x="18502" y="17324"/>
                  <a:pt x="18572" y="17117"/>
                  <a:pt x="18640" y="16918"/>
                </a:cubicBezTo>
                <a:cubicBezTo>
                  <a:pt x="18716" y="16698"/>
                  <a:pt x="18794" y="16471"/>
                  <a:pt x="18893" y="16255"/>
                </a:cubicBezTo>
                <a:cubicBezTo>
                  <a:pt x="19332" y="15303"/>
                  <a:pt x="20061" y="14773"/>
                  <a:pt x="21117" y="14636"/>
                </a:cubicBezTo>
                <a:cubicBezTo>
                  <a:pt x="21258" y="14617"/>
                  <a:pt x="21399" y="14598"/>
                  <a:pt x="21540" y="14578"/>
                </a:cubicBezTo>
                <a:lnTo>
                  <a:pt x="21540" y="14532"/>
                </a:lnTo>
                <a:cubicBezTo>
                  <a:pt x="21397" y="14552"/>
                  <a:pt x="21254" y="14572"/>
                  <a:pt x="21110" y="14591"/>
                </a:cubicBezTo>
                <a:cubicBezTo>
                  <a:pt x="20052" y="14729"/>
                  <a:pt x="19292" y="15282"/>
                  <a:pt x="18852" y="16236"/>
                </a:cubicBezTo>
                <a:cubicBezTo>
                  <a:pt x="18751" y="16454"/>
                  <a:pt x="18673" y="16683"/>
                  <a:pt x="18597" y="16905"/>
                </a:cubicBezTo>
                <a:cubicBezTo>
                  <a:pt x="18530" y="17103"/>
                  <a:pt x="18459" y="17307"/>
                  <a:pt x="18374" y="17502"/>
                </a:cubicBezTo>
                <a:cubicBezTo>
                  <a:pt x="18266" y="17749"/>
                  <a:pt x="18115" y="17871"/>
                  <a:pt x="17900" y="17886"/>
                </a:cubicBezTo>
                <a:cubicBezTo>
                  <a:pt x="17706" y="17899"/>
                  <a:pt x="17509" y="17917"/>
                  <a:pt x="17318" y="17934"/>
                </a:cubicBezTo>
                <a:cubicBezTo>
                  <a:pt x="16835" y="17977"/>
                  <a:pt x="16335" y="18023"/>
                  <a:pt x="15842" y="17998"/>
                </a:cubicBezTo>
                <a:cubicBezTo>
                  <a:pt x="15098" y="17960"/>
                  <a:pt x="14588" y="17592"/>
                  <a:pt x="14367" y="16935"/>
                </a:cubicBezTo>
                <a:cubicBezTo>
                  <a:pt x="14158" y="16312"/>
                  <a:pt x="13831" y="15802"/>
                  <a:pt x="13366" y="15375"/>
                </a:cubicBezTo>
                <a:cubicBezTo>
                  <a:pt x="12921" y="14966"/>
                  <a:pt x="12820" y="14370"/>
                  <a:pt x="13108" y="13859"/>
                </a:cubicBezTo>
                <a:cubicBezTo>
                  <a:pt x="13238" y="13629"/>
                  <a:pt x="13425" y="13424"/>
                  <a:pt x="13699" y="13210"/>
                </a:cubicBezTo>
                <a:cubicBezTo>
                  <a:pt x="14146" y="12861"/>
                  <a:pt x="14702" y="12370"/>
                  <a:pt x="15035" y="11668"/>
                </a:cubicBezTo>
                <a:cubicBezTo>
                  <a:pt x="15413" y="10872"/>
                  <a:pt x="15959" y="10452"/>
                  <a:pt x="16705" y="10384"/>
                </a:cubicBezTo>
                <a:cubicBezTo>
                  <a:pt x="16907" y="10365"/>
                  <a:pt x="17114" y="10354"/>
                  <a:pt x="17314" y="10343"/>
                </a:cubicBezTo>
                <a:cubicBezTo>
                  <a:pt x="17489" y="10334"/>
                  <a:pt x="17669" y="10325"/>
                  <a:pt x="17847" y="10310"/>
                </a:cubicBezTo>
                <a:cubicBezTo>
                  <a:pt x="18697" y="10240"/>
                  <a:pt x="19522" y="10222"/>
                  <a:pt x="20260" y="10764"/>
                </a:cubicBezTo>
                <a:cubicBezTo>
                  <a:pt x="20641" y="11044"/>
                  <a:pt x="21079" y="11219"/>
                  <a:pt x="21540" y="11278"/>
                </a:cubicBezTo>
                <a:lnTo>
                  <a:pt x="21540" y="11232"/>
                </a:lnTo>
                <a:cubicBezTo>
                  <a:pt x="21089" y="11173"/>
                  <a:pt x="20661" y="11002"/>
                  <a:pt x="20288" y="10728"/>
                </a:cubicBezTo>
                <a:cubicBezTo>
                  <a:pt x="19725" y="10313"/>
                  <a:pt x="19115" y="10220"/>
                  <a:pt x="18483" y="10229"/>
                </a:cubicBezTo>
                <a:close/>
                <a:moveTo>
                  <a:pt x="17660" y="10791"/>
                </a:moveTo>
                <a:cubicBezTo>
                  <a:pt x="17371" y="10786"/>
                  <a:pt x="17081" y="10797"/>
                  <a:pt x="16789" y="10826"/>
                </a:cubicBezTo>
                <a:cubicBezTo>
                  <a:pt x="15979" y="10907"/>
                  <a:pt x="15461" y="11488"/>
                  <a:pt x="15470" y="12306"/>
                </a:cubicBezTo>
                <a:cubicBezTo>
                  <a:pt x="15472" y="12449"/>
                  <a:pt x="15483" y="12537"/>
                  <a:pt x="15538" y="12589"/>
                </a:cubicBezTo>
                <a:cubicBezTo>
                  <a:pt x="15593" y="12641"/>
                  <a:pt x="15685" y="12649"/>
                  <a:pt x="15824" y="12645"/>
                </a:cubicBezTo>
                <a:cubicBezTo>
                  <a:pt x="15944" y="12642"/>
                  <a:pt x="16063" y="12635"/>
                  <a:pt x="16180" y="12628"/>
                </a:cubicBezTo>
                <a:cubicBezTo>
                  <a:pt x="16479" y="12611"/>
                  <a:pt x="16790" y="12593"/>
                  <a:pt x="17097" y="12642"/>
                </a:cubicBezTo>
                <a:cubicBezTo>
                  <a:pt x="17784" y="12752"/>
                  <a:pt x="18223" y="13050"/>
                  <a:pt x="18478" y="13581"/>
                </a:cubicBezTo>
                <a:cubicBezTo>
                  <a:pt x="18594" y="13822"/>
                  <a:pt x="18683" y="14069"/>
                  <a:pt x="18749" y="14258"/>
                </a:cubicBezTo>
                <a:cubicBezTo>
                  <a:pt x="18833" y="14502"/>
                  <a:pt x="18920" y="14597"/>
                  <a:pt x="19103" y="14598"/>
                </a:cubicBezTo>
                <a:cubicBezTo>
                  <a:pt x="19158" y="14598"/>
                  <a:pt x="19222" y="14590"/>
                  <a:pt x="19296" y="14574"/>
                </a:cubicBezTo>
                <a:cubicBezTo>
                  <a:pt x="19419" y="14549"/>
                  <a:pt x="19542" y="14520"/>
                  <a:pt x="19661" y="14494"/>
                </a:cubicBezTo>
                <a:cubicBezTo>
                  <a:pt x="19774" y="14469"/>
                  <a:pt x="19886" y="14445"/>
                  <a:pt x="19999" y="14421"/>
                </a:cubicBezTo>
                <a:cubicBezTo>
                  <a:pt x="20232" y="14373"/>
                  <a:pt x="20471" y="14331"/>
                  <a:pt x="20702" y="14291"/>
                </a:cubicBezTo>
                <a:cubicBezTo>
                  <a:pt x="20978" y="14244"/>
                  <a:pt x="21261" y="14195"/>
                  <a:pt x="21540" y="14132"/>
                </a:cubicBezTo>
                <a:lnTo>
                  <a:pt x="21540" y="14086"/>
                </a:lnTo>
                <a:cubicBezTo>
                  <a:pt x="21258" y="14149"/>
                  <a:pt x="20972" y="14199"/>
                  <a:pt x="20693" y="14247"/>
                </a:cubicBezTo>
                <a:cubicBezTo>
                  <a:pt x="20462" y="14287"/>
                  <a:pt x="20223" y="14327"/>
                  <a:pt x="19989" y="14376"/>
                </a:cubicBezTo>
                <a:cubicBezTo>
                  <a:pt x="19876" y="14399"/>
                  <a:pt x="19764" y="14425"/>
                  <a:pt x="19652" y="14450"/>
                </a:cubicBezTo>
                <a:cubicBezTo>
                  <a:pt x="19532" y="14477"/>
                  <a:pt x="19408" y="14504"/>
                  <a:pt x="19287" y="14529"/>
                </a:cubicBezTo>
                <a:cubicBezTo>
                  <a:pt x="18983" y="14592"/>
                  <a:pt x="18895" y="14542"/>
                  <a:pt x="18792" y="14244"/>
                </a:cubicBezTo>
                <a:cubicBezTo>
                  <a:pt x="18726" y="14054"/>
                  <a:pt x="18635" y="13805"/>
                  <a:pt x="18518" y="13562"/>
                </a:cubicBezTo>
                <a:cubicBezTo>
                  <a:pt x="18256" y="13017"/>
                  <a:pt x="17807" y="12711"/>
                  <a:pt x="17104" y="12598"/>
                </a:cubicBezTo>
                <a:cubicBezTo>
                  <a:pt x="16952" y="12574"/>
                  <a:pt x="16802" y="12566"/>
                  <a:pt x="16651" y="12566"/>
                </a:cubicBezTo>
                <a:cubicBezTo>
                  <a:pt x="16492" y="12566"/>
                  <a:pt x="16332" y="12574"/>
                  <a:pt x="16177" y="12583"/>
                </a:cubicBezTo>
                <a:cubicBezTo>
                  <a:pt x="16061" y="12590"/>
                  <a:pt x="15941" y="12598"/>
                  <a:pt x="15823" y="12601"/>
                </a:cubicBezTo>
                <a:cubicBezTo>
                  <a:pt x="15676" y="12604"/>
                  <a:pt x="15608" y="12592"/>
                  <a:pt x="15570" y="12556"/>
                </a:cubicBezTo>
                <a:cubicBezTo>
                  <a:pt x="15527" y="12515"/>
                  <a:pt x="15517" y="12432"/>
                  <a:pt x="15516" y="12304"/>
                </a:cubicBezTo>
                <a:cubicBezTo>
                  <a:pt x="15507" y="11511"/>
                  <a:pt x="16008" y="10950"/>
                  <a:pt x="16793" y="10871"/>
                </a:cubicBezTo>
                <a:cubicBezTo>
                  <a:pt x="17083" y="10842"/>
                  <a:pt x="17373" y="10831"/>
                  <a:pt x="17660" y="10836"/>
                </a:cubicBezTo>
                <a:cubicBezTo>
                  <a:pt x="18521" y="10851"/>
                  <a:pt x="19364" y="11018"/>
                  <a:pt x="20175" y="11338"/>
                </a:cubicBezTo>
                <a:cubicBezTo>
                  <a:pt x="20571" y="11493"/>
                  <a:pt x="21004" y="11620"/>
                  <a:pt x="21540" y="11744"/>
                </a:cubicBezTo>
                <a:lnTo>
                  <a:pt x="21540" y="11699"/>
                </a:lnTo>
                <a:cubicBezTo>
                  <a:pt x="21011" y="11576"/>
                  <a:pt x="20583" y="11449"/>
                  <a:pt x="20192" y="11296"/>
                </a:cubicBezTo>
                <a:cubicBezTo>
                  <a:pt x="19376" y="10974"/>
                  <a:pt x="18526" y="10806"/>
                  <a:pt x="17660" y="10791"/>
                </a:cubicBezTo>
                <a:close/>
                <a:moveTo>
                  <a:pt x="19823" y="11841"/>
                </a:moveTo>
                <a:cubicBezTo>
                  <a:pt x="19590" y="11836"/>
                  <a:pt x="19367" y="11855"/>
                  <a:pt x="19147" y="11899"/>
                </a:cubicBezTo>
                <a:cubicBezTo>
                  <a:pt x="18983" y="11931"/>
                  <a:pt x="18871" y="11996"/>
                  <a:pt x="18811" y="12093"/>
                </a:cubicBezTo>
                <a:cubicBezTo>
                  <a:pt x="18749" y="12194"/>
                  <a:pt x="18744" y="12326"/>
                  <a:pt x="18795" y="12497"/>
                </a:cubicBezTo>
                <a:cubicBezTo>
                  <a:pt x="18883" y="12794"/>
                  <a:pt x="19058" y="13058"/>
                  <a:pt x="19216" y="13281"/>
                </a:cubicBezTo>
                <a:cubicBezTo>
                  <a:pt x="19461" y="13629"/>
                  <a:pt x="19801" y="13798"/>
                  <a:pt x="20285" y="13813"/>
                </a:cubicBezTo>
                <a:cubicBezTo>
                  <a:pt x="20312" y="13814"/>
                  <a:pt x="20340" y="13815"/>
                  <a:pt x="20367" y="13815"/>
                </a:cubicBezTo>
                <a:cubicBezTo>
                  <a:pt x="20783" y="13815"/>
                  <a:pt x="21163" y="13714"/>
                  <a:pt x="21540" y="13588"/>
                </a:cubicBezTo>
                <a:lnTo>
                  <a:pt x="21540" y="13541"/>
                </a:lnTo>
                <a:cubicBezTo>
                  <a:pt x="21138" y="13677"/>
                  <a:pt x="20732" y="13781"/>
                  <a:pt x="20286" y="13768"/>
                </a:cubicBezTo>
                <a:cubicBezTo>
                  <a:pt x="19818" y="13753"/>
                  <a:pt x="19490" y="13590"/>
                  <a:pt x="19253" y="13255"/>
                </a:cubicBezTo>
                <a:cubicBezTo>
                  <a:pt x="19090" y="13024"/>
                  <a:pt x="18924" y="12775"/>
                  <a:pt x="18837" y="12484"/>
                </a:cubicBezTo>
                <a:cubicBezTo>
                  <a:pt x="18791" y="12329"/>
                  <a:pt x="18796" y="12205"/>
                  <a:pt x="18850" y="12116"/>
                </a:cubicBezTo>
                <a:cubicBezTo>
                  <a:pt x="18902" y="12031"/>
                  <a:pt x="19005" y="11972"/>
                  <a:pt x="19156" y="11942"/>
                </a:cubicBezTo>
                <a:cubicBezTo>
                  <a:pt x="19348" y="11904"/>
                  <a:pt x="19543" y="11885"/>
                  <a:pt x="19745" y="11885"/>
                </a:cubicBezTo>
                <a:cubicBezTo>
                  <a:pt x="20150" y="11885"/>
                  <a:pt x="20582" y="11962"/>
                  <a:pt x="21066" y="12119"/>
                </a:cubicBezTo>
                <a:cubicBezTo>
                  <a:pt x="21226" y="12171"/>
                  <a:pt x="21384" y="12231"/>
                  <a:pt x="21540" y="12288"/>
                </a:cubicBezTo>
                <a:lnTo>
                  <a:pt x="21540" y="12240"/>
                </a:lnTo>
                <a:cubicBezTo>
                  <a:pt x="21389" y="12185"/>
                  <a:pt x="21234" y="12127"/>
                  <a:pt x="21080" y="12077"/>
                </a:cubicBezTo>
                <a:cubicBezTo>
                  <a:pt x="20621" y="11928"/>
                  <a:pt x="20210" y="11850"/>
                  <a:pt x="19823" y="11841"/>
                </a:cubicBezTo>
                <a:close/>
                <a:moveTo>
                  <a:pt x="19778" y="11941"/>
                </a:moveTo>
                <a:cubicBezTo>
                  <a:pt x="19691" y="11940"/>
                  <a:pt x="19604" y="11941"/>
                  <a:pt x="19516" y="11947"/>
                </a:cubicBezTo>
                <a:cubicBezTo>
                  <a:pt x="19406" y="11954"/>
                  <a:pt x="19279" y="11964"/>
                  <a:pt x="19157" y="11998"/>
                </a:cubicBezTo>
                <a:cubicBezTo>
                  <a:pt x="19026" y="12034"/>
                  <a:pt x="18940" y="12088"/>
                  <a:pt x="18898" y="12163"/>
                </a:cubicBezTo>
                <a:cubicBezTo>
                  <a:pt x="18857" y="12234"/>
                  <a:pt x="18852" y="12323"/>
                  <a:pt x="18885" y="12436"/>
                </a:cubicBezTo>
                <a:cubicBezTo>
                  <a:pt x="18993" y="12816"/>
                  <a:pt x="19193" y="13149"/>
                  <a:pt x="19478" y="13426"/>
                </a:cubicBezTo>
                <a:cubicBezTo>
                  <a:pt x="19654" y="13599"/>
                  <a:pt x="19894" y="13692"/>
                  <a:pt x="20188" y="13704"/>
                </a:cubicBezTo>
                <a:cubicBezTo>
                  <a:pt x="20644" y="13723"/>
                  <a:pt x="21071" y="13653"/>
                  <a:pt x="21495" y="13491"/>
                </a:cubicBezTo>
                <a:cubicBezTo>
                  <a:pt x="21506" y="13486"/>
                  <a:pt x="21518" y="13482"/>
                  <a:pt x="21530" y="13477"/>
                </a:cubicBezTo>
                <a:cubicBezTo>
                  <a:pt x="21533" y="13475"/>
                  <a:pt x="21537" y="13474"/>
                  <a:pt x="21540" y="13473"/>
                </a:cubicBezTo>
                <a:lnTo>
                  <a:pt x="21540" y="13426"/>
                </a:lnTo>
                <a:cubicBezTo>
                  <a:pt x="21531" y="13429"/>
                  <a:pt x="21521" y="13432"/>
                  <a:pt x="21512" y="13436"/>
                </a:cubicBezTo>
                <a:cubicBezTo>
                  <a:pt x="21500" y="13440"/>
                  <a:pt x="21489" y="13445"/>
                  <a:pt x="21478" y="13449"/>
                </a:cubicBezTo>
                <a:cubicBezTo>
                  <a:pt x="21060" y="13609"/>
                  <a:pt x="20639" y="13678"/>
                  <a:pt x="20190" y="13660"/>
                </a:cubicBezTo>
                <a:cubicBezTo>
                  <a:pt x="19907" y="13648"/>
                  <a:pt x="19678" y="13559"/>
                  <a:pt x="19510" y="13394"/>
                </a:cubicBezTo>
                <a:cubicBezTo>
                  <a:pt x="19231" y="13122"/>
                  <a:pt x="19036" y="12796"/>
                  <a:pt x="18929" y="12423"/>
                </a:cubicBezTo>
                <a:cubicBezTo>
                  <a:pt x="18900" y="12323"/>
                  <a:pt x="18904" y="12245"/>
                  <a:pt x="18938" y="12185"/>
                </a:cubicBezTo>
                <a:cubicBezTo>
                  <a:pt x="18974" y="12121"/>
                  <a:pt x="19049" y="12074"/>
                  <a:pt x="19168" y="12041"/>
                </a:cubicBezTo>
                <a:cubicBezTo>
                  <a:pt x="19286" y="12009"/>
                  <a:pt x="19406" y="11999"/>
                  <a:pt x="19518" y="11992"/>
                </a:cubicBezTo>
                <a:cubicBezTo>
                  <a:pt x="20216" y="11947"/>
                  <a:pt x="20855" y="12147"/>
                  <a:pt x="21502" y="12376"/>
                </a:cubicBezTo>
                <a:cubicBezTo>
                  <a:pt x="21515" y="12381"/>
                  <a:pt x="21527" y="12386"/>
                  <a:pt x="21540" y="12391"/>
                </a:cubicBezTo>
                <a:lnTo>
                  <a:pt x="21540" y="12343"/>
                </a:lnTo>
                <a:cubicBezTo>
                  <a:pt x="21532" y="12340"/>
                  <a:pt x="21525" y="12336"/>
                  <a:pt x="21517" y="12334"/>
                </a:cubicBezTo>
                <a:cubicBezTo>
                  <a:pt x="20947" y="12132"/>
                  <a:pt x="20383" y="11953"/>
                  <a:pt x="19778" y="11941"/>
                </a:cubicBezTo>
                <a:close/>
                <a:moveTo>
                  <a:pt x="15116" y="12935"/>
                </a:moveTo>
                <a:cubicBezTo>
                  <a:pt x="15070" y="12933"/>
                  <a:pt x="15019" y="12940"/>
                  <a:pt x="14960" y="12958"/>
                </a:cubicBezTo>
                <a:cubicBezTo>
                  <a:pt x="14373" y="13136"/>
                  <a:pt x="13906" y="13470"/>
                  <a:pt x="13574" y="13949"/>
                </a:cubicBezTo>
                <a:cubicBezTo>
                  <a:pt x="13492" y="14067"/>
                  <a:pt x="13459" y="14193"/>
                  <a:pt x="13474" y="14322"/>
                </a:cubicBezTo>
                <a:cubicBezTo>
                  <a:pt x="13452" y="14534"/>
                  <a:pt x="13538" y="14720"/>
                  <a:pt x="13731" y="14878"/>
                </a:cubicBezTo>
                <a:cubicBezTo>
                  <a:pt x="14301" y="15345"/>
                  <a:pt x="14645" y="15899"/>
                  <a:pt x="14781" y="16571"/>
                </a:cubicBezTo>
                <a:cubicBezTo>
                  <a:pt x="14805" y="16687"/>
                  <a:pt x="14857" y="16813"/>
                  <a:pt x="14937" y="16946"/>
                </a:cubicBezTo>
                <a:cubicBezTo>
                  <a:pt x="15174" y="17342"/>
                  <a:pt x="15505" y="17543"/>
                  <a:pt x="15924" y="17542"/>
                </a:cubicBezTo>
                <a:cubicBezTo>
                  <a:pt x="15961" y="17542"/>
                  <a:pt x="16000" y="17541"/>
                  <a:pt x="16038" y="17538"/>
                </a:cubicBezTo>
                <a:cubicBezTo>
                  <a:pt x="16242" y="17521"/>
                  <a:pt x="16456" y="17474"/>
                  <a:pt x="16657" y="17399"/>
                </a:cubicBezTo>
                <a:cubicBezTo>
                  <a:pt x="17188" y="17201"/>
                  <a:pt x="17530" y="16903"/>
                  <a:pt x="17703" y="16488"/>
                </a:cubicBezTo>
                <a:cubicBezTo>
                  <a:pt x="17793" y="16271"/>
                  <a:pt x="17811" y="16143"/>
                  <a:pt x="17765" y="16047"/>
                </a:cubicBezTo>
                <a:cubicBezTo>
                  <a:pt x="17710" y="15933"/>
                  <a:pt x="17565" y="15870"/>
                  <a:pt x="17348" y="15806"/>
                </a:cubicBezTo>
                <a:cubicBezTo>
                  <a:pt x="16540" y="15564"/>
                  <a:pt x="16038" y="15219"/>
                  <a:pt x="15722" y="14688"/>
                </a:cubicBezTo>
                <a:cubicBezTo>
                  <a:pt x="15477" y="14277"/>
                  <a:pt x="15425" y="13805"/>
                  <a:pt x="15375" y="13348"/>
                </a:cubicBezTo>
                <a:lnTo>
                  <a:pt x="15365" y="13246"/>
                </a:lnTo>
                <a:cubicBezTo>
                  <a:pt x="15349" y="13108"/>
                  <a:pt x="15307" y="13017"/>
                  <a:pt x="15235" y="12971"/>
                </a:cubicBezTo>
                <a:cubicBezTo>
                  <a:pt x="15201" y="12949"/>
                  <a:pt x="15161" y="12937"/>
                  <a:pt x="15116" y="12935"/>
                </a:cubicBezTo>
                <a:close/>
                <a:moveTo>
                  <a:pt x="15102" y="12980"/>
                </a:moveTo>
                <a:cubicBezTo>
                  <a:pt x="15145" y="12980"/>
                  <a:pt x="15180" y="12989"/>
                  <a:pt x="15210" y="13009"/>
                </a:cubicBezTo>
                <a:cubicBezTo>
                  <a:pt x="15270" y="13048"/>
                  <a:pt x="15306" y="13127"/>
                  <a:pt x="15320" y="13251"/>
                </a:cubicBezTo>
                <a:lnTo>
                  <a:pt x="15331" y="13354"/>
                </a:lnTo>
                <a:cubicBezTo>
                  <a:pt x="15381" y="13815"/>
                  <a:pt x="15433" y="14292"/>
                  <a:pt x="15683" y="14711"/>
                </a:cubicBezTo>
                <a:cubicBezTo>
                  <a:pt x="16005" y="15253"/>
                  <a:pt x="16514" y="15603"/>
                  <a:pt x="17334" y="15848"/>
                </a:cubicBezTo>
                <a:cubicBezTo>
                  <a:pt x="17533" y="15908"/>
                  <a:pt x="17676" y="15967"/>
                  <a:pt x="17723" y="16066"/>
                </a:cubicBezTo>
                <a:cubicBezTo>
                  <a:pt x="17763" y="16149"/>
                  <a:pt x="17745" y="16267"/>
                  <a:pt x="17660" y="16471"/>
                </a:cubicBezTo>
                <a:cubicBezTo>
                  <a:pt x="17492" y="16874"/>
                  <a:pt x="17158" y="17163"/>
                  <a:pt x="16640" y="17356"/>
                </a:cubicBezTo>
                <a:cubicBezTo>
                  <a:pt x="16443" y="17430"/>
                  <a:pt x="16234" y="17477"/>
                  <a:pt x="16034" y="17493"/>
                </a:cubicBezTo>
                <a:cubicBezTo>
                  <a:pt x="15580" y="17530"/>
                  <a:pt x="15224" y="17339"/>
                  <a:pt x="14976" y="16924"/>
                </a:cubicBezTo>
                <a:cubicBezTo>
                  <a:pt x="14899" y="16796"/>
                  <a:pt x="14848" y="16674"/>
                  <a:pt x="14826" y="16562"/>
                </a:cubicBezTo>
                <a:cubicBezTo>
                  <a:pt x="14687" y="15880"/>
                  <a:pt x="14339" y="15318"/>
                  <a:pt x="13760" y="14844"/>
                </a:cubicBezTo>
                <a:cubicBezTo>
                  <a:pt x="13579" y="14695"/>
                  <a:pt x="13498" y="14520"/>
                  <a:pt x="13518" y="14324"/>
                </a:cubicBezTo>
                <a:lnTo>
                  <a:pt x="13520" y="14321"/>
                </a:lnTo>
                <a:lnTo>
                  <a:pt x="13518" y="14318"/>
                </a:lnTo>
                <a:cubicBezTo>
                  <a:pt x="13504" y="14199"/>
                  <a:pt x="13535" y="14084"/>
                  <a:pt x="13611" y="13974"/>
                </a:cubicBezTo>
                <a:cubicBezTo>
                  <a:pt x="13937" y="13503"/>
                  <a:pt x="14396" y="13177"/>
                  <a:pt x="14974" y="13002"/>
                </a:cubicBezTo>
                <a:cubicBezTo>
                  <a:pt x="15022" y="12987"/>
                  <a:pt x="15065" y="12980"/>
                  <a:pt x="15102" y="12980"/>
                </a:cubicBezTo>
                <a:close/>
                <a:moveTo>
                  <a:pt x="1292" y="14169"/>
                </a:moveTo>
                <a:lnTo>
                  <a:pt x="1280" y="14225"/>
                </a:lnTo>
                <a:cubicBezTo>
                  <a:pt x="1564" y="14533"/>
                  <a:pt x="1911" y="14837"/>
                  <a:pt x="2346" y="15161"/>
                </a:cubicBezTo>
                <a:cubicBezTo>
                  <a:pt x="2866" y="15548"/>
                  <a:pt x="2970" y="15906"/>
                  <a:pt x="2694" y="16356"/>
                </a:cubicBezTo>
                <a:cubicBezTo>
                  <a:pt x="2612" y="16489"/>
                  <a:pt x="2496" y="16605"/>
                  <a:pt x="2339" y="16712"/>
                </a:cubicBezTo>
                <a:cubicBezTo>
                  <a:pt x="2207" y="16803"/>
                  <a:pt x="2069" y="16891"/>
                  <a:pt x="1935" y="16976"/>
                </a:cubicBezTo>
                <a:cubicBezTo>
                  <a:pt x="1684" y="17136"/>
                  <a:pt x="1424" y="17301"/>
                  <a:pt x="1190" y="17492"/>
                </a:cubicBezTo>
                <a:cubicBezTo>
                  <a:pt x="949" y="17689"/>
                  <a:pt x="694" y="17841"/>
                  <a:pt x="435" y="17965"/>
                </a:cubicBezTo>
                <a:lnTo>
                  <a:pt x="423" y="18021"/>
                </a:lnTo>
                <a:cubicBezTo>
                  <a:pt x="696" y="17893"/>
                  <a:pt x="965" y="17735"/>
                  <a:pt x="1220" y="17526"/>
                </a:cubicBezTo>
                <a:cubicBezTo>
                  <a:pt x="1451" y="17337"/>
                  <a:pt x="1710" y="17173"/>
                  <a:pt x="1960" y="17013"/>
                </a:cubicBezTo>
                <a:cubicBezTo>
                  <a:pt x="2094" y="16928"/>
                  <a:pt x="2233" y="16840"/>
                  <a:pt x="2366" y="16749"/>
                </a:cubicBezTo>
                <a:cubicBezTo>
                  <a:pt x="2527" y="16638"/>
                  <a:pt x="2648" y="16517"/>
                  <a:pt x="2733" y="16379"/>
                </a:cubicBezTo>
                <a:cubicBezTo>
                  <a:pt x="3024" y="15905"/>
                  <a:pt x="2917" y="15530"/>
                  <a:pt x="2374" y="15126"/>
                </a:cubicBezTo>
                <a:cubicBezTo>
                  <a:pt x="1929" y="14794"/>
                  <a:pt x="1579" y="14484"/>
                  <a:pt x="1292" y="14169"/>
                </a:cubicBezTo>
                <a:close/>
                <a:moveTo>
                  <a:pt x="1156" y="14772"/>
                </a:moveTo>
                <a:lnTo>
                  <a:pt x="1145" y="14822"/>
                </a:lnTo>
                <a:cubicBezTo>
                  <a:pt x="1291" y="14958"/>
                  <a:pt x="1436" y="15097"/>
                  <a:pt x="1579" y="15243"/>
                </a:cubicBezTo>
                <a:cubicBezTo>
                  <a:pt x="1680" y="15346"/>
                  <a:pt x="1765" y="15470"/>
                  <a:pt x="1842" y="15620"/>
                </a:cubicBezTo>
                <a:cubicBezTo>
                  <a:pt x="1995" y="15920"/>
                  <a:pt x="1942" y="16217"/>
                  <a:pt x="1704" y="16394"/>
                </a:cubicBezTo>
                <a:cubicBezTo>
                  <a:pt x="1597" y="16475"/>
                  <a:pt x="1491" y="16555"/>
                  <a:pt x="1385" y="16636"/>
                </a:cubicBezTo>
                <a:cubicBezTo>
                  <a:pt x="1133" y="16829"/>
                  <a:pt x="875" y="17023"/>
                  <a:pt x="607" y="17204"/>
                </a:cubicBezTo>
                <a:lnTo>
                  <a:pt x="592" y="17268"/>
                </a:lnTo>
                <a:cubicBezTo>
                  <a:pt x="876" y="17078"/>
                  <a:pt x="1148" y="16874"/>
                  <a:pt x="1412" y="16672"/>
                </a:cubicBezTo>
                <a:cubicBezTo>
                  <a:pt x="1519" y="16591"/>
                  <a:pt x="1625" y="16510"/>
                  <a:pt x="1732" y="16430"/>
                </a:cubicBezTo>
                <a:cubicBezTo>
                  <a:pt x="1988" y="16238"/>
                  <a:pt x="2047" y="15920"/>
                  <a:pt x="1884" y="15599"/>
                </a:cubicBezTo>
                <a:cubicBezTo>
                  <a:pt x="1805" y="15445"/>
                  <a:pt x="1715" y="15318"/>
                  <a:pt x="1611" y="15212"/>
                </a:cubicBezTo>
                <a:cubicBezTo>
                  <a:pt x="1461" y="15059"/>
                  <a:pt x="1309" y="14914"/>
                  <a:pt x="1156" y="14772"/>
                </a:cubicBezTo>
                <a:close/>
                <a:moveTo>
                  <a:pt x="21540" y="15312"/>
                </a:moveTo>
                <a:cubicBezTo>
                  <a:pt x="21356" y="15332"/>
                  <a:pt x="21182" y="15378"/>
                  <a:pt x="21028" y="15426"/>
                </a:cubicBezTo>
                <a:cubicBezTo>
                  <a:pt x="20544" y="15576"/>
                  <a:pt x="20198" y="15827"/>
                  <a:pt x="19969" y="16191"/>
                </a:cubicBezTo>
                <a:cubicBezTo>
                  <a:pt x="19676" y="16655"/>
                  <a:pt x="19618" y="17157"/>
                  <a:pt x="19791" y="17723"/>
                </a:cubicBezTo>
                <a:cubicBezTo>
                  <a:pt x="20041" y="18545"/>
                  <a:pt x="19984" y="19370"/>
                  <a:pt x="19906" y="19998"/>
                </a:cubicBezTo>
                <a:cubicBezTo>
                  <a:pt x="19866" y="20314"/>
                  <a:pt x="19774" y="20506"/>
                  <a:pt x="19621" y="20582"/>
                </a:cubicBezTo>
                <a:cubicBezTo>
                  <a:pt x="19468" y="20658"/>
                  <a:pt x="19255" y="20617"/>
                  <a:pt x="18970" y="20458"/>
                </a:cubicBezTo>
                <a:cubicBezTo>
                  <a:pt x="18956" y="20450"/>
                  <a:pt x="18942" y="20441"/>
                  <a:pt x="18929" y="20432"/>
                </a:cubicBezTo>
                <a:cubicBezTo>
                  <a:pt x="18917" y="20425"/>
                  <a:pt x="18905" y="20418"/>
                  <a:pt x="18893" y="20411"/>
                </a:cubicBezTo>
                <a:cubicBezTo>
                  <a:pt x="18593" y="20237"/>
                  <a:pt x="18333" y="20004"/>
                  <a:pt x="18082" y="19779"/>
                </a:cubicBezTo>
                <a:cubicBezTo>
                  <a:pt x="17947" y="19658"/>
                  <a:pt x="17808" y="19534"/>
                  <a:pt x="17664" y="19420"/>
                </a:cubicBezTo>
                <a:cubicBezTo>
                  <a:pt x="17331" y="19155"/>
                  <a:pt x="16958" y="18901"/>
                  <a:pt x="16483" y="18834"/>
                </a:cubicBezTo>
                <a:cubicBezTo>
                  <a:pt x="15788" y="18737"/>
                  <a:pt x="15043" y="18636"/>
                  <a:pt x="14302" y="18546"/>
                </a:cubicBezTo>
                <a:cubicBezTo>
                  <a:pt x="13990" y="18508"/>
                  <a:pt x="13746" y="18565"/>
                  <a:pt x="13578" y="18719"/>
                </a:cubicBezTo>
                <a:cubicBezTo>
                  <a:pt x="13404" y="18879"/>
                  <a:pt x="13322" y="19138"/>
                  <a:pt x="13339" y="19468"/>
                </a:cubicBezTo>
                <a:cubicBezTo>
                  <a:pt x="13351" y="19704"/>
                  <a:pt x="13422" y="19941"/>
                  <a:pt x="13556" y="20196"/>
                </a:cubicBezTo>
                <a:cubicBezTo>
                  <a:pt x="13770" y="20604"/>
                  <a:pt x="13991" y="21017"/>
                  <a:pt x="14205" y="21417"/>
                </a:cubicBezTo>
                <a:cubicBezTo>
                  <a:pt x="14238" y="21478"/>
                  <a:pt x="14270" y="21539"/>
                  <a:pt x="14303" y="21600"/>
                </a:cubicBezTo>
                <a:lnTo>
                  <a:pt x="14354" y="21600"/>
                </a:lnTo>
                <a:cubicBezTo>
                  <a:pt x="14318" y="21532"/>
                  <a:pt x="14281" y="21463"/>
                  <a:pt x="14245" y="21395"/>
                </a:cubicBezTo>
                <a:cubicBezTo>
                  <a:pt x="14031" y="20996"/>
                  <a:pt x="13810" y="20584"/>
                  <a:pt x="13596" y="20176"/>
                </a:cubicBezTo>
                <a:cubicBezTo>
                  <a:pt x="13465" y="19927"/>
                  <a:pt x="13396" y="19694"/>
                  <a:pt x="13384" y="19465"/>
                </a:cubicBezTo>
                <a:cubicBezTo>
                  <a:pt x="13367" y="19149"/>
                  <a:pt x="13445" y="18902"/>
                  <a:pt x="13608" y="18752"/>
                </a:cubicBezTo>
                <a:cubicBezTo>
                  <a:pt x="13766" y="18607"/>
                  <a:pt x="13998" y="18553"/>
                  <a:pt x="14296" y="18589"/>
                </a:cubicBezTo>
                <a:cubicBezTo>
                  <a:pt x="15037" y="18680"/>
                  <a:pt x="15781" y="18782"/>
                  <a:pt x="16476" y="18879"/>
                </a:cubicBezTo>
                <a:cubicBezTo>
                  <a:pt x="16940" y="18944"/>
                  <a:pt x="17306" y="19194"/>
                  <a:pt x="17634" y="19454"/>
                </a:cubicBezTo>
                <a:cubicBezTo>
                  <a:pt x="17777" y="19568"/>
                  <a:pt x="17917" y="19693"/>
                  <a:pt x="18051" y="19812"/>
                </a:cubicBezTo>
                <a:cubicBezTo>
                  <a:pt x="18305" y="20039"/>
                  <a:pt x="18567" y="20273"/>
                  <a:pt x="18871" y="20449"/>
                </a:cubicBezTo>
                <a:cubicBezTo>
                  <a:pt x="18883" y="20456"/>
                  <a:pt x="18893" y="20464"/>
                  <a:pt x="18904" y="20471"/>
                </a:cubicBezTo>
                <a:cubicBezTo>
                  <a:pt x="18918" y="20480"/>
                  <a:pt x="18933" y="20489"/>
                  <a:pt x="18947" y="20497"/>
                </a:cubicBezTo>
                <a:cubicBezTo>
                  <a:pt x="19247" y="20664"/>
                  <a:pt x="19474" y="20705"/>
                  <a:pt x="19642" y="20621"/>
                </a:cubicBezTo>
                <a:cubicBezTo>
                  <a:pt x="19809" y="20538"/>
                  <a:pt x="19909" y="20336"/>
                  <a:pt x="19950" y="20003"/>
                </a:cubicBezTo>
                <a:cubicBezTo>
                  <a:pt x="20029" y="19371"/>
                  <a:pt x="20088" y="18539"/>
                  <a:pt x="19835" y="17709"/>
                </a:cubicBezTo>
                <a:cubicBezTo>
                  <a:pt x="19667" y="17156"/>
                  <a:pt x="19722" y="16668"/>
                  <a:pt x="20008" y="16215"/>
                </a:cubicBezTo>
                <a:cubicBezTo>
                  <a:pt x="20231" y="15860"/>
                  <a:pt x="20569" y="15617"/>
                  <a:pt x="21042" y="15469"/>
                </a:cubicBezTo>
                <a:cubicBezTo>
                  <a:pt x="21192" y="15423"/>
                  <a:pt x="21362" y="15376"/>
                  <a:pt x="21540" y="15356"/>
                </a:cubicBezTo>
                <a:lnTo>
                  <a:pt x="21540" y="15312"/>
                </a:lnTo>
                <a:close/>
                <a:moveTo>
                  <a:pt x="1002" y="15456"/>
                </a:moveTo>
                <a:lnTo>
                  <a:pt x="984" y="15535"/>
                </a:lnTo>
                <a:cubicBezTo>
                  <a:pt x="1065" y="15778"/>
                  <a:pt x="1018" y="15986"/>
                  <a:pt x="836" y="16189"/>
                </a:cubicBezTo>
                <a:lnTo>
                  <a:pt x="817" y="16274"/>
                </a:lnTo>
                <a:cubicBezTo>
                  <a:pt x="1069" y="16026"/>
                  <a:pt x="1128" y="15763"/>
                  <a:pt x="1002" y="15456"/>
                </a:cubicBezTo>
                <a:close/>
                <a:moveTo>
                  <a:pt x="21540" y="15697"/>
                </a:moveTo>
                <a:cubicBezTo>
                  <a:pt x="20883" y="15824"/>
                  <a:pt x="20478" y="16112"/>
                  <a:pt x="20247" y="16619"/>
                </a:cubicBezTo>
                <a:cubicBezTo>
                  <a:pt x="20070" y="17008"/>
                  <a:pt x="20136" y="17413"/>
                  <a:pt x="20198" y="17805"/>
                </a:cubicBezTo>
                <a:lnTo>
                  <a:pt x="20202" y="17830"/>
                </a:lnTo>
                <a:cubicBezTo>
                  <a:pt x="20210" y="17881"/>
                  <a:pt x="20219" y="17933"/>
                  <a:pt x="20227" y="17984"/>
                </a:cubicBezTo>
                <a:cubicBezTo>
                  <a:pt x="20285" y="18341"/>
                  <a:pt x="20345" y="18710"/>
                  <a:pt x="20321" y="19079"/>
                </a:cubicBezTo>
                <a:cubicBezTo>
                  <a:pt x="20306" y="19313"/>
                  <a:pt x="20324" y="19549"/>
                  <a:pt x="20342" y="19777"/>
                </a:cubicBezTo>
                <a:cubicBezTo>
                  <a:pt x="20360" y="19998"/>
                  <a:pt x="20378" y="20226"/>
                  <a:pt x="20365" y="20451"/>
                </a:cubicBezTo>
                <a:lnTo>
                  <a:pt x="20360" y="20531"/>
                </a:lnTo>
                <a:cubicBezTo>
                  <a:pt x="20349" y="20743"/>
                  <a:pt x="20336" y="20962"/>
                  <a:pt x="20256" y="21163"/>
                </a:cubicBezTo>
                <a:cubicBezTo>
                  <a:pt x="20183" y="21348"/>
                  <a:pt x="20090" y="21459"/>
                  <a:pt x="19972" y="21501"/>
                </a:cubicBezTo>
                <a:cubicBezTo>
                  <a:pt x="19856" y="21543"/>
                  <a:pt x="19716" y="21519"/>
                  <a:pt x="19543" y="21428"/>
                </a:cubicBezTo>
                <a:cubicBezTo>
                  <a:pt x="19194" y="21243"/>
                  <a:pt x="18890" y="20984"/>
                  <a:pt x="18596" y="20732"/>
                </a:cubicBezTo>
                <a:lnTo>
                  <a:pt x="18544" y="20689"/>
                </a:lnTo>
                <a:cubicBezTo>
                  <a:pt x="18373" y="20542"/>
                  <a:pt x="18203" y="20393"/>
                  <a:pt x="18033" y="20245"/>
                </a:cubicBezTo>
                <a:cubicBezTo>
                  <a:pt x="17825" y="20064"/>
                  <a:pt x="17610" y="19877"/>
                  <a:pt x="17395" y="19696"/>
                </a:cubicBezTo>
                <a:cubicBezTo>
                  <a:pt x="17017" y="19376"/>
                  <a:pt x="16562" y="19181"/>
                  <a:pt x="16041" y="19114"/>
                </a:cubicBezTo>
                <a:lnTo>
                  <a:pt x="16023" y="19111"/>
                </a:lnTo>
                <a:cubicBezTo>
                  <a:pt x="15501" y="19043"/>
                  <a:pt x="14962" y="18974"/>
                  <a:pt x="14425" y="19074"/>
                </a:cubicBezTo>
                <a:cubicBezTo>
                  <a:pt x="14028" y="19148"/>
                  <a:pt x="13809" y="19465"/>
                  <a:pt x="13868" y="19881"/>
                </a:cubicBezTo>
                <a:cubicBezTo>
                  <a:pt x="13927" y="20291"/>
                  <a:pt x="14130" y="20641"/>
                  <a:pt x="14326" y="20979"/>
                </a:cubicBezTo>
                <a:cubicBezTo>
                  <a:pt x="14369" y="21053"/>
                  <a:pt x="14412" y="21127"/>
                  <a:pt x="14453" y="21202"/>
                </a:cubicBezTo>
                <a:cubicBezTo>
                  <a:pt x="14533" y="21346"/>
                  <a:pt x="14597" y="21475"/>
                  <a:pt x="14654" y="21600"/>
                </a:cubicBezTo>
                <a:lnTo>
                  <a:pt x="14704" y="21600"/>
                </a:lnTo>
                <a:cubicBezTo>
                  <a:pt x="14645" y="21469"/>
                  <a:pt x="14578" y="21332"/>
                  <a:pt x="14494" y="21180"/>
                </a:cubicBezTo>
                <a:cubicBezTo>
                  <a:pt x="14452" y="21105"/>
                  <a:pt x="14409" y="21030"/>
                  <a:pt x="14366" y="20956"/>
                </a:cubicBezTo>
                <a:cubicBezTo>
                  <a:pt x="14172" y="20621"/>
                  <a:pt x="13972" y="20277"/>
                  <a:pt x="13914" y="19876"/>
                </a:cubicBezTo>
                <a:cubicBezTo>
                  <a:pt x="13858" y="19479"/>
                  <a:pt x="14057" y="19188"/>
                  <a:pt x="14434" y="19118"/>
                </a:cubicBezTo>
                <a:cubicBezTo>
                  <a:pt x="14963" y="19019"/>
                  <a:pt x="15499" y="19088"/>
                  <a:pt x="16017" y="19156"/>
                </a:cubicBezTo>
                <a:lnTo>
                  <a:pt x="16036" y="19158"/>
                </a:lnTo>
                <a:cubicBezTo>
                  <a:pt x="16547" y="19224"/>
                  <a:pt x="16995" y="19416"/>
                  <a:pt x="17366" y="19731"/>
                </a:cubicBezTo>
                <a:cubicBezTo>
                  <a:pt x="17580" y="19912"/>
                  <a:pt x="17795" y="20099"/>
                  <a:pt x="18003" y="20279"/>
                </a:cubicBezTo>
                <a:cubicBezTo>
                  <a:pt x="18173" y="20427"/>
                  <a:pt x="18344" y="20575"/>
                  <a:pt x="18515" y="20721"/>
                </a:cubicBezTo>
                <a:lnTo>
                  <a:pt x="18567" y="20765"/>
                </a:lnTo>
                <a:cubicBezTo>
                  <a:pt x="18862" y="21018"/>
                  <a:pt x="19169" y="21281"/>
                  <a:pt x="19523" y="21468"/>
                </a:cubicBezTo>
                <a:cubicBezTo>
                  <a:pt x="19708" y="21565"/>
                  <a:pt x="19860" y="21589"/>
                  <a:pt x="19989" y="21542"/>
                </a:cubicBezTo>
                <a:cubicBezTo>
                  <a:pt x="20119" y="21495"/>
                  <a:pt x="20221" y="21378"/>
                  <a:pt x="20299" y="21180"/>
                </a:cubicBezTo>
                <a:cubicBezTo>
                  <a:pt x="20382" y="20972"/>
                  <a:pt x="20393" y="20749"/>
                  <a:pt x="20405" y="20534"/>
                </a:cubicBezTo>
                <a:lnTo>
                  <a:pt x="20409" y="20453"/>
                </a:lnTo>
                <a:cubicBezTo>
                  <a:pt x="20422" y="20226"/>
                  <a:pt x="20404" y="19997"/>
                  <a:pt x="20387" y="19774"/>
                </a:cubicBezTo>
                <a:cubicBezTo>
                  <a:pt x="20369" y="19548"/>
                  <a:pt x="20351" y="19313"/>
                  <a:pt x="20366" y="19082"/>
                </a:cubicBezTo>
                <a:cubicBezTo>
                  <a:pt x="20390" y="18708"/>
                  <a:pt x="20330" y="18336"/>
                  <a:pt x="20271" y="17976"/>
                </a:cubicBezTo>
                <a:cubicBezTo>
                  <a:pt x="20263" y="17925"/>
                  <a:pt x="20255" y="17874"/>
                  <a:pt x="20246" y="17823"/>
                </a:cubicBezTo>
                <a:lnTo>
                  <a:pt x="20242" y="17798"/>
                </a:lnTo>
                <a:cubicBezTo>
                  <a:pt x="20181" y="17413"/>
                  <a:pt x="20118" y="17016"/>
                  <a:pt x="20289" y="16638"/>
                </a:cubicBezTo>
                <a:cubicBezTo>
                  <a:pt x="20512" y="16148"/>
                  <a:pt x="20903" y="15866"/>
                  <a:pt x="21540" y="15741"/>
                </a:cubicBezTo>
                <a:lnTo>
                  <a:pt x="21540" y="15697"/>
                </a:lnTo>
                <a:close/>
                <a:moveTo>
                  <a:pt x="21540" y="16124"/>
                </a:moveTo>
                <a:cubicBezTo>
                  <a:pt x="20817" y="16370"/>
                  <a:pt x="20515" y="16874"/>
                  <a:pt x="20595" y="17692"/>
                </a:cubicBezTo>
                <a:cubicBezTo>
                  <a:pt x="20604" y="17783"/>
                  <a:pt x="20613" y="17873"/>
                  <a:pt x="20623" y="17964"/>
                </a:cubicBezTo>
                <a:cubicBezTo>
                  <a:pt x="20651" y="18235"/>
                  <a:pt x="20680" y="18516"/>
                  <a:pt x="20690" y="18792"/>
                </a:cubicBezTo>
                <a:cubicBezTo>
                  <a:pt x="20710" y="19400"/>
                  <a:pt x="20793" y="20012"/>
                  <a:pt x="20872" y="20602"/>
                </a:cubicBezTo>
                <a:lnTo>
                  <a:pt x="20899" y="20816"/>
                </a:lnTo>
                <a:cubicBezTo>
                  <a:pt x="20907" y="20875"/>
                  <a:pt x="20917" y="20934"/>
                  <a:pt x="20926" y="20994"/>
                </a:cubicBezTo>
                <a:cubicBezTo>
                  <a:pt x="20956" y="21193"/>
                  <a:pt x="20985" y="21397"/>
                  <a:pt x="20971" y="21600"/>
                </a:cubicBezTo>
                <a:lnTo>
                  <a:pt x="21016" y="21600"/>
                </a:lnTo>
                <a:cubicBezTo>
                  <a:pt x="21029" y="21393"/>
                  <a:pt x="21001" y="21188"/>
                  <a:pt x="20970" y="20987"/>
                </a:cubicBezTo>
                <a:cubicBezTo>
                  <a:pt x="20961" y="20928"/>
                  <a:pt x="20953" y="20870"/>
                  <a:pt x="20945" y="20811"/>
                </a:cubicBezTo>
                <a:lnTo>
                  <a:pt x="20916" y="20596"/>
                </a:lnTo>
                <a:cubicBezTo>
                  <a:pt x="20837" y="20006"/>
                  <a:pt x="20756" y="19396"/>
                  <a:pt x="20735" y="18789"/>
                </a:cubicBezTo>
                <a:cubicBezTo>
                  <a:pt x="20725" y="18512"/>
                  <a:pt x="20697" y="18232"/>
                  <a:pt x="20668" y="17960"/>
                </a:cubicBezTo>
                <a:cubicBezTo>
                  <a:pt x="20659" y="17869"/>
                  <a:pt x="20650" y="17778"/>
                  <a:pt x="20641" y="17688"/>
                </a:cubicBezTo>
                <a:cubicBezTo>
                  <a:pt x="20563" y="16889"/>
                  <a:pt x="20843" y="16412"/>
                  <a:pt x="21540" y="16171"/>
                </a:cubicBezTo>
                <a:lnTo>
                  <a:pt x="21540" y="16124"/>
                </a:lnTo>
                <a:close/>
                <a:moveTo>
                  <a:pt x="21540" y="16683"/>
                </a:moveTo>
                <a:cubicBezTo>
                  <a:pt x="21169" y="16927"/>
                  <a:pt x="21002" y="17307"/>
                  <a:pt x="21034" y="17845"/>
                </a:cubicBezTo>
                <a:cubicBezTo>
                  <a:pt x="21062" y="18328"/>
                  <a:pt x="21104" y="18897"/>
                  <a:pt x="21198" y="19454"/>
                </a:cubicBezTo>
                <a:cubicBezTo>
                  <a:pt x="21263" y="19842"/>
                  <a:pt x="21349" y="20288"/>
                  <a:pt x="21540" y="20703"/>
                </a:cubicBezTo>
                <a:lnTo>
                  <a:pt x="21540" y="20591"/>
                </a:lnTo>
                <a:cubicBezTo>
                  <a:pt x="21380" y="20208"/>
                  <a:pt x="21302" y="19802"/>
                  <a:pt x="21242" y="19446"/>
                </a:cubicBezTo>
                <a:cubicBezTo>
                  <a:pt x="21149" y="18892"/>
                  <a:pt x="21108" y="18324"/>
                  <a:pt x="21080" y="17842"/>
                </a:cubicBezTo>
                <a:cubicBezTo>
                  <a:pt x="21050" y="17334"/>
                  <a:pt x="21202" y="16973"/>
                  <a:pt x="21540" y="16738"/>
                </a:cubicBezTo>
                <a:lnTo>
                  <a:pt x="21540" y="16683"/>
                </a:lnTo>
                <a:close/>
                <a:moveTo>
                  <a:pt x="21540" y="17128"/>
                </a:moveTo>
                <a:cubicBezTo>
                  <a:pt x="21457" y="17234"/>
                  <a:pt x="21408" y="17358"/>
                  <a:pt x="21372" y="17477"/>
                </a:cubicBezTo>
                <a:cubicBezTo>
                  <a:pt x="21226" y="17955"/>
                  <a:pt x="21314" y="18435"/>
                  <a:pt x="21392" y="18859"/>
                </a:cubicBezTo>
                <a:lnTo>
                  <a:pt x="21409" y="18958"/>
                </a:lnTo>
                <a:cubicBezTo>
                  <a:pt x="21443" y="19147"/>
                  <a:pt x="21479" y="19341"/>
                  <a:pt x="21540" y="19526"/>
                </a:cubicBezTo>
                <a:lnTo>
                  <a:pt x="21540" y="19355"/>
                </a:lnTo>
                <a:cubicBezTo>
                  <a:pt x="21506" y="19221"/>
                  <a:pt x="21479" y="19085"/>
                  <a:pt x="21455" y="18951"/>
                </a:cubicBezTo>
                <a:lnTo>
                  <a:pt x="21437" y="18852"/>
                </a:lnTo>
                <a:cubicBezTo>
                  <a:pt x="21360" y="18433"/>
                  <a:pt x="21273" y="17957"/>
                  <a:pt x="21416" y="17489"/>
                </a:cubicBezTo>
                <a:cubicBezTo>
                  <a:pt x="21445" y="17394"/>
                  <a:pt x="21482" y="17294"/>
                  <a:pt x="21540" y="17204"/>
                </a:cubicBezTo>
                <a:lnTo>
                  <a:pt x="21540" y="17128"/>
                </a:lnTo>
                <a:close/>
                <a:moveTo>
                  <a:pt x="5957" y="17489"/>
                </a:moveTo>
                <a:cubicBezTo>
                  <a:pt x="5397" y="17490"/>
                  <a:pt x="4895" y="17576"/>
                  <a:pt x="4417" y="17749"/>
                </a:cubicBezTo>
                <a:cubicBezTo>
                  <a:pt x="4129" y="17854"/>
                  <a:pt x="3816" y="17930"/>
                  <a:pt x="3486" y="17978"/>
                </a:cubicBezTo>
                <a:cubicBezTo>
                  <a:pt x="2826" y="18072"/>
                  <a:pt x="2359" y="18244"/>
                  <a:pt x="1973" y="18533"/>
                </a:cubicBezTo>
                <a:cubicBezTo>
                  <a:pt x="1782" y="18676"/>
                  <a:pt x="1589" y="18823"/>
                  <a:pt x="1403" y="18966"/>
                </a:cubicBezTo>
                <a:cubicBezTo>
                  <a:pt x="1083" y="19210"/>
                  <a:pt x="752" y="19462"/>
                  <a:pt x="419" y="19701"/>
                </a:cubicBezTo>
                <a:cubicBezTo>
                  <a:pt x="70" y="19951"/>
                  <a:pt x="-60" y="20238"/>
                  <a:pt x="25" y="20576"/>
                </a:cubicBezTo>
                <a:cubicBezTo>
                  <a:pt x="102" y="20886"/>
                  <a:pt x="185" y="21201"/>
                  <a:pt x="265" y="21504"/>
                </a:cubicBezTo>
                <a:cubicBezTo>
                  <a:pt x="274" y="21536"/>
                  <a:pt x="282" y="21568"/>
                  <a:pt x="291" y="21600"/>
                </a:cubicBezTo>
                <a:lnTo>
                  <a:pt x="338" y="21600"/>
                </a:lnTo>
                <a:cubicBezTo>
                  <a:pt x="329" y="21564"/>
                  <a:pt x="319" y="21529"/>
                  <a:pt x="310" y="21493"/>
                </a:cubicBezTo>
                <a:cubicBezTo>
                  <a:pt x="229" y="21190"/>
                  <a:pt x="146" y="20876"/>
                  <a:pt x="69" y="20567"/>
                </a:cubicBezTo>
                <a:cubicBezTo>
                  <a:pt x="-12" y="20244"/>
                  <a:pt x="108" y="19980"/>
                  <a:pt x="445" y="19738"/>
                </a:cubicBezTo>
                <a:cubicBezTo>
                  <a:pt x="779" y="19498"/>
                  <a:pt x="1111" y="19246"/>
                  <a:pt x="1431" y="19001"/>
                </a:cubicBezTo>
                <a:cubicBezTo>
                  <a:pt x="1617" y="18859"/>
                  <a:pt x="1809" y="18711"/>
                  <a:pt x="2000" y="18569"/>
                </a:cubicBezTo>
                <a:cubicBezTo>
                  <a:pt x="2380" y="18284"/>
                  <a:pt x="2840" y="18116"/>
                  <a:pt x="3492" y="18022"/>
                </a:cubicBezTo>
                <a:cubicBezTo>
                  <a:pt x="3826" y="17975"/>
                  <a:pt x="4142" y="17897"/>
                  <a:pt x="4433" y="17791"/>
                </a:cubicBezTo>
                <a:cubicBezTo>
                  <a:pt x="4973" y="17595"/>
                  <a:pt x="5545" y="17511"/>
                  <a:pt x="6198" y="17538"/>
                </a:cubicBezTo>
                <a:cubicBezTo>
                  <a:pt x="6416" y="17547"/>
                  <a:pt x="6643" y="17569"/>
                  <a:pt x="6880" y="17602"/>
                </a:cubicBezTo>
                <a:cubicBezTo>
                  <a:pt x="7272" y="17657"/>
                  <a:pt x="7671" y="17702"/>
                  <a:pt x="8058" y="17746"/>
                </a:cubicBezTo>
                <a:cubicBezTo>
                  <a:pt x="8431" y="17789"/>
                  <a:pt x="8818" y="17833"/>
                  <a:pt x="9196" y="17886"/>
                </a:cubicBezTo>
                <a:cubicBezTo>
                  <a:pt x="9497" y="17927"/>
                  <a:pt x="9800" y="17982"/>
                  <a:pt x="10094" y="18034"/>
                </a:cubicBezTo>
                <a:cubicBezTo>
                  <a:pt x="10350" y="18079"/>
                  <a:pt x="10617" y="18126"/>
                  <a:pt x="10879" y="18165"/>
                </a:cubicBezTo>
                <a:cubicBezTo>
                  <a:pt x="11245" y="18219"/>
                  <a:pt x="11620" y="18250"/>
                  <a:pt x="11983" y="18279"/>
                </a:cubicBezTo>
                <a:lnTo>
                  <a:pt x="11994" y="18279"/>
                </a:lnTo>
                <a:cubicBezTo>
                  <a:pt x="12316" y="18304"/>
                  <a:pt x="12572" y="18501"/>
                  <a:pt x="12645" y="18779"/>
                </a:cubicBezTo>
                <a:cubicBezTo>
                  <a:pt x="12845" y="19553"/>
                  <a:pt x="13234" y="20248"/>
                  <a:pt x="13610" y="20920"/>
                </a:cubicBezTo>
                <a:cubicBezTo>
                  <a:pt x="13734" y="21142"/>
                  <a:pt x="13861" y="21371"/>
                  <a:pt x="13981" y="21600"/>
                </a:cubicBezTo>
                <a:lnTo>
                  <a:pt x="14032" y="21600"/>
                </a:lnTo>
                <a:cubicBezTo>
                  <a:pt x="13909" y="21363"/>
                  <a:pt x="13777" y="21127"/>
                  <a:pt x="13649" y="20898"/>
                </a:cubicBezTo>
                <a:cubicBezTo>
                  <a:pt x="13275" y="20229"/>
                  <a:pt x="12887" y="19537"/>
                  <a:pt x="12687" y="18769"/>
                </a:cubicBezTo>
                <a:cubicBezTo>
                  <a:pt x="12610" y="18472"/>
                  <a:pt x="12340" y="18262"/>
                  <a:pt x="11998" y="18235"/>
                </a:cubicBezTo>
                <a:lnTo>
                  <a:pt x="11988" y="18234"/>
                </a:lnTo>
                <a:cubicBezTo>
                  <a:pt x="11625" y="18205"/>
                  <a:pt x="11250" y="18175"/>
                  <a:pt x="10886" y="18121"/>
                </a:cubicBezTo>
                <a:cubicBezTo>
                  <a:pt x="10624" y="18083"/>
                  <a:pt x="10358" y="18035"/>
                  <a:pt x="10102" y="17990"/>
                </a:cubicBezTo>
                <a:cubicBezTo>
                  <a:pt x="9807" y="17938"/>
                  <a:pt x="9504" y="17883"/>
                  <a:pt x="9202" y="17842"/>
                </a:cubicBezTo>
                <a:cubicBezTo>
                  <a:pt x="8823" y="17790"/>
                  <a:pt x="8437" y="17745"/>
                  <a:pt x="8063" y="17702"/>
                </a:cubicBezTo>
                <a:cubicBezTo>
                  <a:pt x="7677" y="17658"/>
                  <a:pt x="7278" y="17612"/>
                  <a:pt x="6887" y="17558"/>
                </a:cubicBezTo>
                <a:cubicBezTo>
                  <a:pt x="6648" y="17524"/>
                  <a:pt x="6420" y="17503"/>
                  <a:pt x="6200" y="17494"/>
                </a:cubicBezTo>
                <a:cubicBezTo>
                  <a:pt x="6118" y="17491"/>
                  <a:pt x="6037" y="17489"/>
                  <a:pt x="5957" y="17489"/>
                </a:cubicBezTo>
                <a:close/>
                <a:moveTo>
                  <a:pt x="5692" y="17973"/>
                </a:moveTo>
                <a:cubicBezTo>
                  <a:pt x="5393" y="17987"/>
                  <a:pt x="5113" y="18061"/>
                  <a:pt x="4854" y="18195"/>
                </a:cubicBezTo>
                <a:cubicBezTo>
                  <a:pt x="4322" y="18469"/>
                  <a:pt x="3759" y="18585"/>
                  <a:pt x="3131" y="18551"/>
                </a:cubicBezTo>
                <a:cubicBezTo>
                  <a:pt x="2810" y="18534"/>
                  <a:pt x="2490" y="18626"/>
                  <a:pt x="2182" y="18825"/>
                </a:cubicBezTo>
                <a:cubicBezTo>
                  <a:pt x="1863" y="19031"/>
                  <a:pt x="1583" y="19292"/>
                  <a:pt x="1323" y="19541"/>
                </a:cubicBezTo>
                <a:cubicBezTo>
                  <a:pt x="838" y="20003"/>
                  <a:pt x="666" y="20514"/>
                  <a:pt x="799" y="21101"/>
                </a:cubicBezTo>
                <a:cubicBezTo>
                  <a:pt x="813" y="21164"/>
                  <a:pt x="830" y="21226"/>
                  <a:pt x="846" y="21289"/>
                </a:cubicBezTo>
                <a:cubicBezTo>
                  <a:pt x="872" y="21391"/>
                  <a:pt x="896" y="21495"/>
                  <a:pt x="914" y="21600"/>
                </a:cubicBezTo>
                <a:lnTo>
                  <a:pt x="960" y="21600"/>
                </a:lnTo>
                <a:cubicBezTo>
                  <a:pt x="941" y="21491"/>
                  <a:pt x="916" y="21385"/>
                  <a:pt x="889" y="21280"/>
                </a:cubicBezTo>
                <a:cubicBezTo>
                  <a:pt x="873" y="21217"/>
                  <a:pt x="857" y="21152"/>
                  <a:pt x="843" y="21089"/>
                </a:cubicBezTo>
                <a:cubicBezTo>
                  <a:pt x="712" y="20511"/>
                  <a:pt x="874" y="20030"/>
                  <a:pt x="1353" y="19573"/>
                </a:cubicBezTo>
                <a:cubicBezTo>
                  <a:pt x="1623" y="19316"/>
                  <a:pt x="1891" y="19068"/>
                  <a:pt x="2207" y="18863"/>
                </a:cubicBezTo>
                <a:cubicBezTo>
                  <a:pt x="2507" y="18669"/>
                  <a:pt x="2817" y="18579"/>
                  <a:pt x="3129" y="18596"/>
                </a:cubicBezTo>
                <a:cubicBezTo>
                  <a:pt x="3764" y="18631"/>
                  <a:pt x="4336" y="18513"/>
                  <a:pt x="4876" y="18235"/>
                </a:cubicBezTo>
                <a:cubicBezTo>
                  <a:pt x="5130" y="18104"/>
                  <a:pt x="5404" y="18032"/>
                  <a:pt x="5697" y="18019"/>
                </a:cubicBezTo>
                <a:cubicBezTo>
                  <a:pt x="5990" y="18005"/>
                  <a:pt x="6302" y="18050"/>
                  <a:pt x="6631" y="18154"/>
                </a:cubicBezTo>
                <a:cubicBezTo>
                  <a:pt x="6887" y="18235"/>
                  <a:pt x="7187" y="18333"/>
                  <a:pt x="7478" y="18447"/>
                </a:cubicBezTo>
                <a:cubicBezTo>
                  <a:pt x="8036" y="18667"/>
                  <a:pt x="8601" y="18612"/>
                  <a:pt x="9080" y="18529"/>
                </a:cubicBezTo>
                <a:cubicBezTo>
                  <a:pt x="9988" y="18372"/>
                  <a:pt x="10855" y="18558"/>
                  <a:pt x="11509" y="18737"/>
                </a:cubicBezTo>
                <a:cubicBezTo>
                  <a:pt x="11821" y="18822"/>
                  <a:pt x="12092" y="19024"/>
                  <a:pt x="12274" y="19304"/>
                </a:cubicBezTo>
                <a:lnTo>
                  <a:pt x="12360" y="19436"/>
                </a:lnTo>
                <a:cubicBezTo>
                  <a:pt x="12808" y="20126"/>
                  <a:pt x="13268" y="20839"/>
                  <a:pt x="13619" y="21600"/>
                </a:cubicBezTo>
                <a:lnTo>
                  <a:pt x="13668" y="21600"/>
                </a:lnTo>
                <a:cubicBezTo>
                  <a:pt x="13316" y="20829"/>
                  <a:pt x="12851" y="20110"/>
                  <a:pt x="12399" y="19413"/>
                </a:cubicBezTo>
                <a:lnTo>
                  <a:pt x="12313" y="19279"/>
                </a:lnTo>
                <a:cubicBezTo>
                  <a:pt x="12125" y="18989"/>
                  <a:pt x="11843" y="18781"/>
                  <a:pt x="11521" y="18693"/>
                </a:cubicBezTo>
                <a:cubicBezTo>
                  <a:pt x="10862" y="18513"/>
                  <a:pt x="9989" y="18327"/>
                  <a:pt x="9072" y="18486"/>
                </a:cubicBezTo>
                <a:cubicBezTo>
                  <a:pt x="8599" y="18567"/>
                  <a:pt x="8043" y="18622"/>
                  <a:pt x="7495" y="18406"/>
                </a:cubicBezTo>
                <a:cubicBezTo>
                  <a:pt x="7203" y="18291"/>
                  <a:pt x="6901" y="18192"/>
                  <a:pt x="6644" y="18111"/>
                </a:cubicBezTo>
                <a:cubicBezTo>
                  <a:pt x="6310" y="18005"/>
                  <a:pt x="5992" y="17959"/>
                  <a:pt x="5692" y="17973"/>
                </a:cubicBezTo>
                <a:close/>
                <a:moveTo>
                  <a:pt x="5873" y="18081"/>
                </a:moveTo>
                <a:cubicBezTo>
                  <a:pt x="5521" y="18074"/>
                  <a:pt x="5158" y="18163"/>
                  <a:pt x="4773" y="18350"/>
                </a:cubicBezTo>
                <a:cubicBezTo>
                  <a:pt x="4437" y="18513"/>
                  <a:pt x="3987" y="18695"/>
                  <a:pt x="3489" y="18647"/>
                </a:cubicBezTo>
                <a:cubicBezTo>
                  <a:pt x="2829" y="18583"/>
                  <a:pt x="2247" y="18812"/>
                  <a:pt x="1658" y="19371"/>
                </a:cubicBezTo>
                <a:cubicBezTo>
                  <a:pt x="1510" y="19511"/>
                  <a:pt x="1369" y="19656"/>
                  <a:pt x="1262" y="19766"/>
                </a:cubicBezTo>
                <a:cubicBezTo>
                  <a:pt x="892" y="20151"/>
                  <a:pt x="791" y="20617"/>
                  <a:pt x="943" y="21233"/>
                </a:cubicBezTo>
                <a:cubicBezTo>
                  <a:pt x="965" y="21322"/>
                  <a:pt x="984" y="21414"/>
                  <a:pt x="1003" y="21502"/>
                </a:cubicBezTo>
                <a:cubicBezTo>
                  <a:pt x="1010" y="21535"/>
                  <a:pt x="1016" y="21568"/>
                  <a:pt x="1023" y="21600"/>
                </a:cubicBezTo>
                <a:lnTo>
                  <a:pt x="1071" y="21600"/>
                </a:lnTo>
                <a:cubicBezTo>
                  <a:pt x="1063" y="21564"/>
                  <a:pt x="1056" y="21529"/>
                  <a:pt x="1048" y="21493"/>
                </a:cubicBezTo>
                <a:cubicBezTo>
                  <a:pt x="1030" y="21404"/>
                  <a:pt x="1010" y="21313"/>
                  <a:pt x="988" y="21224"/>
                </a:cubicBezTo>
                <a:cubicBezTo>
                  <a:pt x="839" y="20624"/>
                  <a:pt x="937" y="20171"/>
                  <a:pt x="1296" y="19798"/>
                </a:cubicBezTo>
                <a:cubicBezTo>
                  <a:pt x="1402" y="19687"/>
                  <a:pt x="1543" y="19543"/>
                  <a:pt x="1690" y="19404"/>
                </a:cubicBezTo>
                <a:cubicBezTo>
                  <a:pt x="2269" y="18855"/>
                  <a:pt x="2839" y="18629"/>
                  <a:pt x="3486" y="18692"/>
                </a:cubicBezTo>
                <a:cubicBezTo>
                  <a:pt x="3995" y="18741"/>
                  <a:pt x="4451" y="18557"/>
                  <a:pt x="4793" y="18391"/>
                </a:cubicBezTo>
                <a:cubicBezTo>
                  <a:pt x="5176" y="18205"/>
                  <a:pt x="5526" y="18117"/>
                  <a:pt x="5871" y="18124"/>
                </a:cubicBezTo>
                <a:cubicBezTo>
                  <a:pt x="5986" y="18126"/>
                  <a:pt x="6100" y="18139"/>
                  <a:pt x="6215" y="18162"/>
                </a:cubicBezTo>
                <a:cubicBezTo>
                  <a:pt x="6578" y="18235"/>
                  <a:pt x="6931" y="18357"/>
                  <a:pt x="7273" y="18476"/>
                </a:cubicBezTo>
                <a:lnTo>
                  <a:pt x="7372" y="18510"/>
                </a:lnTo>
                <a:cubicBezTo>
                  <a:pt x="7773" y="18648"/>
                  <a:pt x="8170" y="18766"/>
                  <a:pt x="8610" y="18696"/>
                </a:cubicBezTo>
                <a:cubicBezTo>
                  <a:pt x="8660" y="18688"/>
                  <a:pt x="8709" y="18681"/>
                  <a:pt x="8759" y="18672"/>
                </a:cubicBezTo>
                <a:cubicBezTo>
                  <a:pt x="9104" y="18616"/>
                  <a:pt x="9460" y="18559"/>
                  <a:pt x="9810" y="18570"/>
                </a:cubicBezTo>
                <a:cubicBezTo>
                  <a:pt x="10365" y="18588"/>
                  <a:pt x="10892" y="18666"/>
                  <a:pt x="11379" y="18802"/>
                </a:cubicBezTo>
                <a:cubicBezTo>
                  <a:pt x="11637" y="18875"/>
                  <a:pt x="11855" y="18999"/>
                  <a:pt x="12042" y="19183"/>
                </a:cubicBezTo>
                <a:cubicBezTo>
                  <a:pt x="12225" y="19363"/>
                  <a:pt x="12354" y="19584"/>
                  <a:pt x="12481" y="19796"/>
                </a:cubicBezTo>
                <a:cubicBezTo>
                  <a:pt x="12521" y="19864"/>
                  <a:pt x="12563" y="19934"/>
                  <a:pt x="12606" y="20002"/>
                </a:cubicBezTo>
                <a:cubicBezTo>
                  <a:pt x="12953" y="20553"/>
                  <a:pt x="13260" y="21056"/>
                  <a:pt x="13520" y="21600"/>
                </a:cubicBezTo>
                <a:lnTo>
                  <a:pt x="13570" y="21600"/>
                </a:lnTo>
                <a:cubicBezTo>
                  <a:pt x="13309" y="21046"/>
                  <a:pt x="12997" y="20536"/>
                  <a:pt x="12645" y="19977"/>
                </a:cubicBezTo>
                <a:cubicBezTo>
                  <a:pt x="12602" y="19910"/>
                  <a:pt x="12561" y="19840"/>
                  <a:pt x="12521" y="19773"/>
                </a:cubicBezTo>
                <a:cubicBezTo>
                  <a:pt x="12393" y="19558"/>
                  <a:pt x="12261" y="19336"/>
                  <a:pt x="12074" y="19152"/>
                </a:cubicBezTo>
                <a:cubicBezTo>
                  <a:pt x="11881" y="18962"/>
                  <a:pt x="11657" y="18833"/>
                  <a:pt x="11391" y="18759"/>
                </a:cubicBezTo>
                <a:cubicBezTo>
                  <a:pt x="10901" y="18621"/>
                  <a:pt x="10370" y="18543"/>
                  <a:pt x="9812" y="18525"/>
                </a:cubicBezTo>
                <a:cubicBezTo>
                  <a:pt x="9458" y="18513"/>
                  <a:pt x="9099" y="18572"/>
                  <a:pt x="8752" y="18629"/>
                </a:cubicBezTo>
                <a:cubicBezTo>
                  <a:pt x="8702" y="18637"/>
                  <a:pt x="8652" y="18645"/>
                  <a:pt x="8603" y="18652"/>
                </a:cubicBezTo>
                <a:cubicBezTo>
                  <a:pt x="8173" y="18721"/>
                  <a:pt x="7783" y="18604"/>
                  <a:pt x="7387" y="18468"/>
                </a:cubicBezTo>
                <a:lnTo>
                  <a:pt x="7288" y="18433"/>
                </a:lnTo>
                <a:cubicBezTo>
                  <a:pt x="6945" y="18314"/>
                  <a:pt x="6589" y="18192"/>
                  <a:pt x="6223" y="18119"/>
                </a:cubicBezTo>
                <a:cubicBezTo>
                  <a:pt x="6107" y="18096"/>
                  <a:pt x="5991" y="18083"/>
                  <a:pt x="5873" y="18081"/>
                </a:cubicBezTo>
                <a:close/>
                <a:moveTo>
                  <a:pt x="5840" y="18491"/>
                </a:moveTo>
                <a:cubicBezTo>
                  <a:pt x="5471" y="18507"/>
                  <a:pt x="5131" y="18642"/>
                  <a:pt x="4813" y="18899"/>
                </a:cubicBezTo>
                <a:cubicBezTo>
                  <a:pt x="4440" y="19200"/>
                  <a:pt x="4027" y="19279"/>
                  <a:pt x="3549" y="19141"/>
                </a:cubicBezTo>
                <a:cubicBezTo>
                  <a:pt x="3063" y="19000"/>
                  <a:pt x="2596" y="19056"/>
                  <a:pt x="2199" y="19302"/>
                </a:cubicBezTo>
                <a:cubicBezTo>
                  <a:pt x="1766" y="19572"/>
                  <a:pt x="1445" y="20057"/>
                  <a:pt x="1362" y="20569"/>
                </a:cubicBezTo>
                <a:cubicBezTo>
                  <a:pt x="1333" y="20743"/>
                  <a:pt x="1368" y="20912"/>
                  <a:pt x="1402" y="21076"/>
                </a:cubicBezTo>
                <a:cubicBezTo>
                  <a:pt x="1412" y="21127"/>
                  <a:pt x="1422" y="21181"/>
                  <a:pt x="1431" y="21233"/>
                </a:cubicBezTo>
                <a:cubicBezTo>
                  <a:pt x="1446" y="21327"/>
                  <a:pt x="1472" y="21420"/>
                  <a:pt x="1497" y="21509"/>
                </a:cubicBezTo>
                <a:cubicBezTo>
                  <a:pt x="1506" y="21539"/>
                  <a:pt x="1513" y="21570"/>
                  <a:pt x="1521" y="21600"/>
                </a:cubicBezTo>
                <a:lnTo>
                  <a:pt x="1568" y="21600"/>
                </a:lnTo>
                <a:cubicBezTo>
                  <a:pt x="1559" y="21566"/>
                  <a:pt x="1551" y="21531"/>
                  <a:pt x="1542" y="21498"/>
                </a:cubicBezTo>
                <a:cubicBezTo>
                  <a:pt x="1517" y="21409"/>
                  <a:pt x="1491" y="21318"/>
                  <a:pt x="1476" y="21226"/>
                </a:cubicBezTo>
                <a:cubicBezTo>
                  <a:pt x="1468" y="21173"/>
                  <a:pt x="1457" y="21118"/>
                  <a:pt x="1446" y="21066"/>
                </a:cubicBezTo>
                <a:cubicBezTo>
                  <a:pt x="1414" y="20907"/>
                  <a:pt x="1380" y="20742"/>
                  <a:pt x="1407" y="20576"/>
                </a:cubicBezTo>
                <a:cubicBezTo>
                  <a:pt x="1488" y="20077"/>
                  <a:pt x="1801" y="19603"/>
                  <a:pt x="2224" y="19341"/>
                </a:cubicBezTo>
                <a:cubicBezTo>
                  <a:pt x="2609" y="19101"/>
                  <a:pt x="3063" y="19046"/>
                  <a:pt x="3537" y="19183"/>
                </a:cubicBezTo>
                <a:cubicBezTo>
                  <a:pt x="4030" y="19326"/>
                  <a:pt x="4457" y="19244"/>
                  <a:pt x="4843" y="18933"/>
                </a:cubicBezTo>
                <a:cubicBezTo>
                  <a:pt x="5409" y="18476"/>
                  <a:pt x="6050" y="18414"/>
                  <a:pt x="6801" y="18741"/>
                </a:cubicBezTo>
                <a:cubicBezTo>
                  <a:pt x="6956" y="18809"/>
                  <a:pt x="7111" y="18886"/>
                  <a:pt x="7260" y="18961"/>
                </a:cubicBezTo>
                <a:cubicBezTo>
                  <a:pt x="7328" y="18996"/>
                  <a:pt x="7397" y="19032"/>
                  <a:pt x="7465" y="19066"/>
                </a:cubicBezTo>
                <a:cubicBezTo>
                  <a:pt x="7892" y="19276"/>
                  <a:pt x="8321" y="19299"/>
                  <a:pt x="8743" y="19136"/>
                </a:cubicBezTo>
                <a:cubicBezTo>
                  <a:pt x="9407" y="18879"/>
                  <a:pt x="9984" y="18805"/>
                  <a:pt x="10556" y="18901"/>
                </a:cubicBezTo>
                <a:cubicBezTo>
                  <a:pt x="11249" y="19018"/>
                  <a:pt x="11706" y="19245"/>
                  <a:pt x="12035" y="19635"/>
                </a:cubicBezTo>
                <a:cubicBezTo>
                  <a:pt x="12620" y="20330"/>
                  <a:pt x="13018" y="20961"/>
                  <a:pt x="13272" y="21600"/>
                </a:cubicBezTo>
                <a:lnTo>
                  <a:pt x="13322" y="21600"/>
                </a:lnTo>
                <a:cubicBezTo>
                  <a:pt x="13066" y="20951"/>
                  <a:pt x="12663" y="20310"/>
                  <a:pt x="12069" y="19606"/>
                </a:cubicBezTo>
                <a:cubicBezTo>
                  <a:pt x="11733" y="19207"/>
                  <a:pt x="11268" y="18975"/>
                  <a:pt x="10563" y="18856"/>
                </a:cubicBezTo>
                <a:cubicBezTo>
                  <a:pt x="9983" y="18758"/>
                  <a:pt x="9399" y="18834"/>
                  <a:pt x="8727" y="19094"/>
                </a:cubicBezTo>
                <a:cubicBezTo>
                  <a:pt x="8312" y="19255"/>
                  <a:pt x="7906" y="19232"/>
                  <a:pt x="7486" y="19026"/>
                </a:cubicBezTo>
                <a:cubicBezTo>
                  <a:pt x="7417" y="18992"/>
                  <a:pt x="7349" y="18957"/>
                  <a:pt x="7281" y="18922"/>
                </a:cubicBezTo>
                <a:cubicBezTo>
                  <a:pt x="7131" y="18846"/>
                  <a:pt x="6976" y="18768"/>
                  <a:pt x="6820" y="18700"/>
                </a:cubicBezTo>
                <a:cubicBezTo>
                  <a:pt x="6531" y="18574"/>
                  <a:pt x="6259" y="18505"/>
                  <a:pt x="6000" y="18492"/>
                </a:cubicBezTo>
                <a:cubicBezTo>
                  <a:pt x="5946" y="18489"/>
                  <a:pt x="5893" y="18489"/>
                  <a:pt x="5840" y="18491"/>
                </a:cubicBezTo>
                <a:close/>
                <a:moveTo>
                  <a:pt x="15641" y="19459"/>
                </a:moveTo>
                <a:cubicBezTo>
                  <a:pt x="15446" y="19457"/>
                  <a:pt x="15248" y="19477"/>
                  <a:pt x="15044" y="19519"/>
                </a:cubicBezTo>
                <a:cubicBezTo>
                  <a:pt x="14815" y="19565"/>
                  <a:pt x="14654" y="19658"/>
                  <a:pt x="14568" y="19795"/>
                </a:cubicBezTo>
                <a:cubicBezTo>
                  <a:pt x="14480" y="19936"/>
                  <a:pt x="14469" y="20129"/>
                  <a:pt x="14534" y="20367"/>
                </a:cubicBezTo>
                <a:cubicBezTo>
                  <a:pt x="14593" y="20584"/>
                  <a:pt x="14691" y="20788"/>
                  <a:pt x="14787" y="20986"/>
                </a:cubicBezTo>
                <a:cubicBezTo>
                  <a:pt x="14803" y="21019"/>
                  <a:pt x="14818" y="21052"/>
                  <a:pt x="14834" y="21086"/>
                </a:cubicBezTo>
                <a:lnTo>
                  <a:pt x="14867" y="21157"/>
                </a:lnTo>
                <a:cubicBezTo>
                  <a:pt x="14936" y="21300"/>
                  <a:pt x="15003" y="21447"/>
                  <a:pt x="15051" y="21600"/>
                </a:cubicBezTo>
                <a:lnTo>
                  <a:pt x="15100" y="21600"/>
                </a:lnTo>
                <a:cubicBezTo>
                  <a:pt x="15051" y="21439"/>
                  <a:pt x="14980" y="21286"/>
                  <a:pt x="14909" y="21138"/>
                </a:cubicBezTo>
                <a:lnTo>
                  <a:pt x="14875" y="21068"/>
                </a:lnTo>
                <a:cubicBezTo>
                  <a:pt x="14859" y="21034"/>
                  <a:pt x="14843" y="21000"/>
                  <a:pt x="14827" y="20966"/>
                </a:cubicBezTo>
                <a:cubicBezTo>
                  <a:pt x="14732" y="20770"/>
                  <a:pt x="14635" y="20567"/>
                  <a:pt x="14577" y="20354"/>
                </a:cubicBezTo>
                <a:cubicBezTo>
                  <a:pt x="14515" y="20129"/>
                  <a:pt x="14526" y="19948"/>
                  <a:pt x="14607" y="19818"/>
                </a:cubicBezTo>
                <a:cubicBezTo>
                  <a:pt x="14686" y="19692"/>
                  <a:pt x="14836" y="19606"/>
                  <a:pt x="15052" y="19562"/>
                </a:cubicBezTo>
                <a:cubicBezTo>
                  <a:pt x="15252" y="19522"/>
                  <a:pt x="15449" y="19503"/>
                  <a:pt x="15640" y="19505"/>
                </a:cubicBezTo>
                <a:cubicBezTo>
                  <a:pt x="16213" y="19511"/>
                  <a:pt x="16744" y="19709"/>
                  <a:pt x="17222" y="20096"/>
                </a:cubicBezTo>
                <a:cubicBezTo>
                  <a:pt x="17830" y="20588"/>
                  <a:pt x="18299" y="21007"/>
                  <a:pt x="18700" y="21417"/>
                </a:cubicBezTo>
                <a:cubicBezTo>
                  <a:pt x="18757" y="21475"/>
                  <a:pt x="18813" y="21536"/>
                  <a:pt x="18868" y="21600"/>
                </a:cubicBezTo>
                <a:lnTo>
                  <a:pt x="18927" y="21600"/>
                </a:lnTo>
                <a:cubicBezTo>
                  <a:pt x="18865" y="21525"/>
                  <a:pt x="18799" y="21453"/>
                  <a:pt x="18733" y="21386"/>
                </a:cubicBezTo>
                <a:cubicBezTo>
                  <a:pt x="18332" y="20975"/>
                  <a:pt x="17860" y="20555"/>
                  <a:pt x="17251" y="20062"/>
                </a:cubicBezTo>
                <a:cubicBezTo>
                  <a:pt x="16764" y="19668"/>
                  <a:pt x="16224" y="19466"/>
                  <a:pt x="15641" y="19459"/>
                </a:cubicBezTo>
                <a:close/>
                <a:moveTo>
                  <a:pt x="10037" y="19508"/>
                </a:moveTo>
                <a:cubicBezTo>
                  <a:pt x="9710" y="19533"/>
                  <a:pt x="9384" y="19663"/>
                  <a:pt x="9068" y="19895"/>
                </a:cubicBezTo>
                <a:cubicBezTo>
                  <a:pt x="8495" y="20316"/>
                  <a:pt x="8150" y="20889"/>
                  <a:pt x="8036" y="21600"/>
                </a:cubicBezTo>
                <a:lnTo>
                  <a:pt x="8083" y="21600"/>
                </a:lnTo>
                <a:cubicBezTo>
                  <a:pt x="8196" y="20905"/>
                  <a:pt x="8534" y="20344"/>
                  <a:pt x="9095" y="19932"/>
                </a:cubicBezTo>
                <a:cubicBezTo>
                  <a:pt x="9403" y="19705"/>
                  <a:pt x="9722" y="19579"/>
                  <a:pt x="10041" y="19554"/>
                </a:cubicBezTo>
                <a:cubicBezTo>
                  <a:pt x="10360" y="19529"/>
                  <a:pt x="10679" y="19605"/>
                  <a:pt x="10991" y="19782"/>
                </a:cubicBezTo>
                <a:cubicBezTo>
                  <a:pt x="11776" y="20229"/>
                  <a:pt x="12278" y="20840"/>
                  <a:pt x="12489" y="21600"/>
                </a:cubicBezTo>
                <a:lnTo>
                  <a:pt x="12536" y="21600"/>
                </a:lnTo>
                <a:cubicBezTo>
                  <a:pt x="12324" y="20823"/>
                  <a:pt x="11813" y="20198"/>
                  <a:pt x="11014" y="19743"/>
                </a:cubicBezTo>
                <a:cubicBezTo>
                  <a:pt x="10693" y="19561"/>
                  <a:pt x="10364" y="19482"/>
                  <a:pt x="10037" y="19508"/>
                </a:cubicBezTo>
                <a:close/>
                <a:moveTo>
                  <a:pt x="10217" y="19985"/>
                </a:moveTo>
                <a:cubicBezTo>
                  <a:pt x="9900" y="19989"/>
                  <a:pt x="9581" y="20116"/>
                  <a:pt x="9333" y="20353"/>
                </a:cubicBezTo>
                <a:cubicBezTo>
                  <a:pt x="8988" y="20682"/>
                  <a:pt x="8794" y="21093"/>
                  <a:pt x="8736" y="21600"/>
                </a:cubicBezTo>
                <a:lnTo>
                  <a:pt x="8788" y="21600"/>
                </a:lnTo>
                <a:cubicBezTo>
                  <a:pt x="8847" y="21108"/>
                  <a:pt x="9030" y="20704"/>
                  <a:pt x="9365" y="20385"/>
                </a:cubicBezTo>
                <a:cubicBezTo>
                  <a:pt x="9604" y="20156"/>
                  <a:pt x="9911" y="20035"/>
                  <a:pt x="10216" y="20031"/>
                </a:cubicBezTo>
                <a:cubicBezTo>
                  <a:pt x="10399" y="20028"/>
                  <a:pt x="10580" y="20069"/>
                  <a:pt x="10747" y="20154"/>
                </a:cubicBezTo>
                <a:cubicBezTo>
                  <a:pt x="11451" y="20515"/>
                  <a:pt x="11867" y="20990"/>
                  <a:pt x="12017" y="21600"/>
                </a:cubicBezTo>
                <a:lnTo>
                  <a:pt x="12063" y="21600"/>
                </a:lnTo>
                <a:cubicBezTo>
                  <a:pt x="11913" y="20971"/>
                  <a:pt x="11490" y="20482"/>
                  <a:pt x="10769" y="20112"/>
                </a:cubicBezTo>
                <a:cubicBezTo>
                  <a:pt x="10596" y="20024"/>
                  <a:pt x="10407" y="19982"/>
                  <a:pt x="10217" y="19985"/>
                </a:cubicBezTo>
                <a:close/>
                <a:moveTo>
                  <a:pt x="15875" y="20012"/>
                </a:moveTo>
                <a:cubicBezTo>
                  <a:pt x="15746" y="20009"/>
                  <a:pt x="15615" y="20039"/>
                  <a:pt x="15485" y="20101"/>
                </a:cubicBezTo>
                <a:cubicBezTo>
                  <a:pt x="15287" y="20197"/>
                  <a:pt x="15205" y="20358"/>
                  <a:pt x="15241" y="20581"/>
                </a:cubicBezTo>
                <a:cubicBezTo>
                  <a:pt x="15275" y="20793"/>
                  <a:pt x="15336" y="21002"/>
                  <a:pt x="15395" y="21204"/>
                </a:cubicBezTo>
                <a:cubicBezTo>
                  <a:pt x="15430" y="21324"/>
                  <a:pt x="15467" y="21448"/>
                  <a:pt x="15497" y="21570"/>
                </a:cubicBezTo>
                <a:cubicBezTo>
                  <a:pt x="15499" y="21581"/>
                  <a:pt x="15500" y="21590"/>
                  <a:pt x="15502" y="21600"/>
                </a:cubicBezTo>
                <a:lnTo>
                  <a:pt x="15549" y="21600"/>
                </a:lnTo>
                <a:cubicBezTo>
                  <a:pt x="15546" y="21586"/>
                  <a:pt x="15544" y="21572"/>
                  <a:pt x="15541" y="21559"/>
                </a:cubicBezTo>
                <a:cubicBezTo>
                  <a:pt x="15511" y="21436"/>
                  <a:pt x="15474" y="21311"/>
                  <a:pt x="15439" y="21192"/>
                </a:cubicBezTo>
                <a:cubicBezTo>
                  <a:pt x="15381" y="20991"/>
                  <a:pt x="15320" y="20784"/>
                  <a:pt x="15287" y="20574"/>
                </a:cubicBezTo>
                <a:cubicBezTo>
                  <a:pt x="15254" y="20373"/>
                  <a:pt x="15328" y="20227"/>
                  <a:pt x="15506" y="20141"/>
                </a:cubicBezTo>
                <a:cubicBezTo>
                  <a:pt x="15670" y="20062"/>
                  <a:pt x="15834" y="20038"/>
                  <a:pt x="15995" y="20070"/>
                </a:cubicBezTo>
                <a:cubicBezTo>
                  <a:pt x="16341" y="20139"/>
                  <a:pt x="16589" y="20235"/>
                  <a:pt x="16798" y="20381"/>
                </a:cubicBezTo>
                <a:cubicBezTo>
                  <a:pt x="17288" y="20720"/>
                  <a:pt x="17796" y="21104"/>
                  <a:pt x="18218" y="21600"/>
                </a:cubicBezTo>
                <a:lnTo>
                  <a:pt x="18277" y="21600"/>
                </a:lnTo>
                <a:cubicBezTo>
                  <a:pt x="17848" y="21085"/>
                  <a:pt x="17327" y="20692"/>
                  <a:pt x="16824" y="20344"/>
                </a:cubicBezTo>
                <a:cubicBezTo>
                  <a:pt x="16609" y="20195"/>
                  <a:pt x="16356" y="20097"/>
                  <a:pt x="16004" y="20026"/>
                </a:cubicBezTo>
                <a:cubicBezTo>
                  <a:pt x="15961" y="20018"/>
                  <a:pt x="15918" y="20013"/>
                  <a:pt x="15875" y="20012"/>
                </a:cubicBezTo>
                <a:close/>
                <a:moveTo>
                  <a:pt x="10114" y="20090"/>
                </a:moveTo>
                <a:cubicBezTo>
                  <a:pt x="9667" y="20112"/>
                  <a:pt x="9249" y="20407"/>
                  <a:pt x="9013" y="20902"/>
                </a:cubicBezTo>
                <a:cubicBezTo>
                  <a:pt x="8908" y="21123"/>
                  <a:pt x="8835" y="21358"/>
                  <a:pt x="8795" y="21600"/>
                </a:cubicBezTo>
                <a:lnTo>
                  <a:pt x="8842" y="21600"/>
                </a:lnTo>
                <a:cubicBezTo>
                  <a:pt x="8882" y="21365"/>
                  <a:pt x="8952" y="21137"/>
                  <a:pt x="9055" y="20921"/>
                </a:cubicBezTo>
                <a:cubicBezTo>
                  <a:pt x="9283" y="20443"/>
                  <a:pt x="9685" y="20158"/>
                  <a:pt x="10115" y="20136"/>
                </a:cubicBezTo>
                <a:cubicBezTo>
                  <a:pt x="10258" y="20128"/>
                  <a:pt x="10405" y="20151"/>
                  <a:pt x="10549" y="20204"/>
                </a:cubicBezTo>
                <a:cubicBezTo>
                  <a:pt x="11219" y="20454"/>
                  <a:pt x="11662" y="20912"/>
                  <a:pt x="11868" y="21563"/>
                </a:cubicBezTo>
                <a:cubicBezTo>
                  <a:pt x="11872" y="21575"/>
                  <a:pt x="11874" y="21588"/>
                  <a:pt x="11878" y="21600"/>
                </a:cubicBezTo>
                <a:lnTo>
                  <a:pt x="11925" y="21600"/>
                </a:lnTo>
                <a:cubicBezTo>
                  <a:pt x="11921" y="21583"/>
                  <a:pt x="11916" y="21566"/>
                  <a:pt x="11911" y="21549"/>
                </a:cubicBezTo>
                <a:cubicBezTo>
                  <a:pt x="11701" y="20884"/>
                  <a:pt x="11248" y="20417"/>
                  <a:pt x="10565" y="20162"/>
                </a:cubicBezTo>
                <a:cubicBezTo>
                  <a:pt x="10415" y="20106"/>
                  <a:pt x="10263" y="20083"/>
                  <a:pt x="10114" y="20090"/>
                </a:cubicBezTo>
                <a:close/>
                <a:moveTo>
                  <a:pt x="16213" y="20556"/>
                </a:moveTo>
                <a:cubicBezTo>
                  <a:pt x="16126" y="20562"/>
                  <a:pt x="16049" y="20588"/>
                  <a:pt x="15984" y="20634"/>
                </a:cubicBezTo>
                <a:cubicBezTo>
                  <a:pt x="15855" y="20725"/>
                  <a:pt x="15786" y="20886"/>
                  <a:pt x="15783" y="21102"/>
                </a:cubicBezTo>
                <a:cubicBezTo>
                  <a:pt x="15780" y="21268"/>
                  <a:pt x="15781" y="21436"/>
                  <a:pt x="15781" y="21600"/>
                </a:cubicBezTo>
                <a:lnTo>
                  <a:pt x="15827" y="21600"/>
                </a:lnTo>
                <a:cubicBezTo>
                  <a:pt x="15827" y="21436"/>
                  <a:pt x="15826" y="21268"/>
                  <a:pt x="15828" y="21102"/>
                </a:cubicBezTo>
                <a:cubicBezTo>
                  <a:pt x="15831" y="20901"/>
                  <a:pt x="15895" y="20752"/>
                  <a:pt x="16012" y="20669"/>
                </a:cubicBezTo>
                <a:cubicBezTo>
                  <a:pt x="16070" y="20628"/>
                  <a:pt x="16140" y="20606"/>
                  <a:pt x="16220" y="20601"/>
                </a:cubicBezTo>
                <a:cubicBezTo>
                  <a:pt x="16301" y="20596"/>
                  <a:pt x="16390" y="20608"/>
                  <a:pt x="16487" y="20639"/>
                </a:cubicBezTo>
                <a:cubicBezTo>
                  <a:pt x="16903" y="20772"/>
                  <a:pt x="17238" y="21039"/>
                  <a:pt x="17601" y="21348"/>
                </a:cubicBezTo>
                <a:cubicBezTo>
                  <a:pt x="17693" y="21426"/>
                  <a:pt x="17779" y="21511"/>
                  <a:pt x="17859" y="21600"/>
                </a:cubicBezTo>
                <a:lnTo>
                  <a:pt x="17918" y="21600"/>
                </a:lnTo>
                <a:cubicBezTo>
                  <a:pt x="17829" y="21498"/>
                  <a:pt x="17734" y="21402"/>
                  <a:pt x="17631" y="21314"/>
                </a:cubicBezTo>
                <a:cubicBezTo>
                  <a:pt x="17264" y="21001"/>
                  <a:pt x="16926" y="20732"/>
                  <a:pt x="16502" y="20597"/>
                </a:cubicBezTo>
                <a:cubicBezTo>
                  <a:pt x="16398" y="20564"/>
                  <a:pt x="16300" y="20549"/>
                  <a:pt x="16213" y="20556"/>
                </a:cubicBezTo>
                <a:close/>
                <a:moveTo>
                  <a:pt x="10333" y="20556"/>
                </a:moveTo>
                <a:cubicBezTo>
                  <a:pt x="10099" y="20539"/>
                  <a:pt x="9861" y="20623"/>
                  <a:pt x="9666" y="20802"/>
                </a:cubicBezTo>
                <a:cubicBezTo>
                  <a:pt x="9426" y="21022"/>
                  <a:pt x="9336" y="21286"/>
                  <a:pt x="9305" y="21600"/>
                </a:cubicBezTo>
                <a:lnTo>
                  <a:pt x="9353" y="21600"/>
                </a:lnTo>
                <a:cubicBezTo>
                  <a:pt x="9383" y="21299"/>
                  <a:pt x="9469" y="21044"/>
                  <a:pt x="9697" y="20835"/>
                </a:cubicBezTo>
                <a:cubicBezTo>
                  <a:pt x="9882" y="20665"/>
                  <a:pt x="10107" y="20586"/>
                  <a:pt x="10329" y="20602"/>
                </a:cubicBezTo>
                <a:cubicBezTo>
                  <a:pt x="10462" y="20612"/>
                  <a:pt x="10594" y="20656"/>
                  <a:pt x="10715" y="20735"/>
                </a:cubicBezTo>
                <a:cubicBezTo>
                  <a:pt x="11073" y="20970"/>
                  <a:pt x="11305" y="21256"/>
                  <a:pt x="11425" y="21600"/>
                </a:cubicBezTo>
                <a:lnTo>
                  <a:pt x="11474" y="21600"/>
                </a:lnTo>
                <a:cubicBezTo>
                  <a:pt x="11351" y="21241"/>
                  <a:pt x="11107" y="20938"/>
                  <a:pt x="10740" y="20697"/>
                </a:cubicBezTo>
                <a:cubicBezTo>
                  <a:pt x="10612" y="20613"/>
                  <a:pt x="10473" y="20566"/>
                  <a:pt x="10333" y="20556"/>
                </a:cubicBezTo>
                <a:close/>
                <a:moveTo>
                  <a:pt x="10243" y="20668"/>
                </a:moveTo>
                <a:cubicBezTo>
                  <a:pt x="10184" y="20669"/>
                  <a:pt x="10125" y="20677"/>
                  <a:pt x="10067" y="20692"/>
                </a:cubicBezTo>
                <a:cubicBezTo>
                  <a:pt x="9824" y="20759"/>
                  <a:pt x="9622" y="20958"/>
                  <a:pt x="9498" y="21254"/>
                </a:cubicBezTo>
                <a:cubicBezTo>
                  <a:pt x="9451" y="21365"/>
                  <a:pt x="9432" y="21484"/>
                  <a:pt x="9414" y="21600"/>
                </a:cubicBezTo>
                <a:lnTo>
                  <a:pt x="9461" y="21600"/>
                </a:lnTo>
                <a:cubicBezTo>
                  <a:pt x="9478" y="21489"/>
                  <a:pt x="9496" y="21374"/>
                  <a:pt x="9540" y="21270"/>
                </a:cubicBezTo>
                <a:cubicBezTo>
                  <a:pt x="9659" y="20987"/>
                  <a:pt x="9850" y="20798"/>
                  <a:pt x="10080" y="20735"/>
                </a:cubicBezTo>
                <a:cubicBezTo>
                  <a:pt x="10134" y="20720"/>
                  <a:pt x="10190" y="20714"/>
                  <a:pt x="10245" y="20713"/>
                </a:cubicBezTo>
                <a:cubicBezTo>
                  <a:pt x="10413" y="20712"/>
                  <a:pt x="10585" y="20774"/>
                  <a:pt x="10754" y="20897"/>
                </a:cubicBezTo>
                <a:cubicBezTo>
                  <a:pt x="11042" y="21107"/>
                  <a:pt x="11228" y="21337"/>
                  <a:pt x="11320" y="21600"/>
                </a:cubicBezTo>
                <a:lnTo>
                  <a:pt x="11366" y="21600"/>
                </a:lnTo>
                <a:cubicBezTo>
                  <a:pt x="11273" y="21322"/>
                  <a:pt x="11083" y="21079"/>
                  <a:pt x="10782" y="20859"/>
                </a:cubicBezTo>
                <a:cubicBezTo>
                  <a:pt x="10604" y="20730"/>
                  <a:pt x="10421" y="20666"/>
                  <a:pt x="10243" y="20668"/>
                </a:cubicBezTo>
                <a:close/>
                <a:moveTo>
                  <a:pt x="5334" y="20689"/>
                </a:moveTo>
                <a:cubicBezTo>
                  <a:pt x="5260" y="20696"/>
                  <a:pt x="5197" y="20718"/>
                  <a:pt x="5145" y="20757"/>
                </a:cubicBezTo>
                <a:cubicBezTo>
                  <a:pt x="5039" y="20837"/>
                  <a:pt x="4983" y="20983"/>
                  <a:pt x="4980" y="21194"/>
                </a:cubicBezTo>
                <a:cubicBezTo>
                  <a:pt x="4978" y="21329"/>
                  <a:pt x="4979" y="21466"/>
                  <a:pt x="4979" y="21600"/>
                </a:cubicBezTo>
                <a:lnTo>
                  <a:pt x="5025" y="21600"/>
                </a:lnTo>
                <a:cubicBezTo>
                  <a:pt x="5024" y="21466"/>
                  <a:pt x="5024" y="21330"/>
                  <a:pt x="5026" y="21195"/>
                </a:cubicBezTo>
                <a:cubicBezTo>
                  <a:pt x="5029" y="20999"/>
                  <a:pt x="5079" y="20863"/>
                  <a:pt x="5173" y="20792"/>
                </a:cubicBezTo>
                <a:cubicBezTo>
                  <a:pt x="5219" y="20758"/>
                  <a:pt x="5276" y="20738"/>
                  <a:pt x="5344" y="20732"/>
                </a:cubicBezTo>
                <a:cubicBezTo>
                  <a:pt x="5412" y="20727"/>
                  <a:pt x="5492" y="20735"/>
                  <a:pt x="5582" y="20758"/>
                </a:cubicBezTo>
                <a:lnTo>
                  <a:pt x="5605" y="20764"/>
                </a:lnTo>
                <a:cubicBezTo>
                  <a:pt x="5875" y="20833"/>
                  <a:pt x="6154" y="20905"/>
                  <a:pt x="6424" y="20989"/>
                </a:cubicBezTo>
                <a:cubicBezTo>
                  <a:pt x="6818" y="21113"/>
                  <a:pt x="6956" y="21263"/>
                  <a:pt x="6942" y="21600"/>
                </a:cubicBezTo>
                <a:lnTo>
                  <a:pt x="6987" y="21600"/>
                </a:lnTo>
                <a:cubicBezTo>
                  <a:pt x="7002" y="21243"/>
                  <a:pt x="6853" y="21076"/>
                  <a:pt x="6437" y="20946"/>
                </a:cubicBezTo>
                <a:cubicBezTo>
                  <a:pt x="6167" y="20861"/>
                  <a:pt x="5887" y="20790"/>
                  <a:pt x="5617" y="20721"/>
                </a:cubicBezTo>
                <a:lnTo>
                  <a:pt x="5593" y="20714"/>
                </a:lnTo>
                <a:cubicBezTo>
                  <a:pt x="5496" y="20690"/>
                  <a:pt x="5409" y="20682"/>
                  <a:pt x="5334" y="20689"/>
                </a:cubicBezTo>
                <a:close/>
                <a:moveTo>
                  <a:pt x="3335" y="20861"/>
                </a:moveTo>
                <a:cubicBezTo>
                  <a:pt x="3309" y="20863"/>
                  <a:pt x="3281" y="20873"/>
                  <a:pt x="3249" y="20894"/>
                </a:cubicBezTo>
                <a:cubicBezTo>
                  <a:pt x="3089" y="20997"/>
                  <a:pt x="3034" y="21120"/>
                  <a:pt x="3085" y="21271"/>
                </a:cubicBezTo>
                <a:cubicBezTo>
                  <a:pt x="3122" y="21380"/>
                  <a:pt x="3158" y="21490"/>
                  <a:pt x="3194" y="21600"/>
                </a:cubicBezTo>
                <a:lnTo>
                  <a:pt x="3241" y="21600"/>
                </a:lnTo>
                <a:cubicBezTo>
                  <a:pt x="3204" y="21486"/>
                  <a:pt x="3168" y="21372"/>
                  <a:pt x="3130" y="21258"/>
                </a:cubicBezTo>
                <a:cubicBezTo>
                  <a:pt x="3085" y="21127"/>
                  <a:pt x="3131" y="21022"/>
                  <a:pt x="3274" y="20931"/>
                </a:cubicBezTo>
                <a:cubicBezTo>
                  <a:pt x="3296" y="20917"/>
                  <a:pt x="3315" y="20909"/>
                  <a:pt x="3333" y="20906"/>
                </a:cubicBezTo>
                <a:cubicBezTo>
                  <a:pt x="3386" y="20898"/>
                  <a:pt x="3426" y="20938"/>
                  <a:pt x="3477" y="20996"/>
                </a:cubicBezTo>
                <a:cubicBezTo>
                  <a:pt x="3491" y="21013"/>
                  <a:pt x="3506" y="21029"/>
                  <a:pt x="3520" y="21043"/>
                </a:cubicBezTo>
                <a:cubicBezTo>
                  <a:pt x="3686" y="21203"/>
                  <a:pt x="3727" y="21394"/>
                  <a:pt x="3737" y="21600"/>
                </a:cubicBezTo>
                <a:lnTo>
                  <a:pt x="3782" y="21600"/>
                </a:lnTo>
                <a:cubicBezTo>
                  <a:pt x="3772" y="21389"/>
                  <a:pt x="3728" y="21182"/>
                  <a:pt x="3552" y="21011"/>
                </a:cubicBezTo>
                <a:cubicBezTo>
                  <a:pt x="3539" y="20998"/>
                  <a:pt x="3525" y="20983"/>
                  <a:pt x="3512" y="20968"/>
                </a:cubicBezTo>
                <a:cubicBezTo>
                  <a:pt x="3469" y="20918"/>
                  <a:pt x="3414" y="20855"/>
                  <a:pt x="3335" y="20861"/>
                </a:cubicBezTo>
                <a:close/>
                <a:moveTo>
                  <a:pt x="16749" y="21537"/>
                </a:moveTo>
                <a:cubicBezTo>
                  <a:pt x="16688" y="21535"/>
                  <a:pt x="16637" y="21555"/>
                  <a:pt x="16583" y="21600"/>
                </a:cubicBezTo>
                <a:lnTo>
                  <a:pt x="16664" y="21600"/>
                </a:lnTo>
                <a:cubicBezTo>
                  <a:pt x="16712" y="21577"/>
                  <a:pt x="16766" y="21579"/>
                  <a:pt x="16832" y="21600"/>
                </a:cubicBezTo>
                <a:lnTo>
                  <a:pt x="16950" y="21600"/>
                </a:lnTo>
                <a:cubicBezTo>
                  <a:pt x="16870" y="21563"/>
                  <a:pt x="16804" y="21539"/>
                  <a:pt x="16749" y="21537"/>
                </a:cubicBezTo>
                <a:close/>
              </a:path>
            </a:pathLst>
          </a:custGeom>
          <a:gradFill>
            <a:gsLst>
              <a:gs pos="0">
                <a:srgbClr val="FFFFFF">
                  <a:alpha val="0"/>
                </a:srgbClr>
              </a:gs>
              <a:gs pos="100000">
                <a:srgbClr val="FFFFFF">
                  <a:alpha val="15000"/>
                </a:srgbClr>
              </a:gs>
            </a:gsLst>
          </a:gradFill>
          <a:ln w="12700">
            <a:miter lim="400000"/>
          </a:ln>
        </p:spPr>
        <p:txBody>
          <a:bodyPr lIns="45719" rIns="45719"/>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50" name="Shape"/>
          <p:cNvSpPr/>
          <p:nvPr/>
        </p:nvSpPr>
        <p:spPr>
          <a:xfrm>
            <a:off x="16128725" y="-2"/>
            <a:ext cx="8128875" cy="13716000"/>
          </a:xfrm>
          <a:custGeom>
            <a:avLst/>
            <a:gdLst/>
            <a:ahLst/>
            <a:cxnLst>
              <a:cxn ang="0">
                <a:pos x="wd2" y="hd2"/>
              </a:cxn>
              <a:cxn ang="5400000">
                <a:pos x="wd2" y="hd2"/>
              </a:cxn>
              <a:cxn ang="10800000">
                <a:pos x="wd2" y="hd2"/>
              </a:cxn>
              <a:cxn ang="16200000">
                <a:pos x="wd2" y="hd2"/>
              </a:cxn>
            </a:cxnLst>
            <a:rect l="0" t="0" r="r" b="b"/>
            <a:pathLst>
              <a:path w="21600" h="21600" extrusionOk="0">
                <a:moveTo>
                  <a:pt x="9492" y="0"/>
                </a:moveTo>
                <a:lnTo>
                  <a:pt x="0" y="21600"/>
                </a:lnTo>
                <a:lnTo>
                  <a:pt x="21600" y="21600"/>
                </a:lnTo>
                <a:lnTo>
                  <a:pt x="21600" y="0"/>
                </a:lnTo>
                <a:lnTo>
                  <a:pt x="9492" y="0"/>
                </a:lnTo>
                <a:close/>
              </a:path>
            </a:pathLst>
          </a:custGeom>
          <a:gradFill>
            <a:gsLst>
              <a:gs pos="0">
                <a:srgbClr val="D5D5D5"/>
              </a:gs>
              <a:gs pos="100000">
                <a:srgbClr val="454546"/>
              </a:gs>
            </a:gsLst>
            <a:lin ang="7199999"/>
          </a:gradFill>
          <a:ln w="12700">
            <a:miter lim="400000"/>
          </a:ln>
          <a:effectLst>
            <a:outerShdw blurRad="1270000" rotWithShape="0">
              <a:srgbClr val="000000">
                <a:alpha val="35000"/>
              </a:srgbClr>
            </a:outerShdw>
          </a:effectLst>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51" name="Moving forward is what we love"/>
          <p:cNvSpPr txBox="1"/>
          <p:nvPr/>
        </p:nvSpPr>
        <p:spPr>
          <a:xfrm>
            <a:off x="12966318" y="642909"/>
            <a:ext cx="11008508" cy="3062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nSpc>
                <a:spcPct val="80000"/>
              </a:lnSpc>
              <a:defRPr sz="8000" cap="all" spc="0">
                <a:solidFill>
                  <a:srgbClr val="FFFFFF"/>
                </a:solidFill>
                <a:latin typeface="+mn-lt"/>
                <a:ea typeface="+mn-ea"/>
                <a:cs typeface="+mn-cs"/>
                <a:sym typeface="Montserrat ExtraBold"/>
              </a:defRPr>
            </a:lvl1pPr>
          </a:lstStyle>
          <a:p>
            <a:r>
              <a:rPr lang="en-US" b="1" dirty="0"/>
              <a:t>Conceptualizing "Research Mindset"</a:t>
            </a:r>
            <a:endParaRPr sz="6000" dirty="0"/>
          </a:p>
        </p:txBody>
      </p:sp>
      <p:sp>
        <p:nvSpPr>
          <p:cNvPr id="2" name="Lorem ipsum dolor sit amet, consectetur adipiscing elit, sed do eiusmod tempor incididunt ut labore et Lorem ipsum dolor sit amet, consectetur">
            <a:extLst>
              <a:ext uri="{FF2B5EF4-FFF2-40B4-BE49-F238E27FC236}">
                <a16:creationId xmlns:a16="http://schemas.microsoft.com/office/drawing/2014/main" id="{6EECEAA6-3CAD-876B-5084-EBFABAC1A47D}"/>
              </a:ext>
            </a:extLst>
          </p:cNvPr>
          <p:cNvSpPr txBox="1"/>
          <p:nvPr/>
        </p:nvSpPr>
        <p:spPr>
          <a:xfrm>
            <a:off x="12411665" y="8070778"/>
            <a:ext cx="11008508" cy="4451283"/>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defRPr>
                <a:solidFill>
                  <a:srgbClr val="FFFFFF"/>
                </a:solidFill>
              </a:defRPr>
            </a:lvl1pPr>
          </a:lstStyle>
          <a:p>
            <a:pPr algn="r"/>
            <a:r>
              <a:rPr lang="en-US" sz="3200" dirty="0">
                <a:solidFill>
                  <a:schemeClr val="tx1"/>
                </a:solidFill>
                <a:highlight>
                  <a:srgbClr val="FFFF00"/>
                </a:highlight>
              </a:rPr>
              <a:t>A dynamic system </a:t>
            </a:r>
            <a:r>
              <a:rPr lang="en-US" sz="3200" dirty="0">
                <a:solidFill>
                  <a:schemeClr val="tx1"/>
                </a:solidFill>
              </a:rPr>
              <a:t>wherein teachers’ </a:t>
            </a:r>
            <a:r>
              <a:rPr lang="en-US" sz="3200" b="1" dirty="0">
                <a:solidFill>
                  <a:srgbClr val="FF0000"/>
                </a:solidFill>
              </a:rPr>
              <a:t>cognition </a:t>
            </a:r>
            <a:r>
              <a:rPr lang="en-US" sz="3200" dirty="0">
                <a:solidFill>
                  <a:schemeClr val="tx1"/>
                </a:solidFill>
              </a:rPr>
              <a:t>and </a:t>
            </a:r>
            <a:r>
              <a:rPr lang="en-US" sz="3200" b="1" dirty="0">
                <a:solidFill>
                  <a:srgbClr val="FF0000"/>
                </a:solidFill>
              </a:rPr>
              <a:t>actions</a:t>
            </a:r>
            <a:r>
              <a:rPr lang="en-US" sz="3200" dirty="0">
                <a:solidFill>
                  <a:schemeClr val="tx1"/>
                </a:solidFill>
              </a:rPr>
              <a:t> related to research in ELT are mutually constitutive and continuously </a:t>
            </a:r>
            <a:r>
              <a:rPr lang="en-US" sz="3200" b="1" dirty="0">
                <a:solidFill>
                  <a:srgbClr val="FF0000"/>
                </a:solidFill>
              </a:rPr>
              <a:t>mediated by past experiences </a:t>
            </a:r>
            <a:r>
              <a:rPr lang="en-US" sz="3200" dirty="0">
                <a:solidFill>
                  <a:schemeClr val="tx1"/>
                </a:solidFill>
              </a:rPr>
              <a:t>(knowledge schemas, seniority, accumulated experience, and academic background) and </a:t>
            </a:r>
            <a:r>
              <a:rPr lang="en-US" sz="3200" b="1" dirty="0">
                <a:solidFill>
                  <a:srgbClr val="FF0000"/>
                </a:solidFill>
              </a:rPr>
              <a:t>situated professional context</a:t>
            </a:r>
            <a:endParaRPr sz="3200" dirty="0">
              <a:solidFill>
                <a:schemeClr val="tx1"/>
              </a:solidFill>
            </a:endParaRPr>
          </a:p>
        </p:txBody>
      </p:sp>
      <p:grpSp>
        <p:nvGrpSpPr>
          <p:cNvPr id="3" name="Group">
            <a:extLst>
              <a:ext uri="{FF2B5EF4-FFF2-40B4-BE49-F238E27FC236}">
                <a16:creationId xmlns:a16="http://schemas.microsoft.com/office/drawing/2014/main" id="{CB7C2422-DC3C-CC28-751A-C06C61ACA26E}"/>
              </a:ext>
            </a:extLst>
          </p:cNvPr>
          <p:cNvGrpSpPr/>
          <p:nvPr/>
        </p:nvGrpSpPr>
        <p:grpSpPr>
          <a:xfrm>
            <a:off x="627150" y="2250003"/>
            <a:ext cx="11564850" cy="11206263"/>
            <a:chOff x="-437455" y="-31104"/>
            <a:chExt cx="5679738" cy="11206261"/>
          </a:xfrm>
        </p:grpSpPr>
        <p:sp>
          <p:nvSpPr>
            <p:cNvPr id="4" name="Rectangle">
              <a:extLst>
                <a:ext uri="{FF2B5EF4-FFF2-40B4-BE49-F238E27FC236}">
                  <a16:creationId xmlns:a16="http://schemas.microsoft.com/office/drawing/2014/main" id="{989A682A-120A-2ACC-D714-231D10D46DD8}"/>
                </a:ext>
              </a:extLst>
            </p:cNvPr>
            <p:cNvSpPr/>
            <p:nvPr/>
          </p:nvSpPr>
          <p:spPr>
            <a:xfrm>
              <a:off x="-437455" y="-31104"/>
              <a:ext cx="5679738" cy="10016320"/>
            </a:xfrm>
            <a:prstGeom prst="rect">
              <a:avLst/>
            </a:prstGeom>
            <a:gradFill flip="none" rotWithShape="1">
              <a:gsLst>
                <a:gs pos="0">
                  <a:srgbClr val="FFFFFF"/>
                </a:gs>
                <a:gs pos="100000">
                  <a:srgbClr val="D5D5D5"/>
                </a:gs>
              </a:gsLst>
              <a:lin ang="7199999" scaled="0"/>
            </a:gradFill>
            <a:ln w="12700" cap="flat">
              <a:noFill/>
              <a:miter lim="400000"/>
            </a:ln>
            <a:effectLst/>
          </p:spPr>
          <p:txBody>
            <a:bodyPr wrap="square" lIns="45719" tIns="45719" rIns="45719" bIns="45719" numCol="1" anchor="t">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sz="3600"/>
            </a:p>
          </p:txBody>
        </p:sp>
        <p:grpSp>
          <p:nvGrpSpPr>
            <p:cNvPr id="6" name="Group">
              <a:extLst>
                <a:ext uri="{FF2B5EF4-FFF2-40B4-BE49-F238E27FC236}">
                  <a16:creationId xmlns:a16="http://schemas.microsoft.com/office/drawing/2014/main" id="{DF0A37F7-BC5F-C757-82E0-1F32EC003512}"/>
                </a:ext>
              </a:extLst>
            </p:cNvPr>
            <p:cNvGrpSpPr/>
            <p:nvPr/>
          </p:nvGrpSpPr>
          <p:grpSpPr>
            <a:xfrm>
              <a:off x="-324831" y="466916"/>
              <a:ext cx="5375954" cy="10708241"/>
              <a:chOff x="-915168" y="-2378543"/>
              <a:chExt cx="5375953" cy="10708229"/>
            </a:xfrm>
          </p:grpSpPr>
          <p:sp>
            <p:nvSpPr>
              <p:cNvPr id="7" name="Lorem ipsum dolor sit amet, consectetur adipiscing elit, sed do eiusmod.">
                <a:extLst>
                  <a:ext uri="{FF2B5EF4-FFF2-40B4-BE49-F238E27FC236}">
                    <a16:creationId xmlns:a16="http://schemas.microsoft.com/office/drawing/2014/main" id="{0797FA35-8ED9-4F41-82EA-9AD4B6B3BFB7}"/>
                  </a:ext>
                </a:extLst>
              </p:cNvPr>
              <p:cNvSpPr txBox="1"/>
              <p:nvPr/>
            </p:nvSpPr>
            <p:spPr>
              <a:xfrm>
                <a:off x="-915168" y="-1292230"/>
                <a:ext cx="5375953" cy="96219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n-US" sz="3200" i="0" u="none" strike="noStrike" kern="0" cap="none" spc="53" normalizeH="0" baseline="0" noProof="0" dirty="0">
                    <a:ln>
                      <a:noFill/>
                    </a:ln>
                    <a:solidFill>
                      <a:srgbClr val="454546"/>
                    </a:solidFill>
                    <a:effectLst/>
                    <a:uLnTx/>
                    <a:uFillTx/>
                    <a:latin typeface="Montserrat Regular"/>
                    <a:sym typeface="Montserrat Regular"/>
                  </a:rPr>
                  <a:t>Origin: </a:t>
                </a:r>
              </a:p>
              <a:p>
                <a:pPr marL="0" marR="0" lvl="0" indent="0" algn="l" defTabSz="825500" rtl="0" eaLnBrk="1" fontAlgn="auto" latinLnBrk="0" hangingPunct="0">
                  <a:lnSpc>
                    <a:spcPct val="150000"/>
                  </a:lnSpc>
                  <a:spcBef>
                    <a:spcPts val="0"/>
                  </a:spcBef>
                  <a:spcAft>
                    <a:spcPts val="0"/>
                  </a:spcAft>
                  <a:buClrTx/>
                  <a:buSzTx/>
                  <a:buFontTx/>
                  <a:buNone/>
                  <a:tabLst/>
                  <a:defRPr/>
                </a:pPr>
                <a:r>
                  <a:rPr lang="en-US" sz="3200" dirty="0">
                    <a:latin typeface="Montserrat Regular"/>
                  </a:rPr>
                  <a:t>First mentioned</a:t>
                </a:r>
                <a:r>
                  <a:rPr kumimoji="0" lang="en-US" sz="3200" i="0" u="none" strike="noStrike" kern="0" cap="none" spc="53" normalizeH="0" baseline="0" noProof="0" dirty="0">
                    <a:ln>
                      <a:noFill/>
                    </a:ln>
                    <a:solidFill>
                      <a:srgbClr val="454546"/>
                    </a:solidFill>
                    <a:effectLst/>
                    <a:uLnTx/>
                    <a:uFillTx/>
                    <a:latin typeface="Montserrat Regular"/>
                    <a:sym typeface="Montserrat Regular"/>
                  </a:rPr>
                  <a:t> in Dweck’s (2006) concept of fixed vs. growth mindsets.</a:t>
                </a:r>
              </a:p>
              <a:p>
                <a:pPr marL="0" marR="0" lvl="0" indent="0" algn="l" defTabSz="825500" rtl="0" eaLnBrk="1" fontAlgn="auto" latinLnBrk="0" hangingPunct="0">
                  <a:lnSpc>
                    <a:spcPct val="150000"/>
                  </a:lnSpc>
                  <a:spcBef>
                    <a:spcPts val="0"/>
                  </a:spcBef>
                  <a:spcAft>
                    <a:spcPts val="0"/>
                  </a:spcAft>
                  <a:buClrTx/>
                  <a:buSzTx/>
                  <a:buFontTx/>
                  <a:buNone/>
                  <a:tabLst/>
                  <a:defRPr/>
                </a:pPr>
                <a:r>
                  <a:rPr kumimoji="0" lang="en-US" sz="3200" i="0" u="none" strike="noStrike" kern="0" cap="none" spc="53" normalizeH="0" baseline="0" noProof="0" dirty="0">
                    <a:ln>
                      <a:noFill/>
                    </a:ln>
                    <a:solidFill>
                      <a:srgbClr val="454546"/>
                    </a:solidFill>
                    <a:effectLst/>
                    <a:uLnTx/>
                    <a:uFillTx/>
                    <a:latin typeface="Montserrat Regular"/>
                    <a:sym typeface="Montserrat Regular"/>
                  </a:rPr>
                  <a:t>Fixed Mindset: Intelligence is static; challenges are seen as threats</a:t>
                </a:r>
              </a:p>
              <a:p>
                <a:pPr marL="0" marR="0" lvl="0" indent="0" algn="l" defTabSz="825500" rtl="0" eaLnBrk="1" fontAlgn="auto" latinLnBrk="0" hangingPunct="0">
                  <a:lnSpc>
                    <a:spcPct val="150000"/>
                  </a:lnSpc>
                  <a:spcBef>
                    <a:spcPts val="0"/>
                  </a:spcBef>
                  <a:spcAft>
                    <a:spcPts val="0"/>
                  </a:spcAft>
                  <a:buClrTx/>
                  <a:buSzTx/>
                  <a:buFontTx/>
                  <a:buNone/>
                  <a:tabLst/>
                  <a:defRPr/>
                </a:pPr>
                <a:r>
                  <a:rPr kumimoji="0" lang="en-US" sz="3200" i="0" u="none" strike="noStrike" kern="0" cap="none" spc="53" normalizeH="0" baseline="0" noProof="0" dirty="0">
                    <a:ln>
                      <a:noFill/>
                    </a:ln>
                    <a:solidFill>
                      <a:srgbClr val="454546"/>
                    </a:solidFill>
                    <a:effectLst/>
                    <a:uLnTx/>
                    <a:uFillTx/>
                    <a:latin typeface="Montserrat Regular"/>
                    <a:sym typeface="Montserrat Regular"/>
                  </a:rPr>
                  <a:t>Growth Mindset: Intelligence can be developed; challenges are opportunities for learning</a:t>
                </a:r>
              </a:p>
              <a:p>
                <a:pPr marL="0" marR="0" lvl="0" indent="0" algn="l" defTabSz="825500" rtl="0" eaLnBrk="1" fontAlgn="auto" latinLnBrk="0" hangingPunct="0">
                  <a:lnSpc>
                    <a:spcPct val="150000"/>
                  </a:lnSpc>
                  <a:spcBef>
                    <a:spcPts val="0"/>
                  </a:spcBef>
                  <a:spcAft>
                    <a:spcPts val="0"/>
                  </a:spcAft>
                  <a:buClrTx/>
                  <a:buSzTx/>
                  <a:buFontTx/>
                  <a:buNone/>
                  <a:tabLst/>
                  <a:defRPr/>
                </a:pPr>
                <a:endParaRPr kumimoji="0" lang="en-US" sz="3200" i="0" u="none" strike="noStrike" kern="0" cap="none" spc="53" normalizeH="0" baseline="0" noProof="0" dirty="0">
                  <a:ln>
                    <a:noFill/>
                  </a:ln>
                  <a:solidFill>
                    <a:srgbClr val="454546"/>
                  </a:solidFill>
                  <a:effectLst/>
                  <a:uLnTx/>
                  <a:uFillTx/>
                  <a:latin typeface="Montserrat Regular"/>
                  <a:sym typeface="Montserrat Regular"/>
                </a:endParaRPr>
              </a:p>
              <a:p>
                <a:pPr marL="0" marR="0" lvl="0" indent="0" algn="l" defTabSz="825500" rtl="0" eaLnBrk="1" fontAlgn="auto" latinLnBrk="0" hangingPunct="0">
                  <a:lnSpc>
                    <a:spcPct val="150000"/>
                  </a:lnSpc>
                  <a:spcBef>
                    <a:spcPts val="0"/>
                  </a:spcBef>
                  <a:spcAft>
                    <a:spcPts val="0"/>
                  </a:spcAft>
                  <a:buClrTx/>
                  <a:buSzTx/>
                  <a:buFontTx/>
                  <a:buNone/>
                  <a:tabLst/>
                  <a:defRPr/>
                </a:pPr>
                <a:r>
                  <a:rPr kumimoji="0" lang="en-US" sz="3200" i="0" u="none" strike="noStrike" kern="0" cap="none" spc="53" normalizeH="0" baseline="0" noProof="0" dirty="0">
                    <a:ln>
                      <a:noFill/>
                    </a:ln>
                    <a:solidFill>
                      <a:srgbClr val="454546"/>
                    </a:solidFill>
                    <a:effectLst/>
                    <a:uLnTx/>
                    <a:uFillTx/>
                    <a:latin typeface="Montserrat Regular"/>
                    <a:sym typeface="Montserrat Regular"/>
                  </a:rPr>
                  <a:t>Context:</a:t>
                </a:r>
              </a:p>
              <a:p>
                <a:pPr marL="0" marR="0" lvl="0" indent="0" algn="l" defTabSz="825500" rtl="0" eaLnBrk="1" fontAlgn="auto" latinLnBrk="0" hangingPunct="0">
                  <a:lnSpc>
                    <a:spcPct val="150000"/>
                  </a:lnSpc>
                  <a:spcBef>
                    <a:spcPts val="0"/>
                  </a:spcBef>
                  <a:spcAft>
                    <a:spcPts val="0"/>
                  </a:spcAft>
                  <a:buClrTx/>
                  <a:buSzTx/>
                  <a:buFontTx/>
                  <a:buNone/>
                  <a:tabLst/>
                  <a:defRPr/>
                </a:pPr>
                <a:r>
                  <a:rPr kumimoji="0" lang="en-US" sz="3200" i="0" u="none" strike="noStrike" kern="0" cap="none" spc="53" normalizeH="0" baseline="0" noProof="0" dirty="0">
                    <a:ln>
                      <a:noFill/>
                    </a:ln>
                    <a:solidFill>
                      <a:srgbClr val="454546"/>
                    </a:solidFill>
                    <a:effectLst/>
                    <a:uLnTx/>
                    <a:uFillTx/>
                    <a:latin typeface="Montserrat Regular"/>
                    <a:sym typeface="Montserrat Regular"/>
                  </a:rPr>
                  <a:t>In ELT, it is a persistent yet adaptive disposition toward evidence-based problem-solving</a:t>
                </a:r>
              </a:p>
            </p:txBody>
          </p:sp>
          <p:sp>
            <p:nvSpPr>
              <p:cNvPr id="8" name="Insert title here">
                <a:extLst>
                  <a:ext uri="{FF2B5EF4-FFF2-40B4-BE49-F238E27FC236}">
                    <a16:creationId xmlns:a16="http://schemas.microsoft.com/office/drawing/2014/main" id="{CC92D396-B7F9-1573-B267-6B582C11910F}"/>
                  </a:ext>
                </a:extLst>
              </p:cNvPr>
              <p:cNvSpPr txBox="1"/>
              <p:nvPr/>
            </p:nvSpPr>
            <p:spPr>
              <a:xfrm>
                <a:off x="-882030" y="-1959258"/>
                <a:ext cx="4543528" cy="5791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defRPr sz="2000" cap="all" spc="59">
                    <a:latin typeface="+mn-lt"/>
                    <a:ea typeface="+mn-ea"/>
                    <a:cs typeface="+mn-cs"/>
                    <a:sym typeface="Montserrat ExtraBold"/>
                  </a:defRPr>
                </a:lvl1pPr>
              </a:lstStyle>
              <a:p>
                <a:r>
                  <a:rPr lang="en-US" sz="2800" dirty="0"/>
                  <a:t>The development</a:t>
                </a:r>
                <a:endParaRPr sz="2800" dirty="0"/>
              </a:p>
            </p:txBody>
          </p:sp>
          <p:sp>
            <p:nvSpPr>
              <p:cNvPr id="9" name="Shape">
                <a:extLst>
                  <a:ext uri="{FF2B5EF4-FFF2-40B4-BE49-F238E27FC236}">
                    <a16:creationId xmlns:a16="http://schemas.microsoft.com/office/drawing/2014/main" id="{D132CA31-D8A9-068B-2AEF-8E8370F0BDB9}"/>
                  </a:ext>
                </a:extLst>
              </p:cNvPr>
              <p:cNvSpPr/>
              <p:nvPr/>
            </p:nvSpPr>
            <p:spPr>
              <a:xfrm>
                <a:off x="-882031" y="-2378543"/>
                <a:ext cx="535027" cy="3763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21600" y="16772"/>
                      <a:pt x="21165" y="16324"/>
                    </a:cubicBezTo>
                    <a:cubicBezTo>
                      <a:pt x="20818" y="15876"/>
                      <a:pt x="20079" y="15030"/>
                      <a:pt x="18471" y="14582"/>
                    </a:cubicBezTo>
                    <a:cubicBezTo>
                      <a:pt x="16950" y="13687"/>
                      <a:pt x="16167" y="12791"/>
                      <a:pt x="16167" y="11497"/>
                    </a:cubicBezTo>
                    <a:cubicBezTo>
                      <a:pt x="16167" y="10601"/>
                      <a:pt x="16950" y="11049"/>
                      <a:pt x="16950" y="9755"/>
                    </a:cubicBezTo>
                    <a:cubicBezTo>
                      <a:pt x="16950" y="8859"/>
                      <a:pt x="17732" y="9755"/>
                      <a:pt x="17732" y="7913"/>
                    </a:cubicBezTo>
                    <a:cubicBezTo>
                      <a:pt x="17732" y="7515"/>
                      <a:pt x="17341" y="7515"/>
                      <a:pt x="17341" y="7515"/>
                    </a:cubicBezTo>
                    <a:cubicBezTo>
                      <a:pt x="17341" y="7515"/>
                      <a:pt x="17732" y="6619"/>
                      <a:pt x="17732" y="5724"/>
                    </a:cubicBezTo>
                    <a:cubicBezTo>
                      <a:pt x="17732" y="4877"/>
                      <a:pt x="17341" y="3086"/>
                      <a:pt x="15037" y="3086"/>
                    </a:cubicBezTo>
                    <a:cubicBezTo>
                      <a:pt x="12734" y="3086"/>
                      <a:pt x="12343" y="4877"/>
                      <a:pt x="12343" y="5724"/>
                    </a:cubicBezTo>
                    <a:cubicBezTo>
                      <a:pt x="12343" y="6619"/>
                      <a:pt x="12734" y="7515"/>
                      <a:pt x="12734" y="7515"/>
                    </a:cubicBezTo>
                    <a:cubicBezTo>
                      <a:pt x="12734" y="7515"/>
                      <a:pt x="12343" y="7515"/>
                      <a:pt x="12343" y="7913"/>
                    </a:cubicBezTo>
                    <a:cubicBezTo>
                      <a:pt x="12343" y="9755"/>
                      <a:pt x="12734" y="8859"/>
                      <a:pt x="13125" y="9755"/>
                    </a:cubicBezTo>
                    <a:cubicBezTo>
                      <a:pt x="13125" y="11049"/>
                      <a:pt x="13516" y="10601"/>
                      <a:pt x="13516" y="11497"/>
                    </a:cubicBezTo>
                    <a:cubicBezTo>
                      <a:pt x="13516" y="12393"/>
                      <a:pt x="13516" y="13239"/>
                      <a:pt x="12734" y="13687"/>
                    </a:cubicBezTo>
                    <a:cubicBezTo>
                      <a:pt x="16167" y="15876"/>
                      <a:pt x="16559" y="15876"/>
                      <a:pt x="16559" y="18116"/>
                    </a:cubicBezTo>
                    <a:cubicBezTo>
                      <a:pt x="16559" y="21600"/>
                      <a:pt x="16559" y="21600"/>
                      <a:pt x="16559" y="21600"/>
                    </a:cubicBezTo>
                    <a:lnTo>
                      <a:pt x="21600" y="21600"/>
                    </a:lnTo>
                    <a:close/>
                    <a:moveTo>
                      <a:pt x="11213" y="15030"/>
                    </a:moveTo>
                    <a:cubicBezTo>
                      <a:pt x="8866" y="14135"/>
                      <a:pt x="8127" y="13239"/>
                      <a:pt x="8127" y="11497"/>
                    </a:cubicBezTo>
                    <a:cubicBezTo>
                      <a:pt x="8127" y="10153"/>
                      <a:pt x="8866" y="10601"/>
                      <a:pt x="9257" y="8361"/>
                    </a:cubicBezTo>
                    <a:cubicBezTo>
                      <a:pt x="9257" y="7913"/>
                      <a:pt x="10039" y="8361"/>
                      <a:pt x="10039" y="6619"/>
                    </a:cubicBezTo>
                    <a:cubicBezTo>
                      <a:pt x="10039" y="5724"/>
                      <a:pt x="9648" y="5724"/>
                      <a:pt x="9648" y="5724"/>
                    </a:cubicBezTo>
                    <a:cubicBezTo>
                      <a:pt x="9648" y="5724"/>
                      <a:pt x="9648" y="4429"/>
                      <a:pt x="10039" y="3534"/>
                    </a:cubicBezTo>
                    <a:cubicBezTo>
                      <a:pt x="10039" y="2638"/>
                      <a:pt x="9257" y="0"/>
                      <a:pt x="6563" y="0"/>
                    </a:cubicBezTo>
                    <a:cubicBezTo>
                      <a:pt x="3477" y="0"/>
                      <a:pt x="3086" y="2638"/>
                      <a:pt x="3086" y="3534"/>
                    </a:cubicBezTo>
                    <a:cubicBezTo>
                      <a:pt x="3086" y="4429"/>
                      <a:pt x="3086" y="5724"/>
                      <a:pt x="3086" y="5724"/>
                    </a:cubicBezTo>
                    <a:cubicBezTo>
                      <a:pt x="3086" y="5724"/>
                      <a:pt x="3086" y="5724"/>
                      <a:pt x="3086" y="6619"/>
                    </a:cubicBezTo>
                    <a:cubicBezTo>
                      <a:pt x="3086" y="8361"/>
                      <a:pt x="3477" y="7913"/>
                      <a:pt x="3868" y="8361"/>
                    </a:cubicBezTo>
                    <a:cubicBezTo>
                      <a:pt x="3868" y="10601"/>
                      <a:pt x="4650" y="10153"/>
                      <a:pt x="4650" y="11497"/>
                    </a:cubicBezTo>
                    <a:cubicBezTo>
                      <a:pt x="4650" y="13239"/>
                      <a:pt x="3868" y="14135"/>
                      <a:pt x="1956" y="15030"/>
                    </a:cubicBezTo>
                    <a:cubicBezTo>
                      <a:pt x="1173" y="15429"/>
                      <a:pt x="0" y="15876"/>
                      <a:pt x="0" y="17220"/>
                    </a:cubicBezTo>
                    <a:cubicBezTo>
                      <a:pt x="0" y="21600"/>
                      <a:pt x="0" y="21600"/>
                      <a:pt x="0" y="21600"/>
                    </a:cubicBezTo>
                    <a:cubicBezTo>
                      <a:pt x="15037" y="21600"/>
                      <a:pt x="15037" y="21600"/>
                      <a:pt x="15037" y="21600"/>
                    </a:cubicBezTo>
                    <a:cubicBezTo>
                      <a:pt x="15037" y="21600"/>
                      <a:pt x="15037" y="18962"/>
                      <a:pt x="15037" y="18116"/>
                    </a:cubicBezTo>
                    <a:cubicBezTo>
                      <a:pt x="15037" y="17220"/>
                      <a:pt x="13125" y="16324"/>
                      <a:pt x="11213" y="15030"/>
                    </a:cubicBezTo>
                    <a:close/>
                  </a:path>
                </a:pathLst>
              </a:custGeom>
              <a:solidFill>
                <a:srgbClr val="454546"/>
              </a:solidFill>
              <a:ln w="12700" cap="flat">
                <a:noFill/>
                <a:miter lim="400000"/>
              </a:ln>
              <a:effectLst/>
            </p:spPr>
            <p:txBody>
              <a:bodyPr wrap="square" lIns="50800" tIns="50800" rIns="50800" bIns="50800" numCol="1" anchor="ctr">
                <a:noAutofit/>
              </a:bodyPr>
              <a:lstStyle/>
              <a:p>
                <a:pPr>
                  <a:lnSpc>
                    <a:spcPct val="80000"/>
                  </a:lnSpc>
                  <a:defRPr sz="7000" cap="all" spc="140">
                    <a:solidFill>
                      <a:srgbClr val="FFFFFF"/>
                    </a:solidFill>
                    <a:latin typeface="Montserrat Bold"/>
                    <a:ea typeface="Montserrat Bold"/>
                    <a:cs typeface="Montserrat Bold"/>
                    <a:sym typeface="Montserrat Bold"/>
                  </a:defRPr>
                </a:pPr>
                <a:endParaRPr sz="2800"/>
              </a:p>
            </p:txBody>
          </p:sp>
        </p:grpSp>
      </p:gr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1" nodeType="withEffect">
                                  <p:stCondLst>
                                    <p:cond delay="0"/>
                                  </p:stCondLst>
                                  <p:iterate>
                                    <p:tmAbs val="0"/>
                                  </p:iterate>
                                  <p:childTnLst>
                                    <p:set>
                                      <p:cBhvr>
                                        <p:cTn id="6" fill="hold"/>
                                        <p:tgtEl>
                                          <p:spTgt spid="848"/>
                                        </p:tgtEl>
                                        <p:attrNameLst>
                                          <p:attrName>style.visibility</p:attrName>
                                        </p:attrNameLst>
                                      </p:cBhvr>
                                      <p:to>
                                        <p:strVal val="visible"/>
                                      </p:to>
                                    </p:set>
                                    <p:anim calcmode="lin" valueType="num">
                                      <p:cBhvr>
                                        <p:cTn id="7" dur="1000" fill="hold"/>
                                        <p:tgtEl>
                                          <p:spTgt spid="848"/>
                                        </p:tgtEl>
                                        <p:attrNameLst>
                                          <p:attrName>ppt_x</p:attrName>
                                        </p:attrNameLst>
                                      </p:cBhvr>
                                      <p:tavLst>
                                        <p:tav tm="0">
                                          <p:val>
                                            <p:strVal val="0-#ppt_w/2"/>
                                          </p:val>
                                        </p:tav>
                                        <p:tav tm="100000">
                                          <p:val>
                                            <p:strVal val="#ppt_x"/>
                                          </p:val>
                                        </p:tav>
                                      </p:tavLst>
                                    </p:anim>
                                    <p:anim calcmode="lin" valueType="num">
                                      <p:cBhvr>
                                        <p:cTn id="8" dur="1000" fill="hold"/>
                                        <p:tgtEl>
                                          <p:spTgt spid="848"/>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2" nodeType="withEffect">
                                  <p:stCondLst>
                                    <p:cond delay="0"/>
                                  </p:stCondLst>
                                  <p:iterate>
                                    <p:tmAbs val="0"/>
                                  </p:iterate>
                                  <p:childTnLst>
                                    <p:set>
                                      <p:cBhvr>
                                        <p:cTn id="10" fill="hold"/>
                                        <p:tgtEl>
                                          <p:spTgt spid="850"/>
                                        </p:tgtEl>
                                        <p:attrNameLst>
                                          <p:attrName>style.visibility</p:attrName>
                                        </p:attrNameLst>
                                      </p:cBhvr>
                                      <p:to>
                                        <p:strVal val="visible"/>
                                      </p:to>
                                    </p:set>
                                    <p:anim calcmode="lin" valueType="num">
                                      <p:cBhvr>
                                        <p:cTn id="11" dur="1000" fill="hold"/>
                                        <p:tgtEl>
                                          <p:spTgt spid="850"/>
                                        </p:tgtEl>
                                        <p:attrNameLst>
                                          <p:attrName>ppt_x</p:attrName>
                                        </p:attrNameLst>
                                      </p:cBhvr>
                                      <p:tavLst>
                                        <p:tav tm="0">
                                          <p:val>
                                            <p:strVal val="1+#ppt_w/2"/>
                                          </p:val>
                                        </p:tav>
                                        <p:tav tm="100000">
                                          <p:val>
                                            <p:strVal val="#ppt_x"/>
                                          </p:val>
                                        </p:tav>
                                      </p:tavLst>
                                    </p:anim>
                                    <p:anim calcmode="lin" valueType="num">
                                      <p:cBhvr>
                                        <p:cTn id="12" dur="1000" fill="hold"/>
                                        <p:tgtEl>
                                          <p:spTgt spid="850"/>
                                        </p:tgtEl>
                                        <p:attrNameLst>
                                          <p:attrName>ppt_y</p:attrName>
                                        </p:attrNameLst>
                                      </p:cBhvr>
                                      <p:tavLst>
                                        <p:tav tm="0">
                                          <p:val>
                                            <p:strVal val="#ppt_y"/>
                                          </p:val>
                                        </p:tav>
                                        <p:tav tm="100000">
                                          <p:val>
                                            <p:strVal val="#ppt_y"/>
                                          </p:val>
                                        </p:tav>
                                      </p:tavLst>
                                    </p:anim>
                                  </p:childTnLst>
                                </p:cTn>
                              </p:par>
                              <p:par>
                                <p:cTn id="13" presetID="2" presetClass="entr" presetSubtype="8" accel="50000" decel="50000" fill="hold" grpId="4" nodeType="withEffect">
                                  <p:stCondLst>
                                    <p:cond delay="0"/>
                                  </p:stCondLst>
                                  <p:iterate>
                                    <p:tmAbs val="0"/>
                                  </p:iterate>
                                  <p:childTnLst>
                                    <p:set>
                                      <p:cBhvr>
                                        <p:cTn id="14" fill="hold"/>
                                        <p:tgtEl>
                                          <p:spTgt spid="851"/>
                                        </p:tgtEl>
                                        <p:attrNameLst>
                                          <p:attrName>style.visibility</p:attrName>
                                        </p:attrNameLst>
                                      </p:cBhvr>
                                      <p:to>
                                        <p:strVal val="visible"/>
                                      </p:to>
                                    </p:set>
                                    <p:anim calcmode="lin" valueType="num">
                                      <p:cBhvr>
                                        <p:cTn id="15" dur="1000" fill="hold"/>
                                        <p:tgtEl>
                                          <p:spTgt spid="851"/>
                                        </p:tgtEl>
                                        <p:attrNameLst>
                                          <p:attrName>ppt_x</p:attrName>
                                        </p:attrNameLst>
                                      </p:cBhvr>
                                      <p:tavLst>
                                        <p:tav tm="0">
                                          <p:val>
                                            <p:strVal val="0-#ppt_w/2"/>
                                          </p:val>
                                        </p:tav>
                                        <p:tav tm="100000">
                                          <p:val>
                                            <p:strVal val="#ppt_x"/>
                                          </p:val>
                                        </p:tav>
                                      </p:tavLst>
                                    </p:anim>
                                    <p:anim calcmode="lin" valueType="num">
                                      <p:cBhvr>
                                        <p:cTn id="16" dur="1000" fill="hold"/>
                                        <p:tgtEl>
                                          <p:spTgt spid="851"/>
                                        </p:tgtEl>
                                        <p:attrNameLst>
                                          <p:attrName>ppt_y</p:attrName>
                                        </p:attrNameLst>
                                      </p:cBhvr>
                                      <p:tavLst>
                                        <p:tav tm="0">
                                          <p:val>
                                            <p:strVal val="#ppt_y"/>
                                          </p:val>
                                        </p:tav>
                                        <p:tav tm="100000">
                                          <p:val>
                                            <p:strVal val="#ppt_y"/>
                                          </p:val>
                                        </p:tav>
                                      </p:tavLst>
                                    </p:anim>
                                  </p:childTnLst>
                                </p:cTn>
                              </p:par>
                              <p:par>
                                <p:cTn id="17" presetID="2" presetClass="entr" presetSubtype="2" accel="50000" decel="50000" fill="hold" grpId="0" nodeType="withEffect">
                                  <p:stCondLst>
                                    <p:cond delay="0"/>
                                  </p:stCondLst>
                                  <p:iterate>
                                    <p:tmAbs val="0"/>
                                  </p:iterate>
                                  <p:childTnLst>
                                    <p:set>
                                      <p:cBhvr>
                                        <p:cTn id="18" fill="hold"/>
                                        <p:tgtEl>
                                          <p:spTgt spid="2"/>
                                        </p:tgtEl>
                                        <p:attrNameLst>
                                          <p:attrName>style.visibility</p:attrName>
                                        </p:attrNameLst>
                                      </p:cBhvr>
                                      <p:to>
                                        <p:strVal val="visible"/>
                                      </p:to>
                                    </p:set>
                                    <p:anim calcmode="lin" valueType="num">
                                      <p:cBhvr>
                                        <p:cTn id="19" dur="1000" fill="hold"/>
                                        <p:tgtEl>
                                          <p:spTgt spid="2"/>
                                        </p:tgtEl>
                                        <p:attrNameLst>
                                          <p:attrName>ppt_x</p:attrName>
                                        </p:attrNameLst>
                                      </p:cBhvr>
                                      <p:tavLst>
                                        <p:tav tm="0">
                                          <p:val>
                                            <p:strVal val="1+#ppt_w/2"/>
                                          </p:val>
                                        </p:tav>
                                        <p:tav tm="100000">
                                          <p:val>
                                            <p:strVal val="#ppt_x"/>
                                          </p:val>
                                        </p:tav>
                                      </p:tavLst>
                                    </p:anim>
                                    <p:anim calcmode="lin" valueType="num">
                                      <p:cBhvr>
                                        <p:cTn id="20" dur="10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1" accel="50000" decel="50000" fill="hold" grpId="0" nodeType="withEffect">
                                  <p:stCondLst>
                                    <p:cond delay="0"/>
                                  </p:stCondLst>
                                  <p:iterate>
                                    <p:tmAbs val="0"/>
                                  </p:iterate>
                                  <p:childTnLst>
                                    <p:set>
                                      <p:cBhvr>
                                        <p:cTn id="22" fill="hold"/>
                                        <p:tgtEl>
                                          <p:spTgt spid="3"/>
                                        </p:tgtEl>
                                        <p:attrNameLst>
                                          <p:attrName>style.visibility</p:attrName>
                                        </p:attrNameLst>
                                      </p:cBhvr>
                                      <p:to>
                                        <p:strVal val="visible"/>
                                      </p:to>
                                    </p:se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8" grpId="1" animBg="1" advAuto="0"/>
      <p:bldP spid="850" grpId="2" animBg="1" advAuto="0"/>
      <p:bldP spid="851" grpId="4" animBg="1" advAuto="0"/>
      <p:bldP spid="2" grpId="0" animBg="1" advAuto="0"/>
      <p:bldP spid="3"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96540EA-FF05-7346-A05E-E692E5B89183}"/>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7812" b="7812"/>
          <a:stretch/>
        </p:blipFill>
        <p:spPr>
          <a:xfrm>
            <a:off x="0" y="-1"/>
            <a:ext cx="24384002" cy="13716002"/>
          </a:xfrm>
        </p:spPr>
      </p:pic>
      <p:sp>
        <p:nvSpPr>
          <p:cNvPr id="837" name="Shape"/>
          <p:cNvSpPr/>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19912" y="0"/>
                </a:lnTo>
                <a:lnTo>
                  <a:pt x="19912" y="18980"/>
                </a:lnTo>
                <a:lnTo>
                  <a:pt x="1688" y="18980"/>
                </a:lnTo>
                <a:lnTo>
                  <a:pt x="1688" y="0"/>
                </a:lnTo>
                <a:lnTo>
                  <a:pt x="0" y="0"/>
                </a:lnTo>
                <a:close/>
              </a:path>
            </a:pathLst>
          </a:custGeom>
          <a:gradFill>
            <a:gsLst>
              <a:gs pos="0">
                <a:srgbClr val="FFFFFF">
                  <a:alpha val="0"/>
                </a:srgbClr>
              </a:gs>
              <a:gs pos="100000">
                <a:srgbClr val="FFFFFF"/>
              </a:gs>
            </a:gsLst>
            <a:lin ang="7199999"/>
          </a:gradFill>
          <a:ln w="12700">
            <a:miter lim="400000"/>
          </a:ln>
        </p:spPr>
        <p:txBody>
          <a:bodyPr lIns="38100" tIns="38100" rIns="38100" bIns="38100"/>
          <a:lstStyle/>
          <a:p>
            <a:pPr algn="ctr">
              <a:lnSpc>
                <a:spcPct val="100000"/>
              </a:lnSpc>
              <a:defRPr sz="3200" spc="0">
                <a:solidFill>
                  <a:srgbClr val="FFFFFF">
                    <a:alpha val="0"/>
                  </a:srgbClr>
                </a:solidFill>
                <a:latin typeface="Helvetica Neue Medium"/>
                <a:ea typeface="Helvetica Neue Medium"/>
                <a:cs typeface="Helvetica Neue Medium"/>
                <a:sym typeface="Helvetica Neue Medium"/>
              </a:defRPr>
            </a:pPr>
            <a:endParaRPr/>
          </a:p>
        </p:txBody>
      </p:sp>
      <p:sp>
        <p:nvSpPr>
          <p:cNvPr id="838" name="Shape"/>
          <p:cNvSpPr/>
          <p:nvPr/>
        </p:nvSpPr>
        <p:spPr>
          <a:xfrm>
            <a:off x="0" y="-1"/>
            <a:ext cx="24384001" cy="13716001"/>
          </a:xfrm>
          <a:custGeom>
            <a:avLst/>
            <a:gdLst/>
            <a:ahLst/>
            <a:cxnLst>
              <a:cxn ang="0">
                <a:pos x="wd2" y="hd2"/>
              </a:cxn>
              <a:cxn ang="5400000">
                <a:pos x="wd2" y="hd2"/>
              </a:cxn>
              <a:cxn ang="10800000">
                <a:pos x="wd2" y="hd2"/>
              </a:cxn>
              <a:cxn ang="16200000">
                <a:pos x="wd2" y="hd2"/>
              </a:cxn>
            </a:cxnLst>
            <a:rect l="0" t="0" r="r" b="b"/>
            <a:pathLst>
              <a:path w="21600" h="21600" extrusionOk="0">
                <a:moveTo>
                  <a:pt x="77" y="0"/>
                </a:moveTo>
                <a:cubicBezTo>
                  <a:pt x="51" y="44"/>
                  <a:pt x="25" y="89"/>
                  <a:pt x="0" y="135"/>
                </a:cubicBezTo>
                <a:lnTo>
                  <a:pt x="0" y="204"/>
                </a:lnTo>
                <a:cubicBezTo>
                  <a:pt x="38" y="134"/>
                  <a:pt x="77" y="66"/>
                  <a:pt x="116" y="0"/>
                </a:cubicBezTo>
                <a:lnTo>
                  <a:pt x="77" y="0"/>
                </a:lnTo>
                <a:close/>
                <a:moveTo>
                  <a:pt x="663" y="0"/>
                </a:moveTo>
                <a:cubicBezTo>
                  <a:pt x="618" y="141"/>
                  <a:pt x="564" y="275"/>
                  <a:pt x="510" y="405"/>
                </a:cubicBezTo>
                <a:cubicBezTo>
                  <a:pt x="481" y="475"/>
                  <a:pt x="450" y="546"/>
                  <a:pt x="422" y="619"/>
                </a:cubicBezTo>
                <a:cubicBezTo>
                  <a:pt x="129" y="1374"/>
                  <a:pt x="110" y="1763"/>
                  <a:pt x="574" y="2571"/>
                </a:cubicBezTo>
                <a:cubicBezTo>
                  <a:pt x="899" y="3138"/>
                  <a:pt x="1215" y="3588"/>
                  <a:pt x="1542" y="3947"/>
                </a:cubicBezTo>
                <a:cubicBezTo>
                  <a:pt x="1589" y="3998"/>
                  <a:pt x="1638" y="4043"/>
                  <a:pt x="1688" y="4086"/>
                </a:cubicBezTo>
                <a:lnTo>
                  <a:pt x="1688" y="4032"/>
                </a:lnTo>
                <a:cubicBezTo>
                  <a:pt x="1644" y="3995"/>
                  <a:pt x="1600" y="3955"/>
                  <a:pt x="1559" y="3910"/>
                </a:cubicBezTo>
                <a:cubicBezTo>
                  <a:pt x="1234" y="3553"/>
                  <a:pt x="919" y="3105"/>
                  <a:pt x="595" y="2541"/>
                </a:cubicBezTo>
                <a:cubicBezTo>
                  <a:pt x="140" y="1748"/>
                  <a:pt x="158" y="1389"/>
                  <a:pt x="448" y="642"/>
                </a:cubicBezTo>
                <a:cubicBezTo>
                  <a:pt x="475" y="570"/>
                  <a:pt x="506" y="498"/>
                  <a:pt x="535" y="428"/>
                </a:cubicBezTo>
                <a:cubicBezTo>
                  <a:pt x="592" y="291"/>
                  <a:pt x="649" y="150"/>
                  <a:pt x="695" y="0"/>
                </a:cubicBezTo>
                <a:lnTo>
                  <a:pt x="663" y="0"/>
                </a:lnTo>
                <a:close/>
                <a:moveTo>
                  <a:pt x="1400" y="0"/>
                </a:moveTo>
                <a:cubicBezTo>
                  <a:pt x="1374" y="25"/>
                  <a:pt x="1348" y="55"/>
                  <a:pt x="1320" y="93"/>
                </a:cubicBezTo>
                <a:cubicBezTo>
                  <a:pt x="1188" y="274"/>
                  <a:pt x="1062" y="485"/>
                  <a:pt x="947" y="721"/>
                </a:cubicBezTo>
                <a:cubicBezTo>
                  <a:pt x="693" y="1241"/>
                  <a:pt x="657" y="1750"/>
                  <a:pt x="839" y="2235"/>
                </a:cubicBezTo>
                <a:cubicBezTo>
                  <a:pt x="1072" y="2856"/>
                  <a:pt x="1352" y="3305"/>
                  <a:pt x="1688" y="3601"/>
                </a:cubicBezTo>
                <a:lnTo>
                  <a:pt x="1688" y="3548"/>
                </a:lnTo>
                <a:cubicBezTo>
                  <a:pt x="1364" y="3256"/>
                  <a:pt x="1091" y="2817"/>
                  <a:pt x="865" y="2213"/>
                </a:cubicBezTo>
                <a:cubicBezTo>
                  <a:pt x="689" y="1745"/>
                  <a:pt x="725" y="1252"/>
                  <a:pt x="971" y="748"/>
                </a:cubicBezTo>
                <a:cubicBezTo>
                  <a:pt x="1085" y="514"/>
                  <a:pt x="1209" y="305"/>
                  <a:pt x="1340" y="126"/>
                </a:cubicBezTo>
                <a:cubicBezTo>
                  <a:pt x="1385" y="65"/>
                  <a:pt x="1424" y="24"/>
                  <a:pt x="1460" y="0"/>
                </a:cubicBezTo>
                <a:lnTo>
                  <a:pt x="1400" y="0"/>
                </a:lnTo>
                <a:close/>
                <a:moveTo>
                  <a:pt x="1597" y="0"/>
                </a:moveTo>
                <a:cubicBezTo>
                  <a:pt x="1625" y="19"/>
                  <a:pt x="1655" y="54"/>
                  <a:pt x="1688" y="96"/>
                </a:cubicBezTo>
                <a:lnTo>
                  <a:pt x="1688" y="40"/>
                </a:lnTo>
                <a:cubicBezTo>
                  <a:pt x="1677" y="28"/>
                  <a:pt x="1666" y="10"/>
                  <a:pt x="1656" y="0"/>
                </a:cubicBezTo>
                <a:lnTo>
                  <a:pt x="1597" y="0"/>
                </a:lnTo>
                <a:close/>
                <a:moveTo>
                  <a:pt x="20396" y="0"/>
                </a:moveTo>
                <a:cubicBezTo>
                  <a:pt x="20509" y="240"/>
                  <a:pt x="20683" y="404"/>
                  <a:pt x="20933" y="505"/>
                </a:cubicBezTo>
                <a:cubicBezTo>
                  <a:pt x="21156" y="595"/>
                  <a:pt x="21384" y="690"/>
                  <a:pt x="21600" y="836"/>
                </a:cubicBezTo>
                <a:lnTo>
                  <a:pt x="21600" y="789"/>
                </a:lnTo>
                <a:cubicBezTo>
                  <a:pt x="21385" y="646"/>
                  <a:pt x="21161" y="551"/>
                  <a:pt x="20942" y="462"/>
                </a:cubicBezTo>
                <a:cubicBezTo>
                  <a:pt x="20709" y="369"/>
                  <a:pt x="20544" y="217"/>
                  <a:pt x="20435" y="0"/>
                </a:cubicBezTo>
                <a:lnTo>
                  <a:pt x="20396" y="0"/>
                </a:lnTo>
                <a:close/>
                <a:moveTo>
                  <a:pt x="20489" y="0"/>
                </a:moveTo>
                <a:cubicBezTo>
                  <a:pt x="20622" y="240"/>
                  <a:pt x="20805" y="343"/>
                  <a:pt x="20970" y="411"/>
                </a:cubicBezTo>
                <a:lnTo>
                  <a:pt x="21027" y="434"/>
                </a:lnTo>
                <a:cubicBezTo>
                  <a:pt x="21205" y="506"/>
                  <a:pt x="21389" y="581"/>
                  <a:pt x="21563" y="688"/>
                </a:cubicBezTo>
                <a:cubicBezTo>
                  <a:pt x="21577" y="697"/>
                  <a:pt x="21588" y="706"/>
                  <a:pt x="21600" y="716"/>
                </a:cubicBezTo>
                <a:lnTo>
                  <a:pt x="21600" y="666"/>
                </a:lnTo>
                <a:cubicBezTo>
                  <a:pt x="21591" y="659"/>
                  <a:pt x="21582" y="653"/>
                  <a:pt x="21574" y="648"/>
                </a:cubicBezTo>
                <a:cubicBezTo>
                  <a:pt x="21398" y="539"/>
                  <a:pt x="21214" y="463"/>
                  <a:pt x="21035" y="390"/>
                </a:cubicBezTo>
                <a:lnTo>
                  <a:pt x="20977" y="367"/>
                </a:lnTo>
                <a:cubicBezTo>
                  <a:pt x="20824" y="304"/>
                  <a:pt x="20654" y="210"/>
                  <a:pt x="20528" y="0"/>
                </a:cubicBezTo>
                <a:lnTo>
                  <a:pt x="20489" y="0"/>
                </a:lnTo>
                <a:close/>
                <a:moveTo>
                  <a:pt x="19912" y="248"/>
                </a:moveTo>
                <a:lnTo>
                  <a:pt x="19912" y="395"/>
                </a:lnTo>
                <a:cubicBezTo>
                  <a:pt x="19953" y="560"/>
                  <a:pt x="20017" y="715"/>
                  <a:pt x="20124" y="844"/>
                </a:cubicBezTo>
                <a:cubicBezTo>
                  <a:pt x="20257" y="1006"/>
                  <a:pt x="20405" y="1089"/>
                  <a:pt x="20546" y="1155"/>
                </a:cubicBezTo>
                <a:cubicBezTo>
                  <a:pt x="20807" y="1278"/>
                  <a:pt x="21123" y="1490"/>
                  <a:pt x="21242" y="2044"/>
                </a:cubicBezTo>
                <a:cubicBezTo>
                  <a:pt x="21314" y="2379"/>
                  <a:pt x="21448" y="2638"/>
                  <a:pt x="21600" y="2860"/>
                </a:cubicBezTo>
                <a:lnTo>
                  <a:pt x="21600" y="2797"/>
                </a:lnTo>
                <a:cubicBezTo>
                  <a:pt x="21460" y="2586"/>
                  <a:pt x="21337" y="2342"/>
                  <a:pt x="21270" y="2031"/>
                </a:cubicBezTo>
                <a:cubicBezTo>
                  <a:pt x="21147" y="1457"/>
                  <a:pt x="20823" y="1239"/>
                  <a:pt x="20555" y="1112"/>
                </a:cubicBezTo>
                <a:cubicBezTo>
                  <a:pt x="20417" y="1048"/>
                  <a:pt x="20272" y="966"/>
                  <a:pt x="20143" y="809"/>
                </a:cubicBezTo>
                <a:cubicBezTo>
                  <a:pt x="20012" y="650"/>
                  <a:pt x="19949" y="458"/>
                  <a:pt x="19912" y="248"/>
                </a:cubicBezTo>
                <a:close/>
                <a:moveTo>
                  <a:pt x="0" y="2582"/>
                </a:moveTo>
                <a:lnTo>
                  <a:pt x="0" y="2636"/>
                </a:lnTo>
                <a:cubicBezTo>
                  <a:pt x="210" y="2794"/>
                  <a:pt x="402" y="3004"/>
                  <a:pt x="586" y="3213"/>
                </a:cubicBezTo>
                <a:cubicBezTo>
                  <a:pt x="612" y="3242"/>
                  <a:pt x="638" y="3271"/>
                  <a:pt x="663" y="3299"/>
                </a:cubicBezTo>
                <a:cubicBezTo>
                  <a:pt x="823" y="3479"/>
                  <a:pt x="974" y="3686"/>
                  <a:pt x="1120" y="3886"/>
                </a:cubicBezTo>
                <a:cubicBezTo>
                  <a:pt x="1166" y="3949"/>
                  <a:pt x="1212" y="4013"/>
                  <a:pt x="1259" y="4076"/>
                </a:cubicBezTo>
                <a:cubicBezTo>
                  <a:pt x="1394" y="4258"/>
                  <a:pt x="1543" y="4397"/>
                  <a:pt x="1688" y="4510"/>
                </a:cubicBezTo>
                <a:lnTo>
                  <a:pt x="1688" y="4460"/>
                </a:lnTo>
                <a:cubicBezTo>
                  <a:pt x="1549" y="4350"/>
                  <a:pt x="1408" y="4216"/>
                  <a:pt x="1279" y="4042"/>
                </a:cubicBezTo>
                <a:cubicBezTo>
                  <a:pt x="1232" y="3980"/>
                  <a:pt x="1186" y="3917"/>
                  <a:pt x="1140" y="3854"/>
                </a:cubicBezTo>
                <a:cubicBezTo>
                  <a:pt x="993" y="3653"/>
                  <a:pt x="842" y="3445"/>
                  <a:pt x="681" y="3264"/>
                </a:cubicBezTo>
                <a:cubicBezTo>
                  <a:pt x="655" y="3235"/>
                  <a:pt x="630" y="3206"/>
                  <a:pt x="604" y="3178"/>
                </a:cubicBezTo>
                <a:cubicBezTo>
                  <a:pt x="414" y="2962"/>
                  <a:pt x="218" y="2743"/>
                  <a:pt x="0" y="2582"/>
                </a:cubicBezTo>
                <a:close/>
                <a:moveTo>
                  <a:pt x="0" y="2699"/>
                </a:moveTo>
                <a:lnTo>
                  <a:pt x="0" y="2751"/>
                </a:lnTo>
                <a:cubicBezTo>
                  <a:pt x="408" y="3109"/>
                  <a:pt x="748" y="3490"/>
                  <a:pt x="1034" y="3911"/>
                </a:cubicBezTo>
                <a:cubicBezTo>
                  <a:pt x="1232" y="4204"/>
                  <a:pt x="1452" y="4442"/>
                  <a:pt x="1688" y="4623"/>
                </a:cubicBezTo>
                <a:lnTo>
                  <a:pt x="1688" y="4573"/>
                </a:lnTo>
                <a:cubicBezTo>
                  <a:pt x="1460" y="4395"/>
                  <a:pt x="1247" y="4162"/>
                  <a:pt x="1054" y="3878"/>
                </a:cubicBezTo>
                <a:cubicBezTo>
                  <a:pt x="763" y="3449"/>
                  <a:pt x="417" y="3063"/>
                  <a:pt x="0" y="2699"/>
                </a:cubicBezTo>
                <a:close/>
                <a:moveTo>
                  <a:pt x="0" y="3469"/>
                </a:moveTo>
                <a:lnTo>
                  <a:pt x="0" y="3513"/>
                </a:lnTo>
                <a:cubicBezTo>
                  <a:pt x="355" y="3518"/>
                  <a:pt x="668" y="3753"/>
                  <a:pt x="972" y="4242"/>
                </a:cubicBezTo>
                <a:cubicBezTo>
                  <a:pt x="1043" y="4356"/>
                  <a:pt x="1127" y="4452"/>
                  <a:pt x="1208" y="4545"/>
                </a:cubicBezTo>
                <a:cubicBezTo>
                  <a:pt x="1235" y="4576"/>
                  <a:pt x="1262" y="4605"/>
                  <a:pt x="1289" y="4636"/>
                </a:cubicBezTo>
                <a:cubicBezTo>
                  <a:pt x="1423" y="4795"/>
                  <a:pt x="1555" y="4909"/>
                  <a:pt x="1688" y="4986"/>
                </a:cubicBezTo>
                <a:lnTo>
                  <a:pt x="1688" y="4940"/>
                </a:lnTo>
                <a:cubicBezTo>
                  <a:pt x="1561" y="4864"/>
                  <a:pt x="1436" y="4755"/>
                  <a:pt x="1307" y="4602"/>
                </a:cubicBezTo>
                <a:cubicBezTo>
                  <a:pt x="1280" y="4571"/>
                  <a:pt x="1254" y="4540"/>
                  <a:pt x="1227" y="4509"/>
                </a:cubicBezTo>
                <a:cubicBezTo>
                  <a:pt x="1146" y="4418"/>
                  <a:pt x="1063" y="4323"/>
                  <a:pt x="994" y="4212"/>
                </a:cubicBezTo>
                <a:cubicBezTo>
                  <a:pt x="689" y="3721"/>
                  <a:pt x="362" y="3476"/>
                  <a:pt x="0" y="3469"/>
                </a:cubicBezTo>
                <a:close/>
                <a:moveTo>
                  <a:pt x="301" y="4439"/>
                </a:moveTo>
                <a:cubicBezTo>
                  <a:pt x="273" y="4439"/>
                  <a:pt x="247" y="4441"/>
                  <a:pt x="220" y="4446"/>
                </a:cubicBezTo>
                <a:cubicBezTo>
                  <a:pt x="141" y="4461"/>
                  <a:pt x="68" y="4498"/>
                  <a:pt x="0" y="4548"/>
                </a:cubicBezTo>
                <a:lnTo>
                  <a:pt x="0" y="4599"/>
                </a:lnTo>
                <a:cubicBezTo>
                  <a:pt x="70" y="4547"/>
                  <a:pt x="144" y="4506"/>
                  <a:pt x="225" y="4491"/>
                </a:cubicBezTo>
                <a:cubicBezTo>
                  <a:pt x="274" y="4482"/>
                  <a:pt x="327" y="4482"/>
                  <a:pt x="382" y="4494"/>
                </a:cubicBezTo>
                <a:cubicBezTo>
                  <a:pt x="464" y="4512"/>
                  <a:pt x="585" y="4646"/>
                  <a:pt x="664" y="4806"/>
                </a:cubicBezTo>
                <a:cubicBezTo>
                  <a:pt x="715" y="4911"/>
                  <a:pt x="739" y="5008"/>
                  <a:pt x="732" y="5080"/>
                </a:cubicBezTo>
                <a:cubicBezTo>
                  <a:pt x="714" y="5271"/>
                  <a:pt x="609" y="5366"/>
                  <a:pt x="497" y="5440"/>
                </a:cubicBezTo>
                <a:cubicBezTo>
                  <a:pt x="336" y="5546"/>
                  <a:pt x="171" y="5649"/>
                  <a:pt x="12" y="5749"/>
                </a:cubicBezTo>
                <a:cubicBezTo>
                  <a:pt x="8" y="5751"/>
                  <a:pt x="4" y="5754"/>
                  <a:pt x="0" y="5756"/>
                </a:cubicBezTo>
                <a:lnTo>
                  <a:pt x="0" y="5804"/>
                </a:lnTo>
                <a:cubicBezTo>
                  <a:pt x="8" y="5800"/>
                  <a:pt x="15" y="5795"/>
                  <a:pt x="23" y="5790"/>
                </a:cubicBezTo>
                <a:cubicBezTo>
                  <a:pt x="182" y="5690"/>
                  <a:pt x="348" y="5587"/>
                  <a:pt x="509" y="5481"/>
                </a:cubicBezTo>
                <a:cubicBezTo>
                  <a:pt x="628" y="5402"/>
                  <a:pt x="741" y="5299"/>
                  <a:pt x="762" y="5087"/>
                </a:cubicBezTo>
                <a:cubicBezTo>
                  <a:pt x="770" y="5003"/>
                  <a:pt x="744" y="4893"/>
                  <a:pt x="687" y="4779"/>
                </a:cubicBezTo>
                <a:cubicBezTo>
                  <a:pt x="603" y="4607"/>
                  <a:pt x="477" y="4468"/>
                  <a:pt x="386" y="4449"/>
                </a:cubicBezTo>
                <a:cubicBezTo>
                  <a:pt x="357" y="4442"/>
                  <a:pt x="329" y="4440"/>
                  <a:pt x="301" y="4439"/>
                </a:cubicBezTo>
                <a:close/>
                <a:moveTo>
                  <a:pt x="21600" y="5206"/>
                </a:moveTo>
                <a:cubicBezTo>
                  <a:pt x="21542" y="5264"/>
                  <a:pt x="21490" y="5329"/>
                  <a:pt x="21445" y="5391"/>
                </a:cubicBezTo>
                <a:cubicBezTo>
                  <a:pt x="21287" y="5604"/>
                  <a:pt x="21170" y="5869"/>
                  <a:pt x="21057" y="6126"/>
                </a:cubicBezTo>
                <a:cubicBezTo>
                  <a:pt x="21033" y="6179"/>
                  <a:pt x="21010" y="6231"/>
                  <a:pt x="20986" y="6284"/>
                </a:cubicBezTo>
                <a:cubicBezTo>
                  <a:pt x="20834" y="6620"/>
                  <a:pt x="20631" y="6734"/>
                  <a:pt x="20384" y="6623"/>
                </a:cubicBezTo>
                <a:cubicBezTo>
                  <a:pt x="20222" y="6551"/>
                  <a:pt x="20066" y="6453"/>
                  <a:pt x="19912" y="6349"/>
                </a:cubicBezTo>
                <a:lnTo>
                  <a:pt x="19912" y="6399"/>
                </a:lnTo>
                <a:cubicBezTo>
                  <a:pt x="20063" y="6501"/>
                  <a:pt x="20216" y="6597"/>
                  <a:pt x="20376" y="6668"/>
                </a:cubicBezTo>
                <a:cubicBezTo>
                  <a:pt x="20637" y="6784"/>
                  <a:pt x="20850" y="6663"/>
                  <a:pt x="21010" y="6309"/>
                </a:cubicBezTo>
                <a:cubicBezTo>
                  <a:pt x="21034" y="6256"/>
                  <a:pt x="21058" y="6203"/>
                  <a:pt x="21081" y="6150"/>
                </a:cubicBezTo>
                <a:cubicBezTo>
                  <a:pt x="21194" y="5896"/>
                  <a:pt x="21310" y="5633"/>
                  <a:pt x="21465" y="5423"/>
                </a:cubicBezTo>
                <a:cubicBezTo>
                  <a:pt x="21505" y="5369"/>
                  <a:pt x="21550" y="5312"/>
                  <a:pt x="21600" y="5259"/>
                </a:cubicBezTo>
                <a:lnTo>
                  <a:pt x="21600" y="5206"/>
                </a:lnTo>
                <a:close/>
                <a:moveTo>
                  <a:pt x="1612" y="5616"/>
                </a:moveTo>
                <a:cubicBezTo>
                  <a:pt x="1502" y="5614"/>
                  <a:pt x="1421" y="5656"/>
                  <a:pt x="1372" y="5744"/>
                </a:cubicBezTo>
                <a:cubicBezTo>
                  <a:pt x="1323" y="5833"/>
                  <a:pt x="1310" y="5967"/>
                  <a:pt x="1333" y="6141"/>
                </a:cubicBezTo>
                <a:cubicBezTo>
                  <a:pt x="1341" y="6204"/>
                  <a:pt x="1351" y="6267"/>
                  <a:pt x="1361" y="6328"/>
                </a:cubicBezTo>
                <a:cubicBezTo>
                  <a:pt x="1375" y="6415"/>
                  <a:pt x="1389" y="6504"/>
                  <a:pt x="1398" y="6593"/>
                </a:cubicBezTo>
                <a:cubicBezTo>
                  <a:pt x="1452" y="7155"/>
                  <a:pt x="1368" y="7518"/>
                  <a:pt x="1125" y="7770"/>
                </a:cubicBezTo>
                <a:cubicBezTo>
                  <a:pt x="1080" y="7817"/>
                  <a:pt x="1035" y="7865"/>
                  <a:pt x="989" y="7912"/>
                </a:cubicBezTo>
                <a:cubicBezTo>
                  <a:pt x="673" y="8242"/>
                  <a:pt x="349" y="8581"/>
                  <a:pt x="0" y="8852"/>
                </a:cubicBezTo>
                <a:lnTo>
                  <a:pt x="0" y="8902"/>
                </a:lnTo>
                <a:cubicBezTo>
                  <a:pt x="355" y="8628"/>
                  <a:pt x="686" y="8284"/>
                  <a:pt x="1007" y="7949"/>
                </a:cubicBezTo>
                <a:cubicBezTo>
                  <a:pt x="1052" y="7902"/>
                  <a:pt x="1097" y="7854"/>
                  <a:pt x="1143" y="7807"/>
                </a:cubicBezTo>
                <a:cubicBezTo>
                  <a:pt x="1392" y="7547"/>
                  <a:pt x="1483" y="7160"/>
                  <a:pt x="1428" y="6586"/>
                </a:cubicBezTo>
                <a:cubicBezTo>
                  <a:pt x="1419" y="6495"/>
                  <a:pt x="1404" y="6405"/>
                  <a:pt x="1390" y="6317"/>
                </a:cubicBezTo>
                <a:cubicBezTo>
                  <a:pt x="1380" y="6256"/>
                  <a:pt x="1370" y="6193"/>
                  <a:pt x="1362" y="6131"/>
                </a:cubicBezTo>
                <a:cubicBezTo>
                  <a:pt x="1341" y="5971"/>
                  <a:pt x="1353" y="5851"/>
                  <a:pt x="1396" y="5772"/>
                </a:cubicBezTo>
                <a:cubicBezTo>
                  <a:pt x="1438" y="5696"/>
                  <a:pt x="1511" y="5658"/>
                  <a:pt x="1612" y="5660"/>
                </a:cubicBezTo>
                <a:cubicBezTo>
                  <a:pt x="1638" y="5661"/>
                  <a:pt x="1663" y="5665"/>
                  <a:pt x="1688" y="5668"/>
                </a:cubicBezTo>
                <a:lnTo>
                  <a:pt x="1688" y="5624"/>
                </a:lnTo>
                <a:cubicBezTo>
                  <a:pt x="1663" y="5621"/>
                  <a:pt x="1638" y="5617"/>
                  <a:pt x="1612" y="5616"/>
                </a:cubicBezTo>
                <a:close/>
                <a:moveTo>
                  <a:pt x="19912" y="6820"/>
                </a:moveTo>
                <a:lnTo>
                  <a:pt x="19912" y="6871"/>
                </a:lnTo>
                <a:cubicBezTo>
                  <a:pt x="19989" y="6931"/>
                  <a:pt x="20064" y="6994"/>
                  <a:pt x="20136" y="7066"/>
                </a:cubicBezTo>
                <a:cubicBezTo>
                  <a:pt x="20157" y="7086"/>
                  <a:pt x="20180" y="7103"/>
                  <a:pt x="20201" y="7120"/>
                </a:cubicBezTo>
                <a:cubicBezTo>
                  <a:pt x="20223" y="7138"/>
                  <a:pt x="20244" y="7155"/>
                  <a:pt x="20264" y="7175"/>
                </a:cubicBezTo>
                <a:cubicBezTo>
                  <a:pt x="20632" y="7543"/>
                  <a:pt x="21029" y="7548"/>
                  <a:pt x="21512" y="7192"/>
                </a:cubicBezTo>
                <a:cubicBezTo>
                  <a:pt x="21532" y="7178"/>
                  <a:pt x="21553" y="7159"/>
                  <a:pt x="21572" y="7141"/>
                </a:cubicBezTo>
                <a:cubicBezTo>
                  <a:pt x="21581" y="7132"/>
                  <a:pt x="21591" y="7126"/>
                  <a:pt x="21600" y="7118"/>
                </a:cubicBezTo>
                <a:lnTo>
                  <a:pt x="21600" y="7064"/>
                </a:lnTo>
                <a:cubicBezTo>
                  <a:pt x="21585" y="7076"/>
                  <a:pt x="21570" y="7089"/>
                  <a:pt x="21556" y="7102"/>
                </a:cubicBezTo>
                <a:cubicBezTo>
                  <a:pt x="21537" y="7121"/>
                  <a:pt x="21518" y="7138"/>
                  <a:pt x="21499" y="7152"/>
                </a:cubicBezTo>
                <a:cubicBezTo>
                  <a:pt x="21026" y="7500"/>
                  <a:pt x="20639" y="7495"/>
                  <a:pt x="20280" y="7137"/>
                </a:cubicBezTo>
                <a:cubicBezTo>
                  <a:pt x="20259" y="7116"/>
                  <a:pt x="20236" y="7098"/>
                  <a:pt x="20215" y="7081"/>
                </a:cubicBezTo>
                <a:cubicBezTo>
                  <a:pt x="20194" y="7064"/>
                  <a:pt x="20172" y="7046"/>
                  <a:pt x="20153" y="7027"/>
                </a:cubicBezTo>
                <a:cubicBezTo>
                  <a:pt x="20075" y="6950"/>
                  <a:pt x="19994" y="6883"/>
                  <a:pt x="19912" y="6820"/>
                </a:cubicBezTo>
                <a:close/>
                <a:moveTo>
                  <a:pt x="19912" y="6953"/>
                </a:moveTo>
                <a:lnTo>
                  <a:pt x="19912" y="7004"/>
                </a:lnTo>
                <a:cubicBezTo>
                  <a:pt x="19983" y="7061"/>
                  <a:pt x="20055" y="7121"/>
                  <a:pt x="20128" y="7190"/>
                </a:cubicBezTo>
                <a:cubicBezTo>
                  <a:pt x="20339" y="7386"/>
                  <a:pt x="20565" y="7574"/>
                  <a:pt x="20823" y="7574"/>
                </a:cubicBezTo>
                <a:cubicBezTo>
                  <a:pt x="20868" y="7574"/>
                  <a:pt x="20915" y="7568"/>
                  <a:pt x="20963" y="7556"/>
                </a:cubicBezTo>
                <a:cubicBezTo>
                  <a:pt x="21197" y="7493"/>
                  <a:pt x="21410" y="7382"/>
                  <a:pt x="21600" y="7226"/>
                </a:cubicBezTo>
                <a:lnTo>
                  <a:pt x="21600" y="7172"/>
                </a:lnTo>
                <a:cubicBezTo>
                  <a:pt x="21409" y="7333"/>
                  <a:pt x="21194" y="7449"/>
                  <a:pt x="20958" y="7512"/>
                </a:cubicBezTo>
                <a:cubicBezTo>
                  <a:pt x="20651" y="7594"/>
                  <a:pt x="20387" y="7379"/>
                  <a:pt x="20144" y="7152"/>
                </a:cubicBezTo>
                <a:cubicBezTo>
                  <a:pt x="20065" y="7078"/>
                  <a:pt x="19988" y="7013"/>
                  <a:pt x="19912" y="6953"/>
                </a:cubicBezTo>
                <a:close/>
                <a:moveTo>
                  <a:pt x="19912" y="7562"/>
                </a:moveTo>
                <a:lnTo>
                  <a:pt x="19912" y="7613"/>
                </a:lnTo>
                <a:cubicBezTo>
                  <a:pt x="19925" y="7624"/>
                  <a:pt x="19937" y="7634"/>
                  <a:pt x="19949" y="7646"/>
                </a:cubicBezTo>
                <a:cubicBezTo>
                  <a:pt x="20294" y="7987"/>
                  <a:pt x="20672" y="8188"/>
                  <a:pt x="21074" y="8244"/>
                </a:cubicBezTo>
                <a:cubicBezTo>
                  <a:pt x="21252" y="8268"/>
                  <a:pt x="21428" y="8331"/>
                  <a:pt x="21600" y="8431"/>
                </a:cubicBezTo>
                <a:lnTo>
                  <a:pt x="21600" y="8384"/>
                </a:lnTo>
                <a:cubicBezTo>
                  <a:pt x="21429" y="8286"/>
                  <a:pt x="21254" y="8223"/>
                  <a:pt x="21077" y="8199"/>
                </a:cubicBezTo>
                <a:cubicBezTo>
                  <a:pt x="20680" y="8144"/>
                  <a:pt x="20306" y="7945"/>
                  <a:pt x="19965" y="7608"/>
                </a:cubicBezTo>
                <a:cubicBezTo>
                  <a:pt x="19948" y="7590"/>
                  <a:pt x="19930" y="7577"/>
                  <a:pt x="19912" y="7562"/>
                </a:cubicBezTo>
                <a:close/>
                <a:moveTo>
                  <a:pt x="1688" y="7986"/>
                </a:moveTo>
                <a:cubicBezTo>
                  <a:pt x="1542" y="8147"/>
                  <a:pt x="1388" y="8278"/>
                  <a:pt x="1246" y="8390"/>
                </a:cubicBezTo>
                <a:cubicBezTo>
                  <a:pt x="980" y="8598"/>
                  <a:pt x="720" y="8836"/>
                  <a:pt x="469" y="9066"/>
                </a:cubicBezTo>
                <a:lnTo>
                  <a:pt x="347" y="9178"/>
                </a:lnTo>
                <a:cubicBezTo>
                  <a:pt x="242" y="9275"/>
                  <a:pt x="125" y="9352"/>
                  <a:pt x="0" y="9409"/>
                </a:cubicBezTo>
                <a:lnTo>
                  <a:pt x="0" y="9456"/>
                </a:lnTo>
                <a:cubicBezTo>
                  <a:pt x="130" y="9397"/>
                  <a:pt x="252" y="9318"/>
                  <a:pt x="363" y="9217"/>
                </a:cubicBezTo>
                <a:lnTo>
                  <a:pt x="484" y="9104"/>
                </a:lnTo>
                <a:cubicBezTo>
                  <a:pt x="735" y="8875"/>
                  <a:pt x="995" y="8638"/>
                  <a:pt x="1260" y="8430"/>
                </a:cubicBezTo>
                <a:cubicBezTo>
                  <a:pt x="1398" y="8322"/>
                  <a:pt x="1546" y="8195"/>
                  <a:pt x="1688" y="8042"/>
                </a:cubicBezTo>
                <a:lnTo>
                  <a:pt x="1688" y="7986"/>
                </a:lnTo>
                <a:close/>
                <a:moveTo>
                  <a:pt x="19912" y="8158"/>
                </a:moveTo>
                <a:lnTo>
                  <a:pt x="19912" y="8206"/>
                </a:lnTo>
                <a:cubicBezTo>
                  <a:pt x="19998" y="8244"/>
                  <a:pt x="20085" y="8290"/>
                  <a:pt x="20176" y="8352"/>
                </a:cubicBezTo>
                <a:cubicBezTo>
                  <a:pt x="20343" y="8466"/>
                  <a:pt x="20512" y="8550"/>
                  <a:pt x="20678" y="8602"/>
                </a:cubicBezTo>
                <a:cubicBezTo>
                  <a:pt x="20943" y="8686"/>
                  <a:pt x="21189" y="8862"/>
                  <a:pt x="21426" y="9033"/>
                </a:cubicBezTo>
                <a:cubicBezTo>
                  <a:pt x="21483" y="9074"/>
                  <a:pt x="21542" y="9114"/>
                  <a:pt x="21600" y="9154"/>
                </a:cubicBezTo>
                <a:lnTo>
                  <a:pt x="21600" y="9104"/>
                </a:lnTo>
                <a:cubicBezTo>
                  <a:pt x="21546" y="9066"/>
                  <a:pt x="21491" y="9030"/>
                  <a:pt x="21438" y="8992"/>
                </a:cubicBezTo>
                <a:cubicBezTo>
                  <a:pt x="21200" y="8821"/>
                  <a:pt x="20953" y="8643"/>
                  <a:pt x="20685" y="8559"/>
                </a:cubicBezTo>
                <a:cubicBezTo>
                  <a:pt x="20520" y="8507"/>
                  <a:pt x="20354" y="8423"/>
                  <a:pt x="20189" y="8311"/>
                </a:cubicBezTo>
                <a:cubicBezTo>
                  <a:pt x="20093" y="8246"/>
                  <a:pt x="20002" y="8197"/>
                  <a:pt x="19912" y="8158"/>
                </a:cubicBezTo>
                <a:close/>
                <a:moveTo>
                  <a:pt x="1688" y="8437"/>
                </a:moveTo>
                <a:cubicBezTo>
                  <a:pt x="1450" y="8596"/>
                  <a:pt x="1202" y="8778"/>
                  <a:pt x="931" y="8998"/>
                </a:cubicBezTo>
                <a:cubicBezTo>
                  <a:pt x="846" y="9066"/>
                  <a:pt x="760" y="9140"/>
                  <a:pt x="678" y="9211"/>
                </a:cubicBezTo>
                <a:cubicBezTo>
                  <a:pt x="462" y="9397"/>
                  <a:pt x="241" y="9586"/>
                  <a:pt x="0" y="9708"/>
                </a:cubicBezTo>
                <a:lnTo>
                  <a:pt x="0" y="9756"/>
                </a:lnTo>
                <a:cubicBezTo>
                  <a:pt x="247" y="9633"/>
                  <a:pt x="473" y="9439"/>
                  <a:pt x="693" y="9249"/>
                </a:cubicBezTo>
                <a:cubicBezTo>
                  <a:pt x="775" y="9179"/>
                  <a:pt x="860" y="9106"/>
                  <a:pt x="944" y="9038"/>
                </a:cubicBezTo>
                <a:cubicBezTo>
                  <a:pt x="1211" y="8823"/>
                  <a:pt x="1454" y="8643"/>
                  <a:pt x="1688" y="8486"/>
                </a:cubicBezTo>
                <a:lnTo>
                  <a:pt x="1688" y="8437"/>
                </a:lnTo>
                <a:close/>
                <a:moveTo>
                  <a:pt x="1688" y="8811"/>
                </a:moveTo>
                <a:cubicBezTo>
                  <a:pt x="1565" y="8884"/>
                  <a:pt x="1445" y="8960"/>
                  <a:pt x="1332" y="9036"/>
                </a:cubicBezTo>
                <a:cubicBezTo>
                  <a:pt x="1079" y="9207"/>
                  <a:pt x="837" y="9422"/>
                  <a:pt x="603" y="9629"/>
                </a:cubicBezTo>
                <a:cubicBezTo>
                  <a:pt x="546" y="9679"/>
                  <a:pt x="490" y="9728"/>
                  <a:pt x="433" y="9778"/>
                </a:cubicBezTo>
                <a:cubicBezTo>
                  <a:pt x="282" y="9909"/>
                  <a:pt x="139" y="10005"/>
                  <a:pt x="0" y="10071"/>
                </a:cubicBezTo>
                <a:lnTo>
                  <a:pt x="0" y="10118"/>
                </a:lnTo>
                <a:cubicBezTo>
                  <a:pt x="144" y="10052"/>
                  <a:pt x="291" y="9954"/>
                  <a:pt x="448" y="9818"/>
                </a:cubicBezTo>
                <a:cubicBezTo>
                  <a:pt x="504" y="9768"/>
                  <a:pt x="560" y="9717"/>
                  <a:pt x="617" y="9667"/>
                </a:cubicBezTo>
                <a:cubicBezTo>
                  <a:pt x="851" y="9460"/>
                  <a:pt x="1094" y="9247"/>
                  <a:pt x="1345" y="9077"/>
                </a:cubicBezTo>
                <a:cubicBezTo>
                  <a:pt x="1454" y="9003"/>
                  <a:pt x="1569" y="8930"/>
                  <a:pt x="1688" y="8859"/>
                </a:cubicBezTo>
                <a:lnTo>
                  <a:pt x="1688" y="8811"/>
                </a:lnTo>
                <a:close/>
                <a:moveTo>
                  <a:pt x="19912" y="8822"/>
                </a:moveTo>
                <a:lnTo>
                  <a:pt x="19912" y="8868"/>
                </a:lnTo>
                <a:cubicBezTo>
                  <a:pt x="20325" y="8987"/>
                  <a:pt x="20786" y="9170"/>
                  <a:pt x="21213" y="9577"/>
                </a:cubicBezTo>
                <a:cubicBezTo>
                  <a:pt x="21242" y="9604"/>
                  <a:pt x="21271" y="9633"/>
                  <a:pt x="21299" y="9661"/>
                </a:cubicBezTo>
                <a:cubicBezTo>
                  <a:pt x="21376" y="9738"/>
                  <a:pt x="21455" y="9816"/>
                  <a:pt x="21540" y="9875"/>
                </a:cubicBezTo>
                <a:cubicBezTo>
                  <a:pt x="21559" y="9888"/>
                  <a:pt x="21579" y="9900"/>
                  <a:pt x="21600" y="9911"/>
                </a:cubicBezTo>
                <a:lnTo>
                  <a:pt x="21600" y="9866"/>
                </a:lnTo>
                <a:cubicBezTo>
                  <a:pt x="21584" y="9857"/>
                  <a:pt x="21568" y="9846"/>
                  <a:pt x="21552" y="9835"/>
                </a:cubicBezTo>
                <a:cubicBezTo>
                  <a:pt x="21468" y="9778"/>
                  <a:pt x="21391" y="9700"/>
                  <a:pt x="21316" y="9624"/>
                </a:cubicBezTo>
                <a:cubicBezTo>
                  <a:pt x="21287" y="9596"/>
                  <a:pt x="21258" y="9567"/>
                  <a:pt x="21229" y="9539"/>
                </a:cubicBezTo>
                <a:cubicBezTo>
                  <a:pt x="20796" y="9127"/>
                  <a:pt x="20329" y="8942"/>
                  <a:pt x="19912" y="8822"/>
                </a:cubicBezTo>
                <a:close/>
                <a:moveTo>
                  <a:pt x="1688" y="9154"/>
                </a:moveTo>
                <a:cubicBezTo>
                  <a:pt x="1276" y="9400"/>
                  <a:pt x="898" y="9721"/>
                  <a:pt x="545" y="10042"/>
                </a:cubicBezTo>
                <a:cubicBezTo>
                  <a:pt x="518" y="10066"/>
                  <a:pt x="491" y="10091"/>
                  <a:pt x="464" y="10116"/>
                </a:cubicBezTo>
                <a:cubicBezTo>
                  <a:pt x="316" y="10252"/>
                  <a:pt x="165" y="10390"/>
                  <a:pt x="0" y="10482"/>
                </a:cubicBezTo>
                <a:lnTo>
                  <a:pt x="0" y="10532"/>
                </a:lnTo>
                <a:cubicBezTo>
                  <a:pt x="171" y="10438"/>
                  <a:pt x="327" y="10294"/>
                  <a:pt x="479" y="10154"/>
                </a:cubicBezTo>
                <a:cubicBezTo>
                  <a:pt x="506" y="10130"/>
                  <a:pt x="533" y="10105"/>
                  <a:pt x="560" y="10080"/>
                </a:cubicBezTo>
                <a:cubicBezTo>
                  <a:pt x="909" y="9763"/>
                  <a:pt x="1282" y="9446"/>
                  <a:pt x="1688" y="9202"/>
                </a:cubicBezTo>
                <a:lnTo>
                  <a:pt x="1688" y="9154"/>
                </a:lnTo>
                <a:close/>
                <a:moveTo>
                  <a:pt x="1688" y="9440"/>
                </a:moveTo>
                <a:cubicBezTo>
                  <a:pt x="1596" y="9494"/>
                  <a:pt x="1507" y="9550"/>
                  <a:pt x="1421" y="9612"/>
                </a:cubicBezTo>
                <a:cubicBezTo>
                  <a:pt x="913" y="9978"/>
                  <a:pt x="448" y="10470"/>
                  <a:pt x="0" y="10961"/>
                </a:cubicBezTo>
                <a:lnTo>
                  <a:pt x="0" y="11017"/>
                </a:lnTo>
                <a:cubicBezTo>
                  <a:pt x="453" y="10521"/>
                  <a:pt x="921" y="10023"/>
                  <a:pt x="1434" y="9653"/>
                </a:cubicBezTo>
                <a:cubicBezTo>
                  <a:pt x="1516" y="9594"/>
                  <a:pt x="1601" y="9541"/>
                  <a:pt x="1688" y="9489"/>
                </a:cubicBezTo>
                <a:lnTo>
                  <a:pt x="1688" y="9440"/>
                </a:lnTo>
                <a:close/>
                <a:moveTo>
                  <a:pt x="1688" y="9571"/>
                </a:moveTo>
                <a:cubicBezTo>
                  <a:pt x="1507" y="9680"/>
                  <a:pt x="1332" y="9801"/>
                  <a:pt x="1165" y="9941"/>
                </a:cubicBezTo>
                <a:cubicBezTo>
                  <a:pt x="833" y="10219"/>
                  <a:pt x="518" y="10551"/>
                  <a:pt x="213" y="10872"/>
                </a:cubicBezTo>
                <a:cubicBezTo>
                  <a:pt x="147" y="10942"/>
                  <a:pt x="81" y="11012"/>
                  <a:pt x="15" y="11081"/>
                </a:cubicBezTo>
                <a:cubicBezTo>
                  <a:pt x="10" y="11086"/>
                  <a:pt x="5" y="11092"/>
                  <a:pt x="0" y="11098"/>
                </a:cubicBezTo>
                <a:lnTo>
                  <a:pt x="0" y="11154"/>
                </a:lnTo>
                <a:cubicBezTo>
                  <a:pt x="11" y="11141"/>
                  <a:pt x="22" y="11129"/>
                  <a:pt x="33" y="11118"/>
                </a:cubicBezTo>
                <a:cubicBezTo>
                  <a:pt x="99" y="11049"/>
                  <a:pt x="164" y="10979"/>
                  <a:pt x="230" y="10909"/>
                </a:cubicBezTo>
                <a:cubicBezTo>
                  <a:pt x="535" y="10589"/>
                  <a:pt x="849" y="10257"/>
                  <a:pt x="1179" y="9980"/>
                </a:cubicBezTo>
                <a:cubicBezTo>
                  <a:pt x="1342" y="9844"/>
                  <a:pt x="1512" y="9725"/>
                  <a:pt x="1688" y="9619"/>
                </a:cubicBezTo>
                <a:lnTo>
                  <a:pt x="1688" y="9571"/>
                </a:lnTo>
                <a:close/>
                <a:moveTo>
                  <a:pt x="19912" y="9651"/>
                </a:moveTo>
                <a:lnTo>
                  <a:pt x="19912" y="9698"/>
                </a:lnTo>
                <a:cubicBezTo>
                  <a:pt x="20260" y="9706"/>
                  <a:pt x="20578" y="9878"/>
                  <a:pt x="20861" y="10217"/>
                </a:cubicBezTo>
                <a:cubicBezTo>
                  <a:pt x="21076" y="10474"/>
                  <a:pt x="21314" y="10717"/>
                  <a:pt x="21600" y="10816"/>
                </a:cubicBezTo>
                <a:lnTo>
                  <a:pt x="21600" y="10769"/>
                </a:lnTo>
                <a:cubicBezTo>
                  <a:pt x="21323" y="10671"/>
                  <a:pt x="21091" y="10434"/>
                  <a:pt x="20880" y="10183"/>
                </a:cubicBezTo>
                <a:cubicBezTo>
                  <a:pt x="20591" y="9838"/>
                  <a:pt x="20267" y="9659"/>
                  <a:pt x="19913" y="9651"/>
                </a:cubicBezTo>
                <a:cubicBezTo>
                  <a:pt x="19913" y="9651"/>
                  <a:pt x="19913" y="9651"/>
                  <a:pt x="19912" y="9651"/>
                </a:cubicBezTo>
                <a:close/>
                <a:moveTo>
                  <a:pt x="1688" y="9750"/>
                </a:moveTo>
                <a:cubicBezTo>
                  <a:pt x="1526" y="9851"/>
                  <a:pt x="1368" y="9964"/>
                  <a:pt x="1215" y="10092"/>
                </a:cubicBezTo>
                <a:cubicBezTo>
                  <a:pt x="769" y="10466"/>
                  <a:pt x="473" y="10832"/>
                  <a:pt x="255" y="11279"/>
                </a:cubicBezTo>
                <a:cubicBezTo>
                  <a:pt x="42" y="11713"/>
                  <a:pt x="36" y="12238"/>
                  <a:pt x="238" y="12619"/>
                </a:cubicBezTo>
                <a:cubicBezTo>
                  <a:pt x="402" y="12927"/>
                  <a:pt x="605" y="13149"/>
                  <a:pt x="842" y="13278"/>
                </a:cubicBezTo>
                <a:cubicBezTo>
                  <a:pt x="996" y="13363"/>
                  <a:pt x="1159" y="13415"/>
                  <a:pt x="1316" y="13466"/>
                </a:cubicBezTo>
                <a:cubicBezTo>
                  <a:pt x="1439" y="13505"/>
                  <a:pt x="1565" y="13550"/>
                  <a:pt x="1688" y="13606"/>
                </a:cubicBezTo>
                <a:lnTo>
                  <a:pt x="1688" y="13560"/>
                </a:lnTo>
                <a:cubicBezTo>
                  <a:pt x="1566" y="13505"/>
                  <a:pt x="1443" y="13461"/>
                  <a:pt x="1322" y="13422"/>
                </a:cubicBezTo>
                <a:cubicBezTo>
                  <a:pt x="1166" y="13372"/>
                  <a:pt x="1004" y="13319"/>
                  <a:pt x="851" y="13236"/>
                </a:cubicBezTo>
                <a:cubicBezTo>
                  <a:pt x="620" y="13109"/>
                  <a:pt x="421" y="12893"/>
                  <a:pt x="261" y="12591"/>
                </a:cubicBezTo>
                <a:cubicBezTo>
                  <a:pt x="165" y="12411"/>
                  <a:pt x="116" y="12195"/>
                  <a:pt x="119" y="11966"/>
                </a:cubicBezTo>
                <a:cubicBezTo>
                  <a:pt x="123" y="11739"/>
                  <a:pt x="178" y="11510"/>
                  <a:pt x="278" y="11305"/>
                </a:cubicBezTo>
                <a:cubicBezTo>
                  <a:pt x="494" y="10864"/>
                  <a:pt x="787" y="10503"/>
                  <a:pt x="1228" y="10132"/>
                </a:cubicBezTo>
                <a:cubicBezTo>
                  <a:pt x="1378" y="10007"/>
                  <a:pt x="1531" y="9897"/>
                  <a:pt x="1688" y="9799"/>
                </a:cubicBezTo>
                <a:lnTo>
                  <a:pt x="1688" y="9750"/>
                </a:lnTo>
                <a:close/>
                <a:moveTo>
                  <a:pt x="1688" y="10071"/>
                </a:moveTo>
                <a:cubicBezTo>
                  <a:pt x="1356" y="10287"/>
                  <a:pt x="1028" y="10597"/>
                  <a:pt x="752" y="11068"/>
                </a:cubicBezTo>
                <a:cubicBezTo>
                  <a:pt x="527" y="11453"/>
                  <a:pt x="468" y="11825"/>
                  <a:pt x="573" y="12208"/>
                </a:cubicBezTo>
                <a:cubicBezTo>
                  <a:pt x="654" y="12506"/>
                  <a:pt x="807" y="12734"/>
                  <a:pt x="1027" y="12887"/>
                </a:cubicBezTo>
                <a:cubicBezTo>
                  <a:pt x="1170" y="12986"/>
                  <a:pt x="1313" y="13048"/>
                  <a:pt x="1452" y="13070"/>
                </a:cubicBezTo>
                <a:cubicBezTo>
                  <a:pt x="1532" y="13083"/>
                  <a:pt x="1610" y="13103"/>
                  <a:pt x="1688" y="13128"/>
                </a:cubicBezTo>
                <a:lnTo>
                  <a:pt x="1688" y="13082"/>
                </a:lnTo>
                <a:cubicBezTo>
                  <a:pt x="1611" y="13058"/>
                  <a:pt x="1534" y="13037"/>
                  <a:pt x="1455" y="13025"/>
                </a:cubicBezTo>
                <a:cubicBezTo>
                  <a:pt x="1320" y="13004"/>
                  <a:pt x="1180" y="12945"/>
                  <a:pt x="1040" y="12848"/>
                </a:cubicBezTo>
                <a:cubicBezTo>
                  <a:pt x="827" y="12699"/>
                  <a:pt x="679" y="12479"/>
                  <a:pt x="601" y="12192"/>
                </a:cubicBezTo>
                <a:cubicBezTo>
                  <a:pt x="500" y="11822"/>
                  <a:pt x="555" y="11474"/>
                  <a:pt x="775" y="11098"/>
                </a:cubicBezTo>
                <a:cubicBezTo>
                  <a:pt x="958" y="10785"/>
                  <a:pt x="1221" y="10425"/>
                  <a:pt x="1688" y="10121"/>
                </a:cubicBezTo>
                <a:lnTo>
                  <a:pt x="1688" y="10071"/>
                </a:lnTo>
                <a:close/>
                <a:moveTo>
                  <a:pt x="19912" y="10245"/>
                </a:moveTo>
                <a:lnTo>
                  <a:pt x="19912" y="10294"/>
                </a:lnTo>
                <a:cubicBezTo>
                  <a:pt x="20211" y="10335"/>
                  <a:pt x="20499" y="10459"/>
                  <a:pt x="20769" y="10764"/>
                </a:cubicBezTo>
                <a:cubicBezTo>
                  <a:pt x="21016" y="11044"/>
                  <a:pt x="21301" y="11219"/>
                  <a:pt x="21600" y="11278"/>
                </a:cubicBezTo>
                <a:lnTo>
                  <a:pt x="21600" y="11232"/>
                </a:lnTo>
                <a:cubicBezTo>
                  <a:pt x="21308" y="11173"/>
                  <a:pt x="21030" y="11002"/>
                  <a:pt x="20788" y="10728"/>
                </a:cubicBezTo>
                <a:cubicBezTo>
                  <a:pt x="20511" y="10414"/>
                  <a:pt x="20217" y="10285"/>
                  <a:pt x="19912" y="10245"/>
                </a:cubicBezTo>
                <a:close/>
                <a:moveTo>
                  <a:pt x="1688" y="10472"/>
                </a:moveTo>
                <a:cubicBezTo>
                  <a:pt x="1486" y="10616"/>
                  <a:pt x="1292" y="10798"/>
                  <a:pt x="1130" y="11068"/>
                </a:cubicBezTo>
                <a:cubicBezTo>
                  <a:pt x="892" y="11465"/>
                  <a:pt x="862" y="11909"/>
                  <a:pt x="1049" y="12256"/>
                </a:cubicBezTo>
                <a:cubicBezTo>
                  <a:pt x="1150" y="12444"/>
                  <a:pt x="1300" y="12570"/>
                  <a:pt x="1510" y="12642"/>
                </a:cubicBezTo>
                <a:cubicBezTo>
                  <a:pt x="1570" y="12663"/>
                  <a:pt x="1628" y="12685"/>
                  <a:pt x="1688" y="12706"/>
                </a:cubicBezTo>
                <a:lnTo>
                  <a:pt x="1688" y="12660"/>
                </a:lnTo>
                <a:cubicBezTo>
                  <a:pt x="1630" y="12639"/>
                  <a:pt x="1575" y="12618"/>
                  <a:pt x="1516" y="12598"/>
                </a:cubicBezTo>
                <a:cubicBezTo>
                  <a:pt x="1311" y="12527"/>
                  <a:pt x="1169" y="12409"/>
                  <a:pt x="1072" y="12228"/>
                </a:cubicBezTo>
                <a:cubicBezTo>
                  <a:pt x="895" y="11899"/>
                  <a:pt x="925" y="11477"/>
                  <a:pt x="1152" y="11098"/>
                </a:cubicBezTo>
                <a:cubicBezTo>
                  <a:pt x="1307" y="10840"/>
                  <a:pt x="1494" y="10665"/>
                  <a:pt x="1688" y="10524"/>
                </a:cubicBezTo>
                <a:lnTo>
                  <a:pt x="1688" y="10472"/>
                </a:lnTo>
                <a:close/>
                <a:moveTo>
                  <a:pt x="19912" y="10928"/>
                </a:moveTo>
                <a:lnTo>
                  <a:pt x="19912" y="10974"/>
                </a:lnTo>
                <a:cubicBezTo>
                  <a:pt x="20184" y="11057"/>
                  <a:pt x="20452" y="11178"/>
                  <a:pt x="20714" y="11338"/>
                </a:cubicBezTo>
                <a:cubicBezTo>
                  <a:pt x="20971" y="11493"/>
                  <a:pt x="21252" y="11620"/>
                  <a:pt x="21600" y="11744"/>
                </a:cubicBezTo>
                <a:lnTo>
                  <a:pt x="21600" y="11699"/>
                </a:lnTo>
                <a:cubicBezTo>
                  <a:pt x="21257" y="11576"/>
                  <a:pt x="20979" y="11449"/>
                  <a:pt x="20725" y="11296"/>
                </a:cubicBezTo>
                <a:cubicBezTo>
                  <a:pt x="20459" y="11134"/>
                  <a:pt x="20188" y="11012"/>
                  <a:pt x="19912" y="10928"/>
                </a:cubicBezTo>
                <a:close/>
                <a:moveTo>
                  <a:pt x="20486" y="11841"/>
                </a:moveTo>
                <a:cubicBezTo>
                  <a:pt x="20335" y="11836"/>
                  <a:pt x="20190" y="11855"/>
                  <a:pt x="20047" y="11899"/>
                </a:cubicBezTo>
                <a:cubicBezTo>
                  <a:pt x="19993" y="11915"/>
                  <a:pt x="19949" y="11943"/>
                  <a:pt x="19912" y="11976"/>
                </a:cubicBezTo>
                <a:lnTo>
                  <a:pt x="19912" y="12030"/>
                </a:lnTo>
                <a:cubicBezTo>
                  <a:pt x="19948" y="11991"/>
                  <a:pt x="19994" y="11961"/>
                  <a:pt x="20053" y="11942"/>
                </a:cubicBezTo>
                <a:cubicBezTo>
                  <a:pt x="20177" y="11904"/>
                  <a:pt x="20304" y="11885"/>
                  <a:pt x="20435" y="11885"/>
                </a:cubicBezTo>
                <a:cubicBezTo>
                  <a:pt x="20698" y="11885"/>
                  <a:pt x="20978" y="11962"/>
                  <a:pt x="21292" y="12119"/>
                </a:cubicBezTo>
                <a:cubicBezTo>
                  <a:pt x="21396" y="12171"/>
                  <a:pt x="21499" y="12231"/>
                  <a:pt x="21600" y="12288"/>
                </a:cubicBezTo>
                <a:lnTo>
                  <a:pt x="21600" y="12240"/>
                </a:lnTo>
                <a:cubicBezTo>
                  <a:pt x="21502" y="12185"/>
                  <a:pt x="21402" y="12127"/>
                  <a:pt x="21301" y="12077"/>
                </a:cubicBezTo>
                <a:cubicBezTo>
                  <a:pt x="21004" y="11928"/>
                  <a:pt x="20737" y="11850"/>
                  <a:pt x="20486" y="11841"/>
                </a:cubicBezTo>
                <a:close/>
                <a:moveTo>
                  <a:pt x="20456" y="11941"/>
                </a:moveTo>
                <a:cubicBezTo>
                  <a:pt x="20400" y="11940"/>
                  <a:pt x="20344" y="11941"/>
                  <a:pt x="20286" y="11947"/>
                </a:cubicBezTo>
                <a:cubicBezTo>
                  <a:pt x="20215" y="11954"/>
                  <a:pt x="20133" y="11964"/>
                  <a:pt x="20053" y="11998"/>
                </a:cubicBezTo>
                <a:cubicBezTo>
                  <a:pt x="19989" y="12025"/>
                  <a:pt x="19944" y="12064"/>
                  <a:pt x="19912" y="12113"/>
                </a:cubicBezTo>
                <a:lnTo>
                  <a:pt x="19912" y="12182"/>
                </a:lnTo>
                <a:cubicBezTo>
                  <a:pt x="19937" y="12120"/>
                  <a:pt x="19985" y="12074"/>
                  <a:pt x="20061" y="12041"/>
                </a:cubicBezTo>
                <a:cubicBezTo>
                  <a:pt x="20137" y="12009"/>
                  <a:pt x="20215" y="11999"/>
                  <a:pt x="20288" y="11992"/>
                </a:cubicBezTo>
                <a:cubicBezTo>
                  <a:pt x="20741" y="11947"/>
                  <a:pt x="21156" y="12147"/>
                  <a:pt x="21575" y="12376"/>
                </a:cubicBezTo>
                <a:cubicBezTo>
                  <a:pt x="21584" y="12381"/>
                  <a:pt x="21592" y="12386"/>
                  <a:pt x="21600" y="12391"/>
                </a:cubicBezTo>
                <a:lnTo>
                  <a:pt x="21600" y="12343"/>
                </a:lnTo>
                <a:cubicBezTo>
                  <a:pt x="21595" y="12340"/>
                  <a:pt x="21590" y="12336"/>
                  <a:pt x="21585" y="12334"/>
                </a:cubicBezTo>
                <a:cubicBezTo>
                  <a:pt x="21215" y="12132"/>
                  <a:pt x="20849" y="11953"/>
                  <a:pt x="20456" y="11941"/>
                </a:cubicBezTo>
                <a:close/>
                <a:moveTo>
                  <a:pt x="19912" y="12457"/>
                </a:moveTo>
                <a:lnTo>
                  <a:pt x="19912" y="12596"/>
                </a:lnTo>
                <a:cubicBezTo>
                  <a:pt x="19987" y="12910"/>
                  <a:pt x="20104" y="13189"/>
                  <a:pt x="20262" y="13426"/>
                </a:cubicBezTo>
                <a:cubicBezTo>
                  <a:pt x="20376" y="13599"/>
                  <a:pt x="20532" y="13692"/>
                  <a:pt x="20722" y="13704"/>
                </a:cubicBezTo>
                <a:cubicBezTo>
                  <a:pt x="21018" y="13723"/>
                  <a:pt x="21296" y="13653"/>
                  <a:pt x="21571" y="13491"/>
                </a:cubicBezTo>
                <a:cubicBezTo>
                  <a:pt x="21578" y="13486"/>
                  <a:pt x="21586" y="13482"/>
                  <a:pt x="21593" y="13477"/>
                </a:cubicBezTo>
                <a:cubicBezTo>
                  <a:pt x="21596" y="13475"/>
                  <a:pt x="21598" y="13474"/>
                  <a:pt x="21600" y="13473"/>
                </a:cubicBezTo>
                <a:lnTo>
                  <a:pt x="21600" y="13426"/>
                </a:lnTo>
                <a:cubicBezTo>
                  <a:pt x="21594" y="13429"/>
                  <a:pt x="21588" y="13432"/>
                  <a:pt x="21582" y="13436"/>
                </a:cubicBezTo>
                <a:cubicBezTo>
                  <a:pt x="21574" y="13440"/>
                  <a:pt x="21567" y="13445"/>
                  <a:pt x="21560" y="13449"/>
                </a:cubicBezTo>
                <a:cubicBezTo>
                  <a:pt x="21289" y="13609"/>
                  <a:pt x="21015" y="13678"/>
                  <a:pt x="20724" y="13660"/>
                </a:cubicBezTo>
                <a:cubicBezTo>
                  <a:pt x="20540" y="13648"/>
                  <a:pt x="20392" y="13559"/>
                  <a:pt x="20282" y="13394"/>
                </a:cubicBezTo>
                <a:cubicBezTo>
                  <a:pt x="20107" y="13131"/>
                  <a:pt x="19983" y="12815"/>
                  <a:pt x="19912" y="12457"/>
                </a:cubicBezTo>
                <a:close/>
                <a:moveTo>
                  <a:pt x="19912" y="12742"/>
                </a:moveTo>
                <a:lnTo>
                  <a:pt x="19912" y="12836"/>
                </a:lnTo>
                <a:cubicBezTo>
                  <a:pt x="19967" y="12997"/>
                  <a:pt x="20030" y="13148"/>
                  <a:pt x="20091" y="13281"/>
                </a:cubicBezTo>
                <a:cubicBezTo>
                  <a:pt x="20251" y="13629"/>
                  <a:pt x="20471" y="13798"/>
                  <a:pt x="20785" y="13813"/>
                </a:cubicBezTo>
                <a:cubicBezTo>
                  <a:pt x="20803" y="13814"/>
                  <a:pt x="20821" y="13815"/>
                  <a:pt x="20839" y="13815"/>
                </a:cubicBezTo>
                <a:cubicBezTo>
                  <a:pt x="21108" y="13815"/>
                  <a:pt x="21356" y="13714"/>
                  <a:pt x="21600" y="13588"/>
                </a:cubicBezTo>
                <a:lnTo>
                  <a:pt x="21600" y="13541"/>
                </a:lnTo>
                <a:cubicBezTo>
                  <a:pt x="21339" y="13677"/>
                  <a:pt x="21075" y="13781"/>
                  <a:pt x="20786" y="13768"/>
                </a:cubicBezTo>
                <a:cubicBezTo>
                  <a:pt x="20482" y="13753"/>
                  <a:pt x="20269" y="13590"/>
                  <a:pt x="20116" y="13255"/>
                </a:cubicBezTo>
                <a:cubicBezTo>
                  <a:pt x="20043" y="13096"/>
                  <a:pt x="19970" y="12927"/>
                  <a:pt x="19912" y="12742"/>
                </a:cubicBezTo>
                <a:close/>
                <a:moveTo>
                  <a:pt x="0" y="13034"/>
                </a:moveTo>
                <a:lnTo>
                  <a:pt x="0" y="13088"/>
                </a:lnTo>
                <a:cubicBezTo>
                  <a:pt x="390" y="13466"/>
                  <a:pt x="826" y="13649"/>
                  <a:pt x="1164" y="13766"/>
                </a:cubicBezTo>
                <a:cubicBezTo>
                  <a:pt x="1264" y="13800"/>
                  <a:pt x="1361" y="13848"/>
                  <a:pt x="1443" y="13890"/>
                </a:cubicBezTo>
                <a:cubicBezTo>
                  <a:pt x="1537" y="13939"/>
                  <a:pt x="1618" y="14011"/>
                  <a:pt x="1688" y="14098"/>
                </a:cubicBezTo>
                <a:lnTo>
                  <a:pt x="1688" y="14042"/>
                </a:lnTo>
                <a:cubicBezTo>
                  <a:pt x="1619" y="13962"/>
                  <a:pt x="1542" y="13894"/>
                  <a:pt x="1452" y="13848"/>
                </a:cubicBezTo>
                <a:cubicBezTo>
                  <a:pt x="1370" y="13805"/>
                  <a:pt x="1272" y="13757"/>
                  <a:pt x="1171" y="13722"/>
                </a:cubicBezTo>
                <a:cubicBezTo>
                  <a:pt x="830" y="13605"/>
                  <a:pt x="390" y="13420"/>
                  <a:pt x="0" y="13034"/>
                </a:cubicBezTo>
                <a:close/>
                <a:moveTo>
                  <a:pt x="0" y="13139"/>
                </a:moveTo>
                <a:lnTo>
                  <a:pt x="0" y="13189"/>
                </a:lnTo>
                <a:cubicBezTo>
                  <a:pt x="165" y="13329"/>
                  <a:pt x="333" y="13466"/>
                  <a:pt x="512" y="13571"/>
                </a:cubicBezTo>
                <a:cubicBezTo>
                  <a:pt x="674" y="13667"/>
                  <a:pt x="844" y="13732"/>
                  <a:pt x="1009" y="13794"/>
                </a:cubicBezTo>
                <a:cubicBezTo>
                  <a:pt x="1151" y="13848"/>
                  <a:pt x="1298" y="13903"/>
                  <a:pt x="1438" y="13978"/>
                </a:cubicBezTo>
                <a:cubicBezTo>
                  <a:pt x="1540" y="14032"/>
                  <a:pt x="1622" y="14108"/>
                  <a:pt x="1688" y="14205"/>
                </a:cubicBezTo>
                <a:lnTo>
                  <a:pt x="1688" y="14144"/>
                </a:lnTo>
                <a:cubicBezTo>
                  <a:pt x="1623" y="14057"/>
                  <a:pt x="1544" y="13986"/>
                  <a:pt x="1447" y="13935"/>
                </a:cubicBezTo>
                <a:cubicBezTo>
                  <a:pt x="1306" y="13860"/>
                  <a:pt x="1159" y="13804"/>
                  <a:pt x="1016" y="13751"/>
                </a:cubicBezTo>
                <a:cubicBezTo>
                  <a:pt x="852" y="13689"/>
                  <a:pt x="683" y="13625"/>
                  <a:pt x="522" y="13530"/>
                </a:cubicBezTo>
                <a:cubicBezTo>
                  <a:pt x="341" y="13423"/>
                  <a:pt x="168" y="13282"/>
                  <a:pt x="0" y="13139"/>
                </a:cubicBezTo>
                <a:close/>
                <a:moveTo>
                  <a:pt x="0" y="13864"/>
                </a:moveTo>
                <a:lnTo>
                  <a:pt x="0" y="13910"/>
                </a:lnTo>
                <a:cubicBezTo>
                  <a:pt x="54" y="13924"/>
                  <a:pt x="109" y="13940"/>
                  <a:pt x="163" y="13953"/>
                </a:cubicBezTo>
                <a:cubicBezTo>
                  <a:pt x="397" y="14013"/>
                  <a:pt x="640" y="14073"/>
                  <a:pt x="872" y="14174"/>
                </a:cubicBezTo>
                <a:lnTo>
                  <a:pt x="907" y="14190"/>
                </a:lnTo>
                <a:cubicBezTo>
                  <a:pt x="1110" y="14277"/>
                  <a:pt x="1319" y="14368"/>
                  <a:pt x="1443" y="14671"/>
                </a:cubicBezTo>
                <a:cubicBezTo>
                  <a:pt x="1522" y="14865"/>
                  <a:pt x="1541" y="15078"/>
                  <a:pt x="1556" y="15318"/>
                </a:cubicBezTo>
                <a:cubicBezTo>
                  <a:pt x="1563" y="15412"/>
                  <a:pt x="1569" y="15507"/>
                  <a:pt x="1575" y="15602"/>
                </a:cubicBezTo>
                <a:cubicBezTo>
                  <a:pt x="1587" y="15812"/>
                  <a:pt x="1599" y="16030"/>
                  <a:pt x="1619" y="16242"/>
                </a:cubicBezTo>
                <a:cubicBezTo>
                  <a:pt x="1631" y="16380"/>
                  <a:pt x="1655" y="16513"/>
                  <a:pt x="1688" y="16642"/>
                </a:cubicBezTo>
                <a:lnTo>
                  <a:pt x="1688" y="16499"/>
                </a:lnTo>
                <a:cubicBezTo>
                  <a:pt x="1671" y="16413"/>
                  <a:pt x="1657" y="16325"/>
                  <a:pt x="1648" y="16236"/>
                </a:cubicBezTo>
                <a:cubicBezTo>
                  <a:pt x="1629" y="16024"/>
                  <a:pt x="1616" y="15808"/>
                  <a:pt x="1603" y="15598"/>
                </a:cubicBezTo>
                <a:cubicBezTo>
                  <a:pt x="1598" y="15503"/>
                  <a:pt x="1593" y="15408"/>
                  <a:pt x="1586" y="15313"/>
                </a:cubicBezTo>
                <a:cubicBezTo>
                  <a:pt x="1570" y="15068"/>
                  <a:pt x="1550" y="14849"/>
                  <a:pt x="1468" y="14647"/>
                </a:cubicBezTo>
                <a:cubicBezTo>
                  <a:pt x="1339" y="14329"/>
                  <a:pt x="1123" y="14237"/>
                  <a:pt x="915" y="14148"/>
                </a:cubicBezTo>
                <a:lnTo>
                  <a:pt x="880" y="14132"/>
                </a:lnTo>
                <a:cubicBezTo>
                  <a:pt x="646" y="14031"/>
                  <a:pt x="402" y="13969"/>
                  <a:pt x="167" y="13909"/>
                </a:cubicBezTo>
                <a:cubicBezTo>
                  <a:pt x="112" y="13895"/>
                  <a:pt x="56" y="13879"/>
                  <a:pt x="0" y="13864"/>
                </a:cubicBezTo>
                <a:close/>
                <a:moveTo>
                  <a:pt x="0" y="14006"/>
                </a:moveTo>
                <a:lnTo>
                  <a:pt x="0" y="14051"/>
                </a:lnTo>
                <a:cubicBezTo>
                  <a:pt x="18" y="14057"/>
                  <a:pt x="37" y="14062"/>
                  <a:pt x="55" y="14066"/>
                </a:cubicBezTo>
                <a:cubicBezTo>
                  <a:pt x="70" y="14070"/>
                  <a:pt x="85" y="14073"/>
                  <a:pt x="99" y="14078"/>
                </a:cubicBezTo>
                <a:cubicBezTo>
                  <a:pt x="154" y="14092"/>
                  <a:pt x="208" y="14107"/>
                  <a:pt x="263" y="14121"/>
                </a:cubicBezTo>
                <a:cubicBezTo>
                  <a:pt x="562" y="14199"/>
                  <a:pt x="871" y="14280"/>
                  <a:pt x="1156" y="14472"/>
                </a:cubicBezTo>
                <a:cubicBezTo>
                  <a:pt x="1325" y="14585"/>
                  <a:pt x="1425" y="14784"/>
                  <a:pt x="1461" y="15078"/>
                </a:cubicBezTo>
                <a:cubicBezTo>
                  <a:pt x="1492" y="15330"/>
                  <a:pt x="1504" y="15591"/>
                  <a:pt x="1517" y="15842"/>
                </a:cubicBezTo>
                <a:lnTo>
                  <a:pt x="1521" y="15934"/>
                </a:lnTo>
                <a:cubicBezTo>
                  <a:pt x="1540" y="16321"/>
                  <a:pt x="1596" y="16640"/>
                  <a:pt x="1688" y="16916"/>
                </a:cubicBezTo>
                <a:lnTo>
                  <a:pt x="1688" y="16814"/>
                </a:lnTo>
                <a:cubicBezTo>
                  <a:pt x="1613" y="16562"/>
                  <a:pt x="1568" y="16273"/>
                  <a:pt x="1551" y="15931"/>
                </a:cubicBezTo>
                <a:lnTo>
                  <a:pt x="1547" y="15840"/>
                </a:lnTo>
                <a:cubicBezTo>
                  <a:pt x="1534" y="15587"/>
                  <a:pt x="1521" y="15324"/>
                  <a:pt x="1490" y="15069"/>
                </a:cubicBezTo>
                <a:cubicBezTo>
                  <a:pt x="1452" y="14759"/>
                  <a:pt x="1347" y="14551"/>
                  <a:pt x="1169" y="14431"/>
                </a:cubicBezTo>
                <a:cubicBezTo>
                  <a:pt x="880" y="14236"/>
                  <a:pt x="568" y="14155"/>
                  <a:pt x="267" y="14076"/>
                </a:cubicBezTo>
                <a:cubicBezTo>
                  <a:pt x="213" y="14062"/>
                  <a:pt x="159" y="14049"/>
                  <a:pt x="105" y="14034"/>
                </a:cubicBezTo>
                <a:cubicBezTo>
                  <a:pt x="90" y="14030"/>
                  <a:pt x="75" y="14025"/>
                  <a:pt x="60" y="14021"/>
                </a:cubicBezTo>
                <a:cubicBezTo>
                  <a:pt x="39" y="14016"/>
                  <a:pt x="20" y="14011"/>
                  <a:pt x="0" y="14006"/>
                </a:cubicBezTo>
                <a:close/>
                <a:moveTo>
                  <a:pt x="21600" y="14086"/>
                </a:moveTo>
                <a:cubicBezTo>
                  <a:pt x="21417" y="14149"/>
                  <a:pt x="21232" y="14199"/>
                  <a:pt x="21051" y="14247"/>
                </a:cubicBezTo>
                <a:cubicBezTo>
                  <a:pt x="20900" y="14287"/>
                  <a:pt x="20745" y="14327"/>
                  <a:pt x="20593" y="14376"/>
                </a:cubicBezTo>
                <a:cubicBezTo>
                  <a:pt x="20520" y="14399"/>
                  <a:pt x="20447" y="14425"/>
                  <a:pt x="20374" y="14450"/>
                </a:cubicBezTo>
                <a:cubicBezTo>
                  <a:pt x="20297" y="14477"/>
                  <a:pt x="20217" y="14504"/>
                  <a:pt x="20138" y="14529"/>
                </a:cubicBezTo>
                <a:cubicBezTo>
                  <a:pt x="20027" y="14565"/>
                  <a:pt x="19961" y="14561"/>
                  <a:pt x="19912" y="14501"/>
                </a:cubicBezTo>
                <a:lnTo>
                  <a:pt x="19912" y="14554"/>
                </a:lnTo>
                <a:cubicBezTo>
                  <a:pt x="19942" y="14582"/>
                  <a:pt x="19975" y="14597"/>
                  <a:pt x="20018" y="14598"/>
                </a:cubicBezTo>
                <a:cubicBezTo>
                  <a:pt x="20054" y="14598"/>
                  <a:pt x="20095" y="14590"/>
                  <a:pt x="20144" y="14574"/>
                </a:cubicBezTo>
                <a:cubicBezTo>
                  <a:pt x="20223" y="14549"/>
                  <a:pt x="20303" y="14520"/>
                  <a:pt x="20381" y="14494"/>
                </a:cubicBezTo>
                <a:cubicBezTo>
                  <a:pt x="20454" y="14469"/>
                  <a:pt x="20527" y="14445"/>
                  <a:pt x="20600" y="14421"/>
                </a:cubicBezTo>
                <a:cubicBezTo>
                  <a:pt x="20751" y="14373"/>
                  <a:pt x="20906" y="14331"/>
                  <a:pt x="21056" y="14291"/>
                </a:cubicBezTo>
                <a:cubicBezTo>
                  <a:pt x="21235" y="14244"/>
                  <a:pt x="21419" y="14195"/>
                  <a:pt x="21600" y="14132"/>
                </a:cubicBezTo>
                <a:lnTo>
                  <a:pt x="21600" y="14086"/>
                </a:lnTo>
                <a:close/>
                <a:moveTo>
                  <a:pt x="251" y="14512"/>
                </a:moveTo>
                <a:cubicBezTo>
                  <a:pt x="179" y="14513"/>
                  <a:pt x="107" y="14520"/>
                  <a:pt x="36" y="14528"/>
                </a:cubicBezTo>
                <a:cubicBezTo>
                  <a:pt x="24" y="14529"/>
                  <a:pt x="12" y="14529"/>
                  <a:pt x="0" y="14530"/>
                </a:cubicBezTo>
                <a:lnTo>
                  <a:pt x="0" y="14574"/>
                </a:lnTo>
                <a:cubicBezTo>
                  <a:pt x="13" y="14573"/>
                  <a:pt x="26" y="14573"/>
                  <a:pt x="38" y="14571"/>
                </a:cubicBezTo>
                <a:cubicBezTo>
                  <a:pt x="108" y="14564"/>
                  <a:pt x="179" y="14558"/>
                  <a:pt x="251" y="14556"/>
                </a:cubicBezTo>
                <a:cubicBezTo>
                  <a:pt x="323" y="14555"/>
                  <a:pt x="396" y="14559"/>
                  <a:pt x="468" y="14576"/>
                </a:cubicBezTo>
                <a:cubicBezTo>
                  <a:pt x="1035" y="14704"/>
                  <a:pt x="1209" y="14959"/>
                  <a:pt x="1279" y="15759"/>
                </a:cubicBezTo>
                <a:cubicBezTo>
                  <a:pt x="1342" y="16481"/>
                  <a:pt x="1475" y="17060"/>
                  <a:pt x="1688" y="17552"/>
                </a:cubicBezTo>
                <a:lnTo>
                  <a:pt x="1688" y="17470"/>
                </a:lnTo>
                <a:cubicBezTo>
                  <a:pt x="1492" y="16996"/>
                  <a:pt x="1369" y="16439"/>
                  <a:pt x="1309" y="15752"/>
                </a:cubicBezTo>
                <a:cubicBezTo>
                  <a:pt x="1236" y="14926"/>
                  <a:pt x="1056" y="14664"/>
                  <a:pt x="472" y="14532"/>
                </a:cubicBezTo>
                <a:cubicBezTo>
                  <a:pt x="398" y="14515"/>
                  <a:pt x="324" y="14510"/>
                  <a:pt x="251" y="14512"/>
                </a:cubicBezTo>
                <a:close/>
                <a:moveTo>
                  <a:pt x="21600" y="14532"/>
                </a:moveTo>
                <a:cubicBezTo>
                  <a:pt x="21507" y="14552"/>
                  <a:pt x="21414" y="14572"/>
                  <a:pt x="21321" y="14591"/>
                </a:cubicBezTo>
                <a:cubicBezTo>
                  <a:pt x="20678" y="14720"/>
                  <a:pt x="20205" y="15215"/>
                  <a:pt x="19912" y="16061"/>
                </a:cubicBezTo>
                <a:lnTo>
                  <a:pt x="19912" y="16162"/>
                </a:lnTo>
                <a:cubicBezTo>
                  <a:pt x="20200" y="15270"/>
                  <a:pt x="20663" y="14769"/>
                  <a:pt x="21326" y="14636"/>
                </a:cubicBezTo>
                <a:cubicBezTo>
                  <a:pt x="21417" y="14617"/>
                  <a:pt x="21509" y="14598"/>
                  <a:pt x="21600" y="14578"/>
                </a:cubicBezTo>
                <a:lnTo>
                  <a:pt x="21600" y="14532"/>
                </a:lnTo>
                <a:close/>
                <a:moveTo>
                  <a:pt x="261" y="14581"/>
                </a:moveTo>
                <a:cubicBezTo>
                  <a:pt x="174" y="14574"/>
                  <a:pt x="87" y="14580"/>
                  <a:pt x="0" y="14612"/>
                </a:cubicBezTo>
                <a:lnTo>
                  <a:pt x="0" y="14658"/>
                </a:lnTo>
                <a:cubicBezTo>
                  <a:pt x="2" y="14657"/>
                  <a:pt x="4" y="14657"/>
                  <a:pt x="6" y="14656"/>
                </a:cubicBezTo>
                <a:cubicBezTo>
                  <a:pt x="176" y="14593"/>
                  <a:pt x="347" y="14635"/>
                  <a:pt x="513" y="14674"/>
                </a:cubicBezTo>
                <a:lnTo>
                  <a:pt x="536" y="14679"/>
                </a:lnTo>
                <a:cubicBezTo>
                  <a:pt x="970" y="14782"/>
                  <a:pt x="1120" y="15007"/>
                  <a:pt x="1206" y="15682"/>
                </a:cubicBezTo>
                <a:cubicBezTo>
                  <a:pt x="1216" y="15762"/>
                  <a:pt x="1225" y="15846"/>
                  <a:pt x="1233" y="15942"/>
                </a:cubicBezTo>
                <a:cubicBezTo>
                  <a:pt x="1293" y="16646"/>
                  <a:pt x="1443" y="17223"/>
                  <a:pt x="1688" y="17704"/>
                </a:cubicBezTo>
                <a:lnTo>
                  <a:pt x="1688" y="17631"/>
                </a:lnTo>
                <a:cubicBezTo>
                  <a:pt x="1460" y="17165"/>
                  <a:pt x="1320" y="16611"/>
                  <a:pt x="1262" y="15938"/>
                </a:cubicBezTo>
                <a:cubicBezTo>
                  <a:pt x="1253" y="15840"/>
                  <a:pt x="1245" y="15754"/>
                  <a:pt x="1235" y="15674"/>
                </a:cubicBezTo>
                <a:cubicBezTo>
                  <a:pt x="1147" y="14984"/>
                  <a:pt x="985" y="14740"/>
                  <a:pt x="540" y="14634"/>
                </a:cubicBezTo>
                <a:lnTo>
                  <a:pt x="517" y="14629"/>
                </a:lnTo>
                <a:cubicBezTo>
                  <a:pt x="433" y="14609"/>
                  <a:pt x="347" y="14588"/>
                  <a:pt x="261" y="14581"/>
                </a:cubicBezTo>
                <a:close/>
                <a:moveTo>
                  <a:pt x="21600" y="14932"/>
                </a:moveTo>
                <a:cubicBezTo>
                  <a:pt x="21278" y="15001"/>
                  <a:pt x="20954" y="15100"/>
                  <a:pt x="20673" y="15409"/>
                </a:cubicBezTo>
                <a:cubicBezTo>
                  <a:pt x="20317" y="15800"/>
                  <a:pt x="19936" y="16813"/>
                  <a:pt x="20145" y="17696"/>
                </a:cubicBezTo>
                <a:cubicBezTo>
                  <a:pt x="20239" y="18094"/>
                  <a:pt x="20329" y="18523"/>
                  <a:pt x="20294" y="18985"/>
                </a:cubicBezTo>
                <a:cubicBezTo>
                  <a:pt x="20293" y="19006"/>
                  <a:pt x="20292" y="19027"/>
                  <a:pt x="20293" y="19048"/>
                </a:cubicBezTo>
                <a:cubicBezTo>
                  <a:pt x="20293" y="19064"/>
                  <a:pt x="20293" y="19079"/>
                  <a:pt x="20293" y="19096"/>
                </a:cubicBezTo>
                <a:cubicBezTo>
                  <a:pt x="20277" y="19399"/>
                  <a:pt x="20213" y="19601"/>
                  <a:pt x="20108" y="19679"/>
                </a:cubicBezTo>
                <a:cubicBezTo>
                  <a:pt x="20003" y="19756"/>
                  <a:pt x="19860" y="19708"/>
                  <a:pt x="19696" y="19541"/>
                </a:cubicBezTo>
                <a:cubicBezTo>
                  <a:pt x="19591" y="19434"/>
                  <a:pt x="19497" y="19302"/>
                  <a:pt x="19407" y="19175"/>
                </a:cubicBezTo>
                <a:cubicBezTo>
                  <a:pt x="19360" y="19109"/>
                  <a:pt x="19312" y="19044"/>
                  <a:pt x="19263" y="18980"/>
                </a:cubicBezTo>
                <a:lnTo>
                  <a:pt x="19216" y="18980"/>
                </a:lnTo>
                <a:cubicBezTo>
                  <a:pt x="19275" y="19054"/>
                  <a:pt x="19332" y="19131"/>
                  <a:pt x="19387" y="19208"/>
                </a:cubicBezTo>
                <a:cubicBezTo>
                  <a:pt x="19478" y="19337"/>
                  <a:pt x="19573" y="19469"/>
                  <a:pt x="19679" y="19578"/>
                </a:cubicBezTo>
                <a:cubicBezTo>
                  <a:pt x="19798" y="19698"/>
                  <a:pt x="19906" y="19759"/>
                  <a:pt x="19999" y="19759"/>
                </a:cubicBezTo>
                <a:cubicBezTo>
                  <a:pt x="20043" y="19759"/>
                  <a:pt x="20084" y="19745"/>
                  <a:pt x="20120" y="19718"/>
                </a:cubicBezTo>
                <a:cubicBezTo>
                  <a:pt x="20236" y="19633"/>
                  <a:pt x="20306" y="19420"/>
                  <a:pt x="20322" y="19100"/>
                </a:cubicBezTo>
                <a:cubicBezTo>
                  <a:pt x="20323" y="19082"/>
                  <a:pt x="20322" y="19064"/>
                  <a:pt x="20322" y="19046"/>
                </a:cubicBezTo>
                <a:cubicBezTo>
                  <a:pt x="20322" y="19026"/>
                  <a:pt x="20322" y="19007"/>
                  <a:pt x="20323" y="18989"/>
                </a:cubicBezTo>
                <a:cubicBezTo>
                  <a:pt x="20358" y="18517"/>
                  <a:pt x="20268" y="18084"/>
                  <a:pt x="20173" y="17681"/>
                </a:cubicBezTo>
                <a:cubicBezTo>
                  <a:pt x="19969" y="16818"/>
                  <a:pt x="20342" y="15828"/>
                  <a:pt x="20690" y="15444"/>
                </a:cubicBezTo>
                <a:cubicBezTo>
                  <a:pt x="20964" y="15143"/>
                  <a:pt x="21282" y="15045"/>
                  <a:pt x="21600" y="14977"/>
                </a:cubicBezTo>
                <a:lnTo>
                  <a:pt x="21600" y="14932"/>
                </a:lnTo>
                <a:close/>
                <a:moveTo>
                  <a:pt x="183" y="15168"/>
                </a:moveTo>
                <a:cubicBezTo>
                  <a:pt x="146" y="15167"/>
                  <a:pt x="108" y="15176"/>
                  <a:pt x="71" y="15183"/>
                </a:cubicBezTo>
                <a:cubicBezTo>
                  <a:pt x="47" y="15188"/>
                  <a:pt x="23" y="15192"/>
                  <a:pt x="0" y="15194"/>
                </a:cubicBezTo>
                <a:lnTo>
                  <a:pt x="0" y="15239"/>
                </a:lnTo>
                <a:cubicBezTo>
                  <a:pt x="25" y="15237"/>
                  <a:pt x="50" y="15232"/>
                  <a:pt x="74" y="15227"/>
                </a:cubicBezTo>
                <a:cubicBezTo>
                  <a:pt x="112" y="15219"/>
                  <a:pt x="147" y="15211"/>
                  <a:pt x="182" y="15213"/>
                </a:cubicBezTo>
                <a:cubicBezTo>
                  <a:pt x="630" y="15230"/>
                  <a:pt x="843" y="15483"/>
                  <a:pt x="941" y="16114"/>
                </a:cubicBezTo>
                <a:cubicBezTo>
                  <a:pt x="1076" y="16975"/>
                  <a:pt x="1287" y="17695"/>
                  <a:pt x="1587" y="18313"/>
                </a:cubicBezTo>
                <a:cubicBezTo>
                  <a:pt x="1623" y="18388"/>
                  <a:pt x="1656" y="18467"/>
                  <a:pt x="1688" y="18546"/>
                </a:cubicBezTo>
                <a:lnTo>
                  <a:pt x="1688" y="18461"/>
                </a:lnTo>
                <a:cubicBezTo>
                  <a:pt x="1663" y="18402"/>
                  <a:pt x="1638" y="18343"/>
                  <a:pt x="1611" y="18286"/>
                </a:cubicBezTo>
                <a:cubicBezTo>
                  <a:pt x="1313" y="17672"/>
                  <a:pt x="1104" y="16958"/>
                  <a:pt x="970" y="16103"/>
                </a:cubicBezTo>
                <a:cubicBezTo>
                  <a:pt x="869" y="15456"/>
                  <a:pt x="641" y="15185"/>
                  <a:pt x="183" y="15168"/>
                </a:cubicBezTo>
                <a:close/>
                <a:moveTo>
                  <a:pt x="21600" y="15312"/>
                </a:moveTo>
                <a:cubicBezTo>
                  <a:pt x="21481" y="15332"/>
                  <a:pt x="21367" y="15378"/>
                  <a:pt x="21268" y="15426"/>
                </a:cubicBezTo>
                <a:cubicBezTo>
                  <a:pt x="20954" y="15576"/>
                  <a:pt x="20729" y="15827"/>
                  <a:pt x="20580" y="16191"/>
                </a:cubicBezTo>
                <a:cubicBezTo>
                  <a:pt x="20390" y="16655"/>
                  <a:pt x="20353" y="17157"/>
                  <a:pt x="20465" y="17723"/>
                </a:cubicBezTo>
                <a:cubicBezTo>
                  <a:pt x="20627" y="18545"/>
                  <a:pt x="20590" y="19370"/>
                  <a:pt x="20539" y="19998"/>
                </a:cubicBezTo>
                <a:cubicBezTo>
                  <a:pt x="20514" y="20314"/>
                  <a:pt x="20454" y="20506"/>
                  <a:pt x="20355" y="20582"/>
                </a:cubicBezTo>
                <a:cubicBezTo>
                  <a:pt x="20255" y="20658"/>
                  <a:pt x="20117" y="20617"/>
                  <a:pt x="19932" y="20458"/>
                </a:cubicBezTo>
                <a:cubicBezTo>
                  <a:pt x="19923" y="20450"/>
                  <a:pt x="19914" y="20441"/>
                  <a:pt x="19905" y="20432"/>
                </a:cubicBezTo>
                <a:cubicBezTo>
                  <a:pt x="19898" y="20425"/>
                  <a:pt x="19890" y="20418"/>
                  <a:pt x="19882" y="20411"/>
                </a:cubicBezTo>
                <a:cubicBezTo>
                  <a:pt x="19687" y="20237"/>
                  <a:pt x="19519" y="20004"/>
                  <a:pt x="19356" y="19779"/>
                </a:cubicBezTo>
                <a:cubicBezTo>
                  <a:pt x="19268" y="19658"/>
                  <a:pt x="19178" y="19534"/>
                  <a:pt x="19084" y="19420"/>
                </a:cubicBezTo>
                <a:cubicBezTo>
                  <a:pt x="18950" y="19255"/>
                  <a:pt x="18805" y="19094"/>
                  <a:pt x="18641" y="18980"/>
                </a:cubicBezTo>
                <a:lnTo>
                  <a:pt x="18560" y="18980"/>
                </a:lnTo>
                <a:cubicBezTo>
                  <a:pt x="18750" y="19092"/>
                  <a:pt x="18914" y="19270"/>
                  <a:pt x="19065" y="19454"/>
                </a:cubicBezTo>
                <a:cubicBezTo>
                  <a:pt x="19158" y="19568"/>
                  <a:pt x="19249" y="19693"/>
                  <a:pt x="19336" y="19812"/>
                </a:cubicBezTo>
                <a:cubicBezTo>
                  <a:pt x="19500" y="20039"/>
                  <a:pt x="19670" y="20273"/>
                  <a:pt x="19868" y="20449"/>
                </a:cubicBezTo>
                <a:cubicBezTo>
                  <a:pt x="19875" y="20456"/>
                  <a:pt x="19882" y="20464"/>
                  <a:pt x="19889" y="20471"/>
                </a:cubicBezTo>
                <a:cubicBezTo>
                  <a:pt x="19898" y="20480"/>
                  <a:pt x="19908" y="20489"/>
                  <a:pt x="19917" y="20497"/>
                </a:cubicBezTo>
                <a:cubicBezTo>
                  <a:pt x="20112" y="20664"/>
                  <a:pt x="20259" y="20705"/>
                  <a:pt x="20368" y="20621"/>
                </a:cubicBezTo>
                <a:cubicBezTo>
                  <a:pt x="20476" y="20538"/>
                  <a:pt x="20541" y="20336"/>
                  <a:pt x="20568" y="20003"/>
                </a:cubicBezTo>
                <a:cubicBezTo>
                  <a:pt x="20619" y="19371"/>
                  <a:pt x="20658" y="18539"/>
                  <a:pt x="20494" y="17709"/>
                </a:cubicBezTo>
                <a:cubicBezTo>
                  <a:pt x="20384" y="17156"/>
                  <a:pt x="20420" y="16668"/>
                  <a:pt x="20605" y="16215"/>
                </a:cubicBezTo>
                <a:cubicBezTo>
                  <a:pt x="20750" y="15860"/>
                  <a:pt x="20970" y="15617"/>
                  <a:pt x="21277" y="15469"/>
                </a:cubicBezTo>
                <a:cubicBezTo>
                  <a:pt x="21374" y="15423"/>
                  <a:pt x="21484" y="15376"/>
                  <a:pt x="21600" y="15356"/>
                </a:cubicBezTo>
                <a:lnTo>
                  <a:pt x="21600" y="15312"/>
                </a:lnTo>
                <a:close/>
                <a:moveTo>
                  <a:pt x="21600" y="15697"/>
                </a:moveTo>
                <a:cubicBezTo>
                  <a:pt x="21174" y="15824"/>
                  <a:pt x="20910" y="16112"/>
                  <a:pt x="20761" y="16619"/>
                </a:cubicBezTo>
                <a:cubicBezTo>
                  <a:pt x="20646" y="17008"/>
                  <a:pt x="20689" y="17413"/>
                  <a:pt x="20729" y="17805"/>
                </a:cubicBezTo>
                <a:lnTo>
                  <a:pt x="20732" y="17830"/>
                </a:lnTo>
                <a:cubicBezTo>
                  <a:pt x="20737" y="17881"/>
                  <a:pt x="20742" y="17933"/>
                  <a:pt x="20748" y="17984"/>
                </a:cubicBezTo>
                <a:cubicBezTo>
                  <a:pt x="20786" y="18341"/>
                  <a:pt x="20825" y="18710"/>
                  <a:pt x="20809" y="19079"/>
                </a:cubicBezTo>
                <a:cubicBezTo>
                  <a:pt x="20799" y="19313"/>
                  <a:pt x="20811" y="19549"/>
                  <a:pt x="20823" y="19777"/>
                </a:cubicBezTo>
                <a:cubicBezTo>
                  <a:pt x="20834" y="19998"/>
                  <a:pt x="20846" y="20226"/>
                  <a:pt x="20837" y="20451"/>
                </a:cubicBezTo>
                <a:lnTo>
                  <a:pt x="20834" y="20531"/>
                </a:lnTo>
                <a:cubicBezTo>
                  <a:pt x="20827" y="20743"/>
                  <a:pt x="20819" y="20962"/>
                  <a:pt x="20767" y="21163"/>
                </a:cubicBezTo>
                <a:cubicBezTo>
                  <a:pt x="20719" y="21348"/>
                  <a:pt x="20659" y="21459"/>
                  <a:pt x="20583" y="21501"/>
                </a:cubicBezTo>
                <a:cubicBezTo>
                  <a:pt x="20507" y="21543"/>
                  <a:pt x="20416" y="21519"/>
                  <a:pt x="20304" y="21428"/>
                </a:cubicBezTo>
                <a:cubicBezTo>
                  <a:pt x="20077" y="21243"/>
                  <a:pt x="19880" y="20984"/>
                  <a:pt x="19689" y="20732"/>
                </a:cubicBezTo>
                <a:lnTo>
                  <a:pt x="19656" y="20689"/>
                </a:lnTo>
                <a:cubicBezTo>
                  <a:pt x="19545" y="20542"/>
                  <a:pt x="19434" y="20393"/>
                  <a:pt x="19324" y="20245"/>
                </a:cubicBezTo>
                <a:cubicBezTo>
                  <a:pt x="19189" y="20064"/>
                  <a:pt x="19049" y="19877"/>
                  <a:pt x="18910" y="19696"/>
                </a:cubicBezTo>
                <a:cubicBezTo>
                  <a:pt x="18665" y="19376"/>
                  <a:pt x="18369" y="19181"/>
                  <a:pt x="18031" y="19114"/>
                </a:cubicBezTo>
                <a:lnTo>
                  <a:pt x="18020" y="19111"/>
                </a:lnTo>
                <a:cubicBezTo>
                  <a:pt x="17681" y="19043"/>
                  <a:pt x="17331" y="18974"/>
                  <a:pt x="16983" y="19074"/>
                </a:cubicBezTo>
                <a:cubicBezTo>
                  <a:pt x="16725" y="19148"/>
                  <a:pt x="16583" y="19465"/>
                  <a:pt x="16621" y="19881"/>
                </a:cubicBezTo>
                <a:cubicBezTo>
                  <a:pt x="16659" y="20291"/>
                  <a:pt x="16791" y="20641"/>
                  <a:pt x="16918" y="20979"/>
                </a:cubicBezTo>
                <a:cubicBezTo>
                  <a:pt x="16946" y="21053"/>
                  <a:pt x="16974" y="21127"/>
                  <a:pt x="17001" y="21202"/>
                </a:cubicBezTo>
                <a:cubicBezTo>
                  <a:pt x="17053" y="21346"/>
                  <a:pt x="17094" y="21475"/>
                  <a:pt x="17131" y="21600"/>
                </a:cubicBezTo>
                <a:lnTo>
                  <a:pt x="17164" y="21600"/>
                </a:lnTo>
                <a:cubicBezTo>
                  <a:pt x="17125" y="21469"/>
                  <a:pt x="17082" y="21332"/>
                  <a:pt x="17027" y="21180"/>
                </a:cubicBezTo>
                <a:cubicBezTo>
                  <a:pt x="17000" y="21105"/>
                  <a:pt x="16972" y="21030"/>
                  <a:pt x="16944" y="20956"/>
                </a:cubicBezTo>
                <a:cubicBezTo>
                  <a:pt x="16818" y="20621"/>
                  <a:pt x="16688" y="20277"/>
                  <a:pt x="16651" y="19876"/>
                </a:cubicBezTo>
                <a:cubicBezTo>
                  <a:pt x="16614" y="19479"/>
                  <a:pt x="16743" y="19188"/>
                  <a:pt x="16988" y="19118"/>
                </a:cubicBezTo>
                <a:cubicBezTo>
                  <a:pt x="17332" y="19019"/>
                  <a:pt x="17679" y="19088"/>
                  <a:pt x="18016" y="19156"/>
                </a:cubicBezTo>
                <a:lnTo>
                  <a:pt x="18028" y="19158"/>
                </a:lnTo>
                <a:cubicBezTo>
                  <a:pt x="18360" y="19224"/>
                  <a:pt x="18650" y="19416"/>
                  <a:pt x="18891" y="19731"/>
                </a:cubicBezTo>
                <a:cubicBezTo>
                  <a:pt x="19030" y="19912"/>
                  <a:pt x="19169" y="20099"/>
                  <a:pt x="19304" y="20279"/>
                </a:cubicBezTo>
                <a:cubicBezTo>
                  <a:pt x="19415" y="20427"/>
                  <a:pt x="19526" y="20575"/>
                  <a:pt x="19637" y="20721"/>
                </a:cubicBezTo>
                <a:lnTo>
                  <a:pt x="19670" y="20765"/>
                </a:lnTo>
                <a:cubicBezTo>
                  <a:pt x="19862" y="21018"/>
                  <a:pt x="20061" y="21281"/>
                  <a:pt x="20291" y="21468"/>
                </a:cubicBezTo>
                <a:cubicBezTo>
                  <a:pt x="20411" y="21565"/>
                  <a:pt x="20510" y="21589"/>
                  <a:pt x="20593" y="21542"/>
                </a:cubicBezTo>
                <a:cubicBezTo>
                  <a:pt x="20678" y="21495"/>
                  <a:pt x="20744" y="21378"/>
                  <a:pt x="20795" y="21180"/>
                </a:cubicBezTo>
                <a:cubicBezTo>
                  <a:pt x="20848" y="20972"/>
                  <a:pt x="20856" y="20749"/>
                  <a:pt x="20863" y="20534"/>
                </a:cubicBezTo>
                <a:lnTo>
                  <a:pt x="20866" y="20453"/>
                </a:lnTo>
                <a:cubicBezTo>
                  <a:pt x="20875" y="20226"/>
                  <a:pt x="20863" y="19997"/>
                  <a:pt x="20852" y="19774"/>
                </a:cubicBezTo>
                <a:cubicBezTo>
                  <a:pt x="20840" y="19548"/>
                  <a:pt x="20828" y="19313"/>
                  <a:pt x="20838" y="19082"/>
                </a:cubicBezTo>
                <a:cubicBezTo>
                  <a:pt x="20854" y="18708"/>
                  <a:pt x="20815" y="18336"/>
                  <a:pt x="20777" y="17976"/>
                </a:cubicBezTo>
                <a:cubicBezTo>
                  <a:pt x="20771" y="17925"/>
                  <a:pt x="20766" y="17874"/>
                  <a:pt x="20760" y="17823"/>
                </a:cubicBezTo>
                <a:lnTo>
                  <a:pt x="20758" y="17798"/>
                </a:lnTo>
                <a:cubicBezTo>
                  <a:pt x="20718" y="17413"/>
                  <a:pt x="20677" y="17016"/>
                  <a:pt x="20788" y="16638"/>
                </a:cubicBezTo>
                <a:cubicBezTo>
                  <a:pt x="20933" y="16148"/>
                  <a:pt x="21187" y="15866"/>
                  <a:pt x="21600" y="15741"/>
                </a:cubicBezTo>
                <a:lnTo>
                  <a:pt x="21600" y="15697"/>
                </a:lnTo>
                <a:close/>
                <a:moveTo>
                  <a:pt x="0" y="16088"/>
                </a:moveTo>
                <a:lnTo>
                  <a:pt x="0" y="16133"/>
                </a:lnTo>
                <a:cubicBezTo>
                  <a:pt x="341" y="16269"/>
                  <a:pt x="510" y="16697"/>
                  <a:pt x="639" y="17151"/>
                </a:cubicBezTo>
                <a:cubicBezTo>
                  <a:pt x="1037" y="18552"/>
                  <a:pt x="1529" y="19845"/>
                  <a:pt x="2102" y="20992"/>
                </a:cubicBezTo>
                <a:cubicBezTo>
                  <a:pt x="2177" y="21143"/>
                  <a:pt x="2263" y="21285"/>
                  <a:pt x="2346" y="21422"/>
                </a:cubicBezTo>
                <a:cubicBezTo>
                  <a:pt x="2382" y="21480"/>
                  <a:pt x="2418" y="21540"/>
                  <a:pt x="2453" y="21600"/>
                </a:cubicBezTo>
                <a:lnTo>
                  <a:pt x="2492" y="21600"/>
                </a:lnTo>
                <a:cubicBezTo>
                  <a:pt x="2451" y="21529"/>
                  <a:pt x="2409" y="21460"/>
                  <a:pt x="2368" y="21392"/>
                </a:cubicBezTo>
                <a:cubicBezTo>
                  <a:pt x="2285" y="21256"/>
                  <a:pt x="2200" y="21114"/>
                  <a:pt x="2125" y="20965"/>
                </a:cubicBezTo>
                <a:cubicBezTo>
                  <a:pt x="1553" y="19820"/>
                  <a:pt x="1063" y="18531"/>
                  <a:pt x="666" y="17133"/>
                </a:cubicBezTo>
                <a:cubicBezTo>
                  <a:pt x="539" y="16687"/>
                  <a:pt x="360" y="16228"/>
                  <a:pt x="0" y="16088"/>
                </a:cubicBezTo>
                <a:close/>
                <a:moveTo>
                  <a:pt x="21600" y="16124"/>
                </a:moveTo>
                <a:cubicBezTo>
                  <a:pt x="21131" y="16370"/>
                  <a:pt x="20935" y="16874"/>
                  <a:pt x="20987" y="17692"/>
                </a:cubicBezTo>
                <a:cubicBezTo>
                  <a:pt x="20992" y="17783"/>
                  <a:pt x="20999" y="17873"/>
                  <a:pt x="21005" y="17964"/>
                </a:cubicBezTo>
                <a:cubicBezTo>
                  <a:pt x="21023" y="18235"/>
                  <a:pt x="21042" y="18516"/>
                  <a:pt x="21048" y="18792"/>
                </a:cubicBezTo>
                <a:cubicBezTo>
                  <a:pt x="21062" y="19400"/>
                  <a:pt x="21115" y="20012"/>
                  <a:pt x="21166" y="20602"/>
                </a:cubicBezTo>
                <a:lnTo>
                  <a:pt x="21184" y="20816"/>
                </a:lnTo>
                <a:cubicBezTo>
                  <a:pt x="21189" y="20875"/>
                  <a:pt x="21195" y="20934"/>
                  <a:pt x="21201" y="20994"/>
                </a:cubicBezTo>
                <a:cubicBezTo>
                  <a:pt x="21221" y="21193"/>
                  <a:pt x="21240" y="21397"/>
                  <a:pt x="21231" y="21600"/>
                </a:cubicBezTo>
                <a:lnTo>
                  <a:pt x="21260" y="21600"/>
                </a:lnTo>
                <a:cubicBezTo>
                  <a:pt x="21268" y="21393"/>
                  <a:pt x="21250" y="21188"/>
                  <a:pt x="21230" y="20987"/>
                </a:cubicBezTo>
                <a:cubicBezTo>
                  <a:pt x="21224" y="20928"/>
                  <a:pt x="21219" y="20870"/>
                  <a:pt x="21214" y="20811"/>
                </a:cubicBezTo>
                <a:lnTo>
                  <a:pt x="21195" y="20596"/>
                </a:lnTo>
                <a:cubicBezTo>
                  <a:pt x="21144" y="20006"/>
                  <a:pt x="21091" y="19396"/>
                  <a:pt x="21078" y="18789"/>
                </a:cubicBezTo>
                <a:cubicBezTo>
                  <a:pt x="21071" y="18512"/>
                  <a:pt x="21053" y="18232"/>
                  <a:pt x="21034" y="17960"/>
                </a:cubicBezTo>
                <a:cubicBezTo>
                  <a:pt x="21028" y="17869"/>
                  <a:pt x="21022" y="17778"/>
                  <a:pt x="21016" y="17688"/>
                </a:cubicBezTo>
                <a:cubicBezTo>
                  <a:pt x="20966" y="16889"/>
                  <a:pt x="21148" y="16412"/>
                  <a:pt x="21600" y="16171"/>
                </a:cubicBezTo>
                <a:lnTo>
                  <a:pt x="21600" y="16124"/>
                </a:lnTo>
                <a:close/>
                <a:moveTo>
                  <a:pt x="0" y="16585"/>
                </a:moveTo>
                <a:lnTo>
                  <a:pt x="0" y="16636"/>
                </a:lnTo>
                <a:cubicBezTo>
                  <a:pt x="139" y="16746"/>
                  <a:pt x="251" y="16922"/>
                  <a:pt x="334" y="17165"/>
                </a:cubicBezTo>
                <a:cubicBezTo>
                  <a:pt x="484" y="17605"/>
                  <a:pt x="637" y="18086"/>
                  <a:pt x="816" y="18678"/>
                </a:cubicBezTo>
                <a:cubicBezTo>
                  <a:pt x="986" y="19240"/>
                  <a:pt x="1196" y="19801"/>
                  <a:pt x="1459" y="20392"/>
                </a:cubicBezTo>
                <a:cubicBezTo>
                  <a:pt x="1568" y="20638"/>
                  <a:pt x="1692" y="20872"/>
                  <a:pt x="1812" y="21099"/>
                </a:cubicBezTo>
                <a:cubicBezTo>
                  <a:pt x="1897" y="21262"/>
                  <a:pt x="1984" y="21428"/>
                  <a:pt x="2068" y="21600"/>
                </a:cubicBezTo>
                <a:lnTo>
                  <a:pt x="2104" y="21600"/>
                </a:lnTo>
                <a:cubicBezTo>
                  <a:pt x="2017" y="21419"/>
                  <a:pt x="1925" y="21243"/>
                  <a:pt x="1835" y="21072"/>
                </a:cubicBezTo>
                <a:cubicBezTo>
                  <a:pt x="1716" y="20845"/>
                  <a:pt x="1592" y="20610"/>
                  <a:pt x="1484" y="20366"/>
                </a:cubicBezTo>
                <a:cubicBezTo>
                  <a:pt x="1222" y="19777"/>
                  <a:pt x="1013" y="19219"/>
                  <a:pt x="843" y="18659"/>
                </a:cubicBezTo>
                <a:cubicBezTo>
                  <a:pt x="664" y="18067"/>
                  <a:pt x="510" y="17585"/>
                  <a:pt x="360" y="17144"/>
                </a:cubicBezTo>
                <a:cubicBezTo>
                  <a:pt x="272" y="16885"/>
                  <a:pt x="151" y="16698"/>
                  <a:pt x="0" y="16585"/>
                </a:cubicBezTo>
                <a:close/>
                <a:moveTo>
                  <a:pt x="21600" y="16683"/>
                </a:moveTo>
                <a:cubicBezTo>
                  <a:pt x="21359" y="16927"/>
                  <a:pt x="21251" y="17307"/>
                  <a:pt x="21272" y="17845"/>
                </a:cubicBezTo>
                <a:cubicBezTo>
                  <a:pt x="21290" y="18328"/>
                  <a:pt x="21317" y="18897"/>
                  <a:pt x="21378" y="19454"/>
                </a:cubicBezTo>
                <a:cubicBezTo>
                  <a:pt x="21420" y="19842"/>
                  <a:pt x="21476" y="20288"/>
                  <a:pt x="21600" y="20703"/>
                </a:cubicBezTo>
                <a:lnTo>
                  <a:pt x="21600" y="20591"/>
                </a:lnTo>
                <a:cubicBezTo>
                  <a:pt x="21496" y="20208"/>
                  <a:pt x="21445" y="19802"/>
                  <a:pt x="21407" y="19446"/>
                </a:cubicBezTo>
                <a:cubicBezTo>
                  <a:pt x="21346" y="18892"/>
                  <a:pt x="21320" y="18324"/>
                  <a:pt x="21301" y="17842"/>
                </a:cubicBezTo>
                <a:cubicBezTo>
                  <a:pt x="21282" y="17334"/>
                  <a:pt x="21380" y="16973"/>
                  <a:pt x="21600" y="16738"/>
                </a:cubicBezTo>
                <a:lnTo>
                  <a:pt x="21600" y="16683"/>
                </a:lnTo>
                <a:close/>
                <a:moveTo>
                  <a:pt x="21600" y="17128"/>
                </a:moveTo>
                <a:cubicBezTo>
                  <a:pt x="21546" y="17234"/>
                  <a:pt x="21514" y="17358"/>
                  <a:pt x="21491" y="17477"/>
                </a:cubicBezTo>
                <a:cubicBezTo>
                  <a:pt x="21396" y="17955"/>
                  <a:pt x="21454" y="18435"/>
                  <a:pt x="21504" y="18859"/>
                </a:cubicBezTo>
                <a:lnTo>
                  <a:pt x="21515" y="18958"/>
                </a:lnTo>
                <a:cubicBezTo>
                  <a:pt x="21537" y="19147"/>
                  <a:pt x="21560" y="19341"/>
                  <a:pt x="21600" y="19526"/>
                </a:cubicBezTo>
                <a:lnTo>
                  <a:pt x="21600" y="19355"/>
                </a:lnTo>
                <a:cubicBezTo>
                  <a:pt x="21578" y="19221"/>
                  <a:pt x="21560" y="19085"/>
                  <a:pt x="21545" y="18951"/>
                </a:cubicBezTo>
                <a:lnTo>
                  <a:pt x="21533" y="18852"/>
                </a:lnTo>
                <a:cubicBezTo>
                  <a:pt x="21483" y="18433"/>
                  <a:pt x="21427" y="17957"/>
                  <a:pt x="21519" y="17489"/>
                </a:cubicBezTo>
                <a:cubicBezTo>
                  <a:pt x="21538" y="17394"/>
                  <a:pt x="21563" y="17294"/>
                  <a:pt x="21600" y="17204"/>
                </a:cubicBezTo>
                <a:lnTo>
                  <a:pt x="21600" y="17128"/>
                </a:lnTo>
                <a:close/>
                <a:moveTo>
                  <a:pt x="0" y="18257"/>
                </a:moveTo>
                <a:lnTo>
                  <a:pt x="0" y="18343"/>
                </a:lnTo>
                <a:cubicBezTo>
                  <a:pt x="164" y="18779"/>
                  <a:pt x="234" y="19236"/>
                  <a:pt x="205" y="19710"/>
                </a:cubicBezTo>
                <a:cubicBezTo>
                  <a:pt x="193" y="19908"/>
                  <a:pt x="145" y="20145"/>
                  <a:pt x="0" y="20294"/>
                </a:cubicBezTo>
                <a:lnTo>
                  <a:pt x="0" y="20344"/>
                </a:lnTo>
                <a:cubicBezTo>
                  <a:pt x="135" y="20216"/>
                  <a:pt x="218" y="20001"/>
                  <a:pt x="235" y="19714"/>
                </a:cubicBezTo>
                <a:cubicBezTo>
                  <a:pt x="265" y="19208"/>
                  <a:pt x="185" y="18719"/>
                  <a:pt x="0" y="18257"/>
                </a:cubicBezTo>
                <a:close/>
                <a:moveTo>
                  <a:pt x="1837" y="18980"/>
                </a:moveTo>
                <a:cubicBezTo>
                  <a:pt x="1864" y="19069"/>
                  <a:pt x="1889" y="19158"/>
                  <a:pt x="1914" y="19245"/>
                </a:cubicBezTo>
                <a:cubicBezTo>
                  <a:pt x="2142" y="20072"/>
                  <a:pt x="2472" y="20660"/>
                  <a:pt x="2923" y="21042"/>
                </a:cubicBezTo>
                <a:lnTo>
                  <a:pt x="2943" y="21059"/>
                </a:lnTo>
                <a:cubicBezTo>
                  <a:pt x="3121" y="21210"/>
                  <a:pt x="3304" y="21366"/>
                  <a:pt x="3444" y="21600"/>
                </a:cubicBezTo>
                <a:lnTo>
                  <a:pt x="3484" y="21600"/>
                </a:lnTo>
                <a:cubicBezTo>
                  <a:pt x="3339" y="21344"/>
                  <a:pt x="3145" y="21180"/>
                  <a:pt x="2958" y="21021"/>
                </a:cubicBezTo>
                <a:lnTo>
                  <a:pt x="2937" y="21003"/>
                </a:lnTo>
                <a:cubicBezTo>
                  <a:pt x="2493" y="20626"/>
                  <a:pt x="2167" y="20044"/>
                  <a:pt x="1941" y="19227"/>
                </a:cubicBezTo>
                <a:cubicBezTo>
                  <a:pt x="1918" y="19145"/>
                  <a:pt x="1894" y="19063"/>
                  <a:pt x="1870" y="18980"/>
                </a:cubicBezTo>
                <a:lnTo>
                  <a:pt x="1837" y="18980"/>
                </a:lnTo>
                <a:close/>
                <a:moveTo>
                  <a:pt x="2155" y="18980"/>
                </a:moveTo>
                <a:cubicBezTo>
                  <a:pt x="2226" y="19290"/>
                  <a:pt x="2310" y="19556"/>
                  <a:pt x="2412" y="19789"/>
                </a:cubicBezTo>
                <a:cubicBezTo>
                  <a:pt x="2621" y="20267"/>
                  <a:pt x="2939" y="20500"/>
                  <a:pt x="3248" y="20699"/>
                </a:cubicBezTo>
                <a:cubicBezTo>
                  <a:pt x="3535" y="20884"/>
                  <a:pt x="3821" y="21125"/>
                  <a:pt x="3987" y="21600"/>
                </a:cubicBezTo>
                <a:lnTo>
                  <a:pt x="4020" y="21600"/>
                </a:lnTo>
                <a:cubicBezTo>
                  <a:pt x="3851" y="21097"/>
                  <a:pt x="3542" y="20841"/>
                  <a:pt x="3260" y="20659"/>
                </a:cubicBezTo>
                <a:cubicBezTo>
                  <a:pt x="2955" y="20462"/>
                  <a:pt x="2641" y="20232"/>
                  <a:pt x="2436" y="19765"/>
                </a:cubicBezTo>
                <a:cubicBezTo>
                  <a:pt x="2337" y="19539"/>
                  <a:pt x="2255" y="19279"/>
                  <a:pt x="2186" y="18980"/>
                </a:cubicBezTo>
                <a:lnTo>
                  <a:pt x="2155" y="18980"/>
                </a:lnTo>
                <a:close/>
                <a:moveTo>
                  <a:pt x="2224" y="18980"/>
                </a:moveTo>
                <a:cubicBezTo>
                  <a:pt x="2230" y="19007"/>
                  <a:pt x="2237" y="19035"/>
                  <a:pt x="2243" y="19061"/>
                </a:cubicBezTo>
                <a:cubicBezTo>
                  <a:pt x="2404" y="19806"/>
                  <a:pt x="2739" y="20323"/>
                  <a:pt x="3237" y="20599"/>
                </a:cubicBezTo>
                <a:cubicBezTo>
                  <a:pt x="3617" y="20810"/>
                  <a:pt x="3889" y="21140"/>
                  <a:pt x="4064" y="21600"/>
                </a:cubicBezTo>
                <a:lnTo>
                  <a:pt x="4097" y="21600"/>
                </a:lnTo>
                <a:cubicBezTo>
                  <a:pt x="3919" y="21119"/>
                  <a:pt x="3640" y="20775"/>
                  <a:pt x="3247" y="20557"/>
                </a:cubicBezTo>
                <a:cubicBezTo>
                  <a:pt x="2758" y="20286"/>
                  <a:pt x="2430" y="19778"/>
                  <a:pt x="2271" y="19048"/>
                </a:cubicBezTo>
                <a:cubicBezTo>
                  <a:pt x="2267" y="19026"/>
                  <a:pt x="2261" y="19002"/>
                  <a:pt x="2256" y="18980"/>
                </a:cubicBezTo>
                <a:lnTo>
                  <a:pt x="2224" y="18980"/>
                </a:lnTo>
                <a:close/>
                <a:moveTo>
                  <a:pt x="2496" y="18980"/>
                </a:moveTo>
                <a:cubicBezTo>
                  <a:pt x="2570" y="19277"/>
                  <a:pt x="2667" y="19576"/>
                  <a:pt x="2849" y="19802"/>
                </a:cubicBezTo>
                <a:cubicBezTo>
                  <a:pt x="3177" y="20208"/>
                  <a:pt x="3555" y="20195"/>
                  <a:pt x="3946" y="20144"/>
                </a:cubicBezTo>
                <a:cubicBezTo>
                  <a:pt x="4176" y="20114"/>
                  <a:pt x="4241" y="20144"/>
                  <a:pt x="4299" y="20490"/>
                </a:cubicBezTo>
                <a:cubicBezTo>
                  <a:pt x="4328" y="20661"/>
                  <a:pt x="4362" y="20833"/>
                  <a:pt x="4395" y="20999"/>
                </a:cubicBezTo>
                <a:cubicBezTo>
                  <a:pt x="4433" y="21195"/>
                  <a:pt x="4473" y="21397"/>
                  <a:pt x="4506" y="21600"/>
                </a:cubicBezTo>
                <a:lnTo>
                  <a:pt x="4536" y="21600"/>
                </a:lnTo>
                <a:cubicBezTo>
                  <a:pt x="4504" y="21393"/>
                  <a:pt x="4463" y="21186"/>
                  <a:pt x="4423" y="20986"/>
                </a:cubicBezTo>
                <a:cubicBezTo>
                  <a:pt x="4390" y="20820"/>
                  <a:pt x="4356" y="20648"/>
                  <a:pt x="4327" y="20478"/>
                </a:cubicBezTo>
                <a:cubicBezTo>
                  <a:pt x="4265" y="20110"/>
                  <a:pt x="4190" y="20066"/>
                  <a:pt x="3943" y="20099"/>
                </a:cubicBezTo>
                <a:cubicBezTo>
                  <a:pt x="3559" y="20149"/>
                  <a:pt x="3188" y="20163"/>
                  <a:pt x="2868" y="19768"/>
                </a:cubicBezTo>
                <a:cubicBezTo>
                  <a:pt x="2694" y="19552"/>
                  <a:pt x="2600" y="19266"/>
                  <a:pt x="2528" y="18980"/>
                </a:cubicBezTo>
                <a:lnTo>
                  <a:pt x="2496" y="18980"/>
                </a:lnTo>
                <a:close/>
                <a:moveTo>
                  <a:pt x="2574" y="18980"/>
                </a:moveTo>
                <a:cubicBezTo>
                  <a:pt x="2609" y="19111"/>
                  <a:pt x="2648" y="19232"/>
                  <a:pt x="2693" y="19343"/>
                </a:cubicBezTo>
                <a:cubicBezTo>
                  <a:pt x="2860" y="19750"/>
                  <a:pt x="3121" y="19979"/>
                  <a:pt x="3471" y="20024"/>
                </a:cubicBezTo>
                <a:cubicBezTo>
                  <a:pt x="3670" y="20049"/>
                  <a:pt x="3832" y="20041"/>
                  <a:pt x="3984" y="19998"/>
                </a:cubicBezTo>
                <a:cubicBezTo>
                  <a:pt x="4200" y="19936"/>
                  <a:pt x="4295" y="20033"/>
                  <a:pt x="4359" y="20382"/>
                </a:cubicBezTo>
                <a:cubicBezTo>
                  <a:pt x="4424" y="20730"/>
                  <a:pt x="4487" y="21085"/>
                  <a:pt x="4548" y="21429"/>
                </a:cubicBezTo>
                <a:cubicBezTo>
                  <a:pt x="4558" y="21486"/>
                  <a:pt x="4568" y="21543"/>
                  <a:pt x="4578" y="21600"/>
                </a:cubicBezTo>
                <a:lnTo>
                  <a:pt x="4609" y="21600"/>
                </a:lnTo>
                <a:cubicBezTo>
                  <a:pt x="4598" y="21539"/>
                  <a:pt x="4587" y="21478"/>
                  <a:pt x="4577" y="21417"/>
                </a:cubicBezTo>
                <a:cubicBezTo>
                  <a:pt x="4516" y="21073"/>
                  <a:pt x="4452" y="20718"/>
                  <a:pt x="4388" y="20370"/>
                </a:cubicBezTo>
                <a:cubicBezTo>
                  <a:pt x="4318" y="19997"/>
                  <a:pt x="4211" y="19887"/>
                  <a:pt x="3978" y="19954"/>
                </a:cubicBezTo>
                <a:cubicBezTo>
                  <a:pt x="3830" y="19996"/>
                  <a:pt x="3670" y="20005"/>
                  <a:pt x="3473" y="19980"/>
                </a:cubicBezTo>
                <a:cubicBezTo>
                  <a:pt x="3129" y="19936"/>
                  <a:pt x="2882" y="19720"/>
                  <a:pt x="2719" y="19320"/>
                </a:cubicBezTo>
                <a:cubicBezTo>
                  <a:pt x="2676" y="19216"/>
                  <a:pt x="2639" y="19103"/>
                  <a:pt x="2606" y="18980"/>
                </a:cubicBezTo>
                <a:lnTo>
                  <a:pt x="2574" y="18980"/>
                </a:lnTo>
                <a:close/>
                <a:moveTo>
                  <a:pt x="3130" y="18980"/>
                </a:moveTo>
                <a:cubicBezTo>
                  <a:pt x="3181" y="19044"/>
                  <a:pt x="3245" y="19091"/>
                  <a:pt x="3330" y="19098"/>
                </a:cubicBezTo>
                <a:cubicBezTo>
                  <a:pt x="3338" y="19099"/>
                  <a:pt x="3345" y="19100"/>
                  <a:pt x="3353" y="19100"/>
                </a:cubicBezTo>
                <a:cubicBezTo>
                  <a:pt x="3435" y="19100"/>
                  <a:pt x="3509" y="19060"/>
                  <a:pt x="3576" y="18980"/>
                </a:cubicBezTo>
                <a:lnTo>
                  <a:pt x="3525" y="18980"/>
                </a:lnTo>
                <a:cubicBezTo>
                  <a:pt x="3466" y="19036"/>
                  <a:pt x="3402" y="19061"/>
                  <a:pt x="3332" y="19054"/>
                </a:cubicBezTo>
                <a:cubicBezTo>
                  <a:pt x="3273" y="19049"/>
                  <a:pt x="3222" y="19025"/>
                  <a:pt x="3177" y="18980"/>
                </a:cubicBezTo>
                <a:lnTo>
                  <a:pt x="3130" y="18980"/>
                </a:lnTo>
                <a:close/>
                <a:moveTo>
                  <a:pt x="3257" y="18980"/>
                </a:moveTo>
                <a:cubicBezTo>
                  <a:pt x="3283" y="18994"/>
                  <a:pt x="3312" y="19004"/>
                  <a:pt x="3344" y="19007"/>
                </a:cubicBezTo>
                <a:cubicBezTo>
                  <a:pt x="3381" y="19010"/>
                  <a:pt x="3418" y="19000"/>
                  <a:pt x="3453" y="18980"/>
                </a:cubicBezTo>
                <a:lnTo>
                  <a:pt x="3257" y="18980"/>
                </a:lnTo>
                <a:close/>
                <a:moveTo>
                  <a:pt x="4321" y="18980"/>
                </a:moveTo>
                <a:cubicBezTo>
                  <a:pt x="4325" y="19023"/>
                  <a:pt x="4328" y="19066"/>
                  <a:pt x="4332" y="19108"/>
                </a:cubicBezTo>
                <a:cubicBezTo>
                  <a:pt x="4336" y="19145"/>
                  <a:pt x="4339" y="19182"/>
                  <a:pt x="4342" y="19219"/>
                </a:cubicBezTo>
                <a:cubicBezTo>
                  <a:pt x="4355" y="19361"/>
                  <a:pt x="4388" y="19460"/>
                  <a:pt x="4441" y="19512"/>
                </a:cubicBezTo>
                <a:cubicBezTo>
                  <a:pt x="4492" y="19562"/>
                  <a:pt x="4561" y="19567"/>
                  <a:pt x="4647" y="19528"/>
                </a:cubicBezTo>
                <a:cubicBezTo>
                  <a:pt x="5283" y="19239"/>
                  <a:pt x="5775" y="19623"/>
                  <a:pt x="6317" y="20286"/>
                </a:cubicBezTo>
                <a:cubicBezTo>
                  <a:pt x="6502" y="20513"/>
                  <a:pt x="6565" y="20825"/>
                  <a:pt x="6515" y="21270"/>
                </a:cubicBezTo>
                <a:cubicBezTo>
                  <a:pt x="6503" y="21380"/>
                  <a:pt x="6490" y="21490"/>
                  <a:pt x="6477" y="21600"/>
                </a:cubicBezTo>
                <a:lnTo>
                  <a:pt x="6507" y="21600"/>
                </a:lnTo>
                <a:cubicBezTo>
                  <a:pt x="6520" y="21492"/>
                  <a:pt x="6533" y="21384"/>
                  <a:pt x="6545" y="21277"/>
                </a:cubicBezTo>
                <a:cubicBezTo>
                  <a:pt x="6596" y="20821"/>
                  <a:pt x="6527" y="20486"/>
                  <a:pt x="6335" y="20251"/>
                </a:cubicBezTo>
                <a:cubicBezTo>
                  <a:pt x="5859" y="19669"/>
                  <a:pt x="5325" y="19174"/>
                  <a:pt x="4638" y="19486"/>
                </a:cubicBezTo>
                <a:cubicBezTo>
                  <a:pt x="4561" y="19521"/>
                  <a:pt x="4500" y="19516"/>
                  <a:pt x="4457" y="19473"/>
                </a:cubicBezTo>
                <a:cubicBezTo>
                  <a:pt x="4412" y="19429"/>
                  <a:pt x="4384" y="19342"/>
                  <a:pt x="4372" y="19213"/>
                </a:cubicBezTo>
                <a:cubicBezTo>
                  <a:pt x="4369" y="19176"/>
                  <a:pt x="4365" y="19138"/>
                  <a:pt x="4361" y="19101"/>
                </a:cubicBezTo>
                <a:cubicBezTo>
                  <a:pt x="4358" y="19061"/>
                  <a:pt x="4355" y="19020"/>
                  <a:pt x="4351" y="18980"/>
                </a:cubicBezTo>
                <a:lnTo>
                  <a:pt x="4321" y="18980"/>
                </a:lnTo>
                <a:close/>
                <a:moveTo>
                  <a:pt x="6066" y="18980"/>
                </a:moveTo>
                <a:cubicBezTo>
                  <a:pt x="6253" y="19102"/>
                  <a:pt x="6438" y="19164"/>
                  <a:pt x="6624" y="19164"/>
                </a:cubicBezTo>
                <a:cubicBezTo>
                  <a:pt x="6773" y="19164"/>
                  <a:pt x="6923" y="19126"/>
                  <a:pt x="7076" y="19049"/>
                </a:cubicBezTo>
                <a:cubicBezTo>
                  <a:pt x="7129" y="19023"/>
                  <a:pt x="7184" y="19002"/>
                  <a:pt x="7239" y="18980"/>
                </a:cubicBezTo>
                <a:lnTo>
                  <a:pt x="7130" y="18980"/>
                </a:lnTo>
                <a:cubicBezTo>
                  <a:pt x="7109" y="18990"/>
                  <a:pt x="7088" y="18997"/>
                  <a:pt x="7067" y="19007"/>
                </a:cubicBezTo>
                <a:cubicBezTo>
                  <a:pt x="6754" y="19163"/>
                  <a:pt x="6452" y="19155"/>
                  <a:pt x="6144" y="18980"/>
                </a:cubicBezTo>
                <a:lnTo>
                  <a:pt x="6066" y="18980"/>
                </a:lnTo>
                <a:close/>
                <a:moveTo>
                  <a:pt x="8519" y="18980"/>
                </a:moveTo>
                <a:cubicBezTo>
                  <a:pt x="8315" y="19220"/>
                  <a:pt x="8105" y="19467"/>
                  <a:pt x="7893" y="19701"/>
                </a:cubicBezTo>
                <a:cubicBezTo>
                  <a:pt x="7666" y="19951"/>
                  <a:pt x="7582" y="20238"/>
                  <a:pt x="7637" y="20576"/>
                </a:cubicBezTo>
                <a:cubicBezTo>
                  <a:pt x="7687" y="20886"/>
                  <a:pt x="7741" y="21201"/>
                  <a:pt x="7793" y="21504"/>
                </a:cubicBezTo>
                <a:cubicBezTo>
                  <a:pt x="7798" y="21536"/>
                  <a:pt x="7804" y="21568"/>
                  <a:pt x="7809" y="21600"/>
                </a:cubicBezTo>
                <a:lnTo>
                  <a:pt x="7840" y="21600"/>
                </a:lnTo>
                <a:cubicBezTo>
                  <a:pt x="7834" y="21564"/>
                  <a:pt x="7828" y="21529"/>
                  <a:pt x="7822" y="21493"/>
                </a:cubicBezTo>
                <a:cubicBezTo>
                  <a:pt x="7769" y="21190"/>
                  <a:pt x="7716" y="20876"/>
                  <a:pt x="7665" y="20567"/>
                </a:cubicBezTo>
                <a:cubicBezTo>
                  <a:pt x="7613" y="20244"/>
                  <a:pt x="7691" y="19980"/>
                  <a:pt x="7910" y="19738"/>
                </a:cubicBezTo>
                <a:cubicBezTo>
                  <a:pt x="8126" y="19498"/>
                  <a:pt x="8342" y="19246"/>
                  <a:pt x="8549" y="19001"/>
                </a:cubicBezTo>
                <a:cubicBezTo>
                  <a:pt x="8555" y="18994"/>
                  <a:pt x="8562" y="18987"/>
                  <a:pt x="8568" y="18980"/>
                </a:cubicBezTo>
                <a:lnTo>
                  <a:pt x="8519" y="18980"/>
                </a:lnTo>
                <a:close/>
                <a:moveTo>
                  <a:pt x="8894" y="18980"/>
                </a:moveTo>
                <a:cubicBezTo>
                  <a:pt x="8745" y="19154"/>
                  <a:pt x="8608" y="19351"/>
                  <a:pt x="8479" y="19541"/>
                </a:cubicBezTo>
                <a:cubicBezTo>
                  <a:pt x="8165" y="20003"/>
                  <a:pt x="8053" y="20514"/>
                  <a:pt x="8139" y="21101"/>
                </a:cubicBezTo>
                <a:cubicBezTo>
                  <a:pt x="8148" y="21164"/>
                  <a:pt x="8159" y="21226"/>
                  <a:pt x="8170" y="21289"/>
                </a:cubicBezTo>
                <a:cubicBezTo>
                  <a:pt x="8186" y="21391"/>
                  <a:pt x="8202" y="21495"/>
                  <a:pt x="8214" y="21600"/>
                </a:cubicBezTo>
                <a:lnTo>
                  <a:pt x="8243" y="21600"/>
                </a:lnTo>
                <a:cubicBezTo>
                  <a:pt x="8231" y="21491"/>
                  <a:pt x="8215" y="21385"/>
                  <a:pt x="8198" y="21280"/>
                </a:cubicBezTo>
                <a:cubicBezTo>
                  <a:pt x="8187" y="21217"/>
                  <a:pt x="8177" y="21152"/>
                  <a:pt x="8168" y="21089"/>
                </a:cubicBezTo>
                <a:cubicBezTo>
                  <a:pt x="8083" y="20511"/>
                  <a:pt x="8188" y="20030"/>
                  <a:pt x="8499" y="19573"/>
                </a:cubicBezTo>
                <a:cubicBezTo>
                  <a:pt x="8642" y="19362"/>
                  <a:pt x="8786" y="19159"/>
                  <a:pt x="8946" y="18980"/>
                </a:cubicBezTo>
                <a:lnTo>
                  <a:pt x="8894" y="18980"/>
                </a:lnTo>
                <a:close/>
                <a:moveTo>
                  <a:pt x="9019" y="18980"/>
                </a:moveTo>
                <a:cubicBezTo>
                  <a:pt x="8911" y="19086"/>
                  <a:pt x="8804" y="19214"/>
                  <a:pt x="8697" y="19371"/>
                </a:cubicBezTo>
                <a:cubicBezTo>
                  <a:pt x="8601" y="19511"/>
                  <a:pt x="8509" y="19656"/>
                  <a:pt x="8440" y="19766"/>
                </a:cubicBezTo>
                <a:cubicBezTo>
                  <a:pt x="8199" y="20151"/>
                  <a:pt x="8134" y="20617"/>
                  <a:pt x="8233" y="21233"/>
                </a:cubicBezTo>
                <a:cubicBezTo>
                  <a:pt x="8247" y="21322"/>
                  <a:pt x="8259" y="21414"/>
                  <a:pt x="8272" y="21502"/>
                </a:cubicBezTo>
                <a:cubicBezTo>
                  <a:pt x="8276" y="21535"/>
                  <a:pt x="8280" y="21568"/>
                  <a:pt x="8285" y="21600"/>
                </a:cubicBezTo>
                <a:lnTo>
                  <a:pt x="8316" y="21600"/>
                </a:lnTo>
                <a:cubicBezTo>
                  <a:pt x="8311" y="21564"/>
                  <a:pt x="8306" y="21529"/>
                  <a:pt x="8301" y="21493"/>
                </a:cubicBezTo>
                <a:cubicBezTo>
                  <a:pt x="8289" y="21404"/>
                  <a:pt x="8276" y="21313"/>
                  <a:pt x="8262" y="21224"/>
                </a:cubicBezTo>
                <a:cubicBezTo>
                  <a:pt x="8165" y="20624"/>
                  <a:pt x="8229" y="20171"/>
                  <a:pt x="8462" y="19798"/>
                </a:cubicBezTo>
                <a:cubicBezTo>
                  <a:pt x="8531" y="19687"/>
                  <a:pt x="8622" y="19543"/>
                  <a:pt x="8718" y="19404"/>
                </a:cubicBezTo>
                <a:cubicBezTo>
                  <a:pt x="8837" y="19229"/>
                  <a:pt x="8957" y="19090"/>
                  <a:pt x="9077" y="18980"/>
                </a:cubicBezTo>
                <a:lnTo>
                  <a:pt x="9019" y="18980"/>
                </a:lnTo>
                <a:close/>
                <a:moveTo>
                  <a:pt x="10671" y="18980"/>
                </a:moveTo>
                <a:cubicBezTo>
                  <a:pt x="10448" y="19211"/>
                  <a:pt x="10203" y="19265"/>
                  <a:pt x="9924" y="19141"/>
                </a:cubicBezTo>
                <a:cubicBezTo>
                  <a:pt x="9608" y="19000"/>
                  <a:pt x="9305" y="19056"/>
                  <a:pt x="9048" y="19302"/>
                </a:cubicBezTo>
                <a:cubicBezTo>
                  <a:pt x="8767" y="19572"/>
                  <a:pt x="8558" y="20057"/>
                  <a:pt x="8504" y="20569"/>
                </a:cubicBezTo>
                <a:cubicBezTo>
                  <a:pt x="8486" y="20743"/>
                  <a:pt x="8509" y="20912"/>
                  <a:pt x="8530" y="21076"/>
                </a:cubicBezTo>
                <a:cubicBezTo>
                  <a:pt x="8537" y="21127"/>
                  <a:pt x="8544" y="21181"/>
                  <a:pt x="8549" y="21233"/>
                </a:cubicBezTo>
                <a:cubicBezTo>
                  <a:pt x="8559" y="21327"/>
                  <a:pt x="8576" y="21420"/>
                  <a:pt x="8593" y="21509"/>
                </a:cubicBezTo>
                <a:cubicBezTo>
                  <a:pt x="8598" y="21539"/>
                  <a:pt x="8602" y="21570"/>
                  <a:pt x="8608" y="21600"/>
                </a:cubicBezTo>
                <a:lnTo>
                  <a:pt x="8638" y="21600"/>
                </a:lnTo>
                <a:cubicBezTo>
                  <a:pt x="8632" y="21566"/>
                  <a:pt x="8627" y="21531"/>
                  <a:pt x="8621" y="21498"/>
                </a:cubicBezTo>
                <a:cubicBezTo>
                  <a:pt x="8605" y="21409"/>
                  <a:pt x="8589" y="21318"/>
                  <a:pt x="8579" y="21226"/>
                </a:cubicBezTo>
                <a:cubicBezTo>
                  <a:pt x="8573" y="21173"/>
                  <a:pt x="8566" y="21118"/>
                  <a:pt x="8559" y="21066"/>
                </a:cubicBezTo>
                <a:cubicBezTo>
                  <a:pt x="8538" y="20907"/>
                  <a:pt x="8516" y="20742"/>
                  <a:pt x="8534" y="20576"/>
                </a:cubicBezTo>
                <a:cubicBezTo>
                  <a:pt x="8587" y="20077"/>
                  <a:pt x="8790" y="19603"/>
                  <a:pt x="9064" y="19341"/>
                </a:cubicBezTo>
                <a:cubicBezTo>
                  <a:pt x="9314" y="19101"/>
                  <a:pt x="9609" y="19046"/>
                  <a:pt x="9916" y="19183"/>
                </a:cubicBezTo>
                <a:cubicBezTo>
                  <a:pt x="10218" y="19318"/>
                  <a:pt x="10482" y="19250"/>
                  <a:pt x="10721" y="18980"/>
                </a:cubicBezTo>
                <a:lnTo>
                  <a:pt x="10671" y="18980"/>
                </a:lnTo>
                <a:close/>
                <a:moveTo>
                  <a:pt x="12356" y="18980"/>
                </a:moveTo>
                <a:cubicBezTo>
                  <a:pt x="12393" y="19009"/>
                  <a:pt x="12429" y="19038"/>
                  <a:pt x="12466" y="19066"/>
                </a:cubicBezTo>
                <a:cubicBezTo>
                  <a:pt x="12742" y="19276"/>
                  <a:pt x="13021" y="19299"/>
                  <a:pt x="13295" y="19136"/>
                </a:cubicBezTo>
                <a:cubicBezTo>
                  <a:pt x="13400" y="19073"/>
                  <a:pt x="13503" y="19021"/>
                  <a:pt x="13602" y="18980"/>
                </a:cubicBezTo>
                <a:lnTo>
                  <a:pt x="13501" y="18980"/>
                </a:lnTo>
                <a:cubicBezTo>
                  <a:pt x="13430" y="19014"/>
                  <a:pt x="13358" y="19050"/>
                  <a:pt x="13284" y="19094"/>
                </a:cubicBezTo>
                <a:cubicBezTo>
                  <a:pt x="13015" y="19255"/>
                  <a:pt x="12752" y="19232"/>
                  <a:pt x="12479" y="19026"/>
                </a:cubicBezTo>
                <a:cubicBezTo>
                  <a:pt x="12459" y="19011"/>
                  <a:pt x="12440" y="18995"/>
                  <a:pt x="12420" y="18980"/>
                </a:cubicBezTo>
                <a:lnTo>
                  <a:pt x="12356" y="18980"/>
                </a:lnTo>
                <a:close/>
                <a:moveTo>
                  <a:pt x="14706" y="18980"/>
                </a:moveTo>
                <a:cubicBezTo>
                  <a:pt x="15027" y="19110"/>
                  <a:pt x="15257" y="19318"/>
                  <a:pt x="15431" y="19635"/>
                </a:cubicBezTo>
                <a:cubicBezTo>
                  <a:pt x="15811" y="20330"/>
                  <a:pt x="16069" y="20961"/>
                  <a:pt x="16234" y="21600"/>
                </a:cubicBezTo>
                <a:lnTo>
                  <a:pt x="16266" y="21600"/>
                </a:lnTo>
                <a:cubicBezTo>
                  <a:pt x="16101" y="20951"/>
                  <a:pt x="15839" y="20310"/>
                  <a:pt x="15454" y="19606"/>
                </a:cubicBezTo>
                <a:cubicBezTo>
                  <a:pt x="15295" y="19316"/>
                  <a:pt x="15090" y="19114"/>
                  <a:pt x="14815" y="18980"/>
                </a:cubicBezTo>
                <a:lnTo>
                  <a:pt x="14706" y="18980"/>
                </a:lnTo>
                <a:close/>
                <a:moveTo>
                  <a:pt x="15266" y="18980"/>
                </a:moveTo>
                <a:cubicBezTo>
                  <a:pt x="15326" y="19038"/>
                  <a:pt x="15383" y="19104"/>
                  <a:pt x="15436" y="19183"/>
                </a:cubicBezTo>
                <a:cubicBezTo>
                  <a:pt x="15555" y="19363"/>
                  <a:pt x="15639" y="19584"/>
                  <a:pt x="15720" y="19796"/>
                </a:cubicBezTo>
                <a:cubicBezTo>
                  <a:pt x="15747" y="19864"/>
                  <a:pt x="15774" y="19934"/>
                  <a:pt x="15802" y="20002"/>
                </a:cubicBezTo>
                <a:cubicBezTo>
                  <a:pt x="16027" y="20553"/>
                  <a:pt x="16227" y="21056"/>
                  <a:pt x="16395" y="21600"/>
                </a:cubicBezTo>
                <a:lnTo>
                  <a:pt x="16428" y="21600"/>
                </a:lnTo>
                <a:cubicBezTo>
                  <a:pt x="16258" y="21046"/>
                  <a:pt x="16056" y="20536"/>
                  <a:pt x="15827" y="19977"/>
                </a:cubicBezTo>
                <a:cubicBezTo>
                  <a:pt x="15799" y="19910"/>
                  <a:pt x="15772" y="19840"/>
                  <a:pt x="15746" y="19773"/>
                </a:cubicBezTo>
                <a:cubicBezTo>
                  <a:pt x="15664" y="19558"/>
                  <a:pt x="15578" y="19336"/>
                  <a:pt x="15456" y="19152"/>
                </a:cubicBezTo>
                <a:cubicBezTo>
                  <a:pt x="15413" y="19087"/>
                  <a:pt x="15367" y="19031"/>
                  <a:pt x="15319" y="18980"/>
                </a:cubicBezTo>
                <a:lnTo>
                  <a:pt x="15266" y="18980"/>
                </a:lnTo>
                <a:close/>
                <a:moveTo>
                  <a:pt x="15396" y="18980"/>
                </a:moveTo>
                <a:cubicBezTo>
                  <a:pt x="15469" y="19070"/>
                  <a:pt x="15533" y="19179"/>
                  <a:pt x="15586" y="19304"/>
                </a:cubicBezTo>
                <a:lnTo>
                  <a:pt x="15642" y="19436"/>
                </a:lnTo>
                <a:cubicBezTo>
                  <a:pt x="15933" y="20126"/>
                  <a:pt x="16232" y="20839"/>
                  <a:pt x="16459" y="21600"/>
                </a:cubicBezTo>
                <a:lnTo>
                  <a:pt x="16491" y="21600"/>
                </a:lnTo>
                <a:cubicBezTo>
                  <a:pt x="16263" y="20829"/>
                  <a:pt x="15961" y="20110"/>
                  <a:pt x="15667" y="19413"/>
                </a:cubicBezTo>
                <a:lnTo>
                  <a:pt x="15611" y="19279"/>
                </a:lnTo>
                <a:cubicBezTo>
                  <a:pt x="15564" y="19166"/>
                  <a:pt x="15507" y="19066"/>
                  <a:pt x="15443" y="18980"/>
                </a:cubicBezTo>
                <a:lnTo>
                  <a:pt x="15396" y="18980"/>
                </a:lnTo>
                <a:close/>
                <a:moveTo>
                  <a:pt x="15865" y="18980"/>
                </a:moveTo>
                <a:cubicBezTo>
                  <a:pt x="16002" y="19674"/>
                  <a:pt x="16231" y="20307"/>
                  <a:pt x="16453" y="20920"/>
                </a:cubicBezTo>
                <a:cubicBezTo>
                  <a:pt x="16534" y="21142"/>
                  <a:pt x="16616" y="21371"/>
                  <a:pt x="16694" y="21600"/>
                </a:cubicBezTo>
                <a:lnTo>
                  <a:pt x="16727" y="21600"/>
                </a:lnTo>
                <a:cubicBezTo>
                  <a:pt x="16647" y="21363"/>
                  <a:pt x="16562" y="21127"/>
                  <a:pt x="16479" y="20898"/>
                </a:cubicBezTo>
                <a:cubicBezTo>
                  <a:pt x="16258" y="20291"/>
                  <a:pt x="16032" y="19664"/>
                  <a:pt x="15895" y="18980"/>
                </a:cubicBezTo>
                <a:lnTo>
                  <a:pt x="15865" y="18980"/>
                </a:lnTo>
                <a:close/>
                <a:moveTo>
                  <a:pt x="16321" y="18980"/>
                </a:moveTo>
                <a:cubicBezTo>
                  <a:pt x="16286" y="19117"/>
                  <a:pt x="16271" y="19281"/>
                  <a:pt x="16278" y="19468"/>
                </a:cubicBezTo>
                <a:cubicBezTo>
                  <a:pt x="16286" y="19704"/>
                  <a:pt x="16332" y="19941"/>
                  <a:pt x="16418" y="20196"/>
                </a:cubicBezTo>
                <a:cubicBezTo>
                  <a:pt x="16557" y="20604"/>
                  <a:pt x="16701" y="21017"/>
                  <a:pt x="16839" y="21417"/>
                </a:cubicBezTo>
                <a:cubicBezTo>
                  <a:pt x="16861" y="21478"/>
                  <a:pt x="16882" y="21539"/>
                  <a:pt x="16903" y="21600"/>
                </a:cubicBezTo>
                <a:lnTo>
                  <a:pt x="16937" y="21600"/>
                </a:lnTo>
                <a:cubicBezTo>
                  <a:pt x="16913" y="21532"/>
                  <a:pt x="16889" y="21463"/>
                  <a:pt x="16866" y="21395"/>
                </a:cubicBezTo>
                <a:cubicBezTo>
                  <a:pt x="16727" y="20996"/>
                  <a:pt x="16583" y="20584"/>
                  <a:pt x="16444" y="20176"/>
                </a:cubicBezTo>
                <a:cubicBezTo>
                  <a:pt x="16360" y="19927"/>
                  <a:pt x="16314" y="19694"/>
                  <a:pt x="16307" y="19465"/>
                </a:cubicBezTo>
                <a:cubicBezTo>
                  <a:pt x="16300" y="19277"/>
                  <a:pt x="16316" y="19113"/>
                  <a:pt x="16352" y="18980"/>
                </a:cubicBezTo>
                <a:lnTo>
                  <a:pt x="16321" y="18980"/>
                </a:lnTo>
                <a:close/>
                <a:moveTo>
                  <a:pt x="17771" y="19459"/>
                </a:moveTo>
                <a:cubicBezTo>
                  <a:pt x="17645" y="19457"/>
                  <a:pt x="17516" y="19477"/>
                  <a:pt x="17384" y="19519"/>
                </a:cubicBezTo>
                <a:cubicBezTo>
                  <a:pt x="17235" y="19565"/>
                  <a:pt x="17131" y="19658"/>
                  <a:pt x="17075" y="19795"/>
                </a:cubicBezTo>
                <a:cubicBezTo>
                  <a:pt x="17018" y="19936"/>
                  <a:pt x="17011" y="20129"/>
                  <a:pt x="17053" y="20367"/>
                </a:cubicBezTo>
                <a:cubicBezTo>
                  <a:pt x="17091" y="20584"/>
                  <a:pt x="17155" y="20788"/>
                  <a:pt x="17217" y="20986"/>
                </a:cubicBezTo>
                <a:cubicBezTo>
                  <a:pt x="17228" y="21019"/>
                  <a:pt x="17237" y="21052"/>
                  <a:pt x="17248" y="21086"/>
                </a:cubicBezTo>
                <a:lnTo>
                  <a:pt x="17269" y="21157"/>
                </a:lnTo>
                <a:cubicBezTo>
                  <a:pt x="17314" y="21300"/>
                  <a:pt x="17358" y="21447"/>
                  <a:pt x="17389" y="21600"/>
                </a:cubicBezTo>
                <a:lnTo>
                  <a:pt x="17420" y="21600"/>
                </a:lnTo>
                <a:cubicBezTo>
                  <a:pt x="17389" y="21439"/>
                  <a:pt x="17343" y="21286"/>
                  <a:pt x="17297" y="21138"/>
                </a:cubicBezTo>
                <a:lnTo>
                  <a:pt x="17275" y="21068"/>
                </a:lnTo>
                <a:cubicBezTo>
                  <a:pt x="17264" y="21034"/>
                  <a:pt x="17254" y="21000"/>
                  <a:pt x="17243" y="20966"/>
                </a:cubicBezTo>
                <a:cubicBezTo>
                  <a:pt x="17182" y="20770"/>
                  <a:pt x="17119" y="20567"/>
                  <a:pt x="17081" y="20354"/>
                </a:cubicBezTo>
                <a:cubicBezTo>
                  <a:pt x="17041" y="20129"/>
                  <a:pt x="17048" y="19948"/>
                  <a:pt x="17101" y="19818"/>
                </a:cubicBezTo>
                <a:cubicBezTo>
                  <a:pt x="17152" y="19692"/>
                  <a:pt x="17249" y="19606"/>
                  <a:pt x="17389" y="19562"/>
                </a:cubicBezTo>
                <a:cubicBezTo>
                  <a:pt x="17519" y="19522"/>
                  <a:pt x="17647" y="19503"/>
                  <a:pt x="17771" y="19505"/>
                </a:cubicBezTo>
                <a:cubicBezTo>
                  <a:pt x="18143" y="19511"/>
                  <a:pt x="18487" y="19709"/>
                  <a:pt x="18798" y="20096"/>
                </a:cubicBezTo>
                <a:cubicBezTo>
                  <a:pt x="19192" y="20588"/>
                  <a:pt x="19497" y="21007"/>
                  <a:pt x="19757" y="21417"/>
                </a:cubicBezTo>
                <a:cubicBezTo>
                  <a:pt x="19794" y="21475"/>
                  <a:pt x="19830" y="21536"/>
                  <a:pt x="19866" y="21600"/>
                </a:cubicBezTo>
                <a:lnTo>
                  <a:pt x="19904" y="21600"/>
                </a:lnTo>
                <a:cubicBezTo>
                  <a:pt x="19864" y="21525"/>
                  <a:pt x="19821" y="21453"/>
                  <a:pt x="19779" y="21386"/>
                </a:cubicBezTo>
                <a:cubicBezTo>
                  <a:pt x="19518" y="20975"/>
                  <a:pt x="19212" y="20555"/>
                  <a:pt x="18817" y="20062"/>
                </a:cubicBezTo>
                <a:cubicBezTo>
                  <a:pt x="18501" y="19668"/>
                  <a:pt x="18150" y="19466"/>
                  <a:pt x="17771" y="19459"/>
                </a:cubicBezTo>
                <a:close/>
                <a:moveTo>
                  <a:pt x="14135" y="19508"/>
                </a:moveTo>
                <a:cubicBezTo>
                  <a:pt x="13922" y="19533"/>
                  <a:pt x="13711" y="19663"/>
                  <a:pt x="13506" y="19895"/>
                </a:cubicBezTo>
                <a:cubicBezTo>
                  <a:pt x="13134" y="20316"/>
                  <a:pt x="12910" y="20889"/>
                  <a:pt x="12836" y="21600"/>
                </a:cubicBezTo>
                <a:lnTo>
                  <a:pt x="12866" y="21600"/>
                </a:lnTo>
                <a:cubicBezTo>
                  <a:pt x="12940" y="20905"/>
                  <a:pt x="13159" y="20344"/>
                  <a:pt x="13523" y="19932"/>
                </a:cubicBezTo>
                <a:cubicBezTo>
                  <a:pt x="13723" y="19705"/>
                  <a:pt x="13930" y="19579"/>
                  <a:pt x="14137" y="19554"/>
                </a:cubicBezTo>
                <a:cubicBezTo>
                  <a:pt x="14344" y="19529"/>
                  <a:pt x="14552" y="19605"/>
                  <a:pt x="14754" y="19782"/>
                </a:cubicBezTo>
                <a:cubicBezTo>
                  <a:pt x="15263" y="20229"/>
                  <a:pt x="15589" y="20840"/>
                  <a:pt x="15726" y="21600"/>
                </a:cubicBezTo>
                <a:lnTo>
                  <a:pt x="15757" y="21600"/>
                </a:lnTo>
                <a:cubicBezTo>
                  <a:pt x="15619" y="20823"/>
                  <a:pt x="15287" y="20198"/>
                  <a:pt x="14768" y="19743"/>
                </a:cubicBezTo>
                <a:cubicBezTo>
                  <a:pt x="14560" y="19561"/>
                  <a:pt x="14347" y="19482"/>
                  <a:pt x="14135" y="19508"/>
                </a:cubicBezTo>
                <a:close/>
                <a:moveTo>
                  <a:pt x="14251" y="19985"/>
                </a:moveTo>
                <a:cubicBezTo>
                  <a:pt x="14046" y="19989"/>
                  <a:pt x="13839" y="20116"/>
                  <a:pt x="13678" y="20353"/>
                </a:cubicBezTo>
                <a:cubicBezTo>
                  <a:pt x="13454" y="20682"/>
                  <a:pt x="13328" y="21093"/>
                  <a:pt x="13290" y="21600"/>
                </a:cubicBezTo>
                <a:lnTo>
                  <a:pt x="13324" y="21600"/>
                </a:lnTo>
                <a:cubicBezTo>
                  <a:pt x="13362" y="21108"/>
                  <a:pt x="13481" y="20704"/>
                  <a:pt x="13698" y="20385"/>
                </a:cubicBezTo>
                <a:cubicBezTo>
                  <a:pt x="13854" y="20156"/>
                  <a:pt x="14053" y="20035"/>
                  <a:pt x="14251" y="20031"/>
                </a:cubicBezTo>
                <a:cubicBezTo>
                  <a:pt x="14370" y="20028"/>
                  <a:pt x="14487" y="20069"/>
                  <a:pt x="14595" y="20154"/>
                </a:cubicBezTo>
                <a:cubicBezTo>
                  <a:pt x="15053" y="20515"/>
                  <a:pt x="15322" y="20990"/>
                  <a:pt x="15420" y="21600"/>
                </a:cubicBezTo>
                <a:lnTo>
                  <a:pt x="15450" y="21600"/>
                </a:lnTo>
                <a:cubicBezTo>
                  <a:pt x="15352" y="20971"/>
                  <a:pt x="15078" y="20482"/>
                  <a:pt x="14610" y="20112"/>
                </a:cubicBezTo>
                <a:cubicBezTo>
                  <a:pt x="14497" y="20024"/>
                  <a:pt x="14375" y="19982"/>
                  <a:pt x="14251" y="19985"/>
                </a:cubicBezTo>
                <a:close/>
                <a:moveTo>
                  <a:pt x="17923" y="20012"/>
                </a:moveTo>
                <a:cubicBezTo>
                  <a:pt x="17840" y="20009"/>
                  <a:pt x="17755" y="20039"/>
                  <a:pt x="17671" y="20101"/>
                </a:cubicBezTo>
                <a:cubicBezTo>
                  <a:pt x="17542" y="20197"/>
                  <a:pt x="17489" y="20358"/>
                  <a:pt x="17512" y="20581"/>
                </a:cubicBezTo>
                <a:cubicBezTo>
                  <a:pt x="17534" y="20793"/>
                  <a:pt x="17574" y="21002"/>
                  <a:pt x="17612" y="21204"/>
                </a:cubicBezTo>
                <a:cubicBezTo>
                  <a:pt x="17634" y="21324"/>
                  <a:pt x="17659" y="21448"/>
                  <a:pt x="17678" y="21570"/>
                </a:cubicBezTo>
                <a:cubicBezTo>
                  <a:pt x="17680" y="21581"/>
                  <a:pt x="17680" y="21590"/>
                  <a:pt x="17681" y="21600"/>
                </a:cubicBezTo>
                <a:lnTo>
                  <a:pt x="17712" y="21600"/>
                </a:lnTo>
                <a:cubicBezTo>
                  <a:pt x="17710" y="21586"/>
                  <a:pt x="17709" y="21572"/>
                  <a:pt x="17707" y="21559"/>
                </a:cubicBezTo>
                <a:cubicBezTo>
                  <a:pt x="17687" y="21436"/>
                  <a:pt x="17663" y="21311"/>
                  <a:pt x="17641" y="21192"/>
                </a:cubicBezTo>
                <a:cubicBezTo>
                  <a:pt x="17603" y="20991"/>
                  <a:pt x="17563" y="20784"/>
                  <a:pt x="17542" y="20574"/>
                </a:cubicBezTo>
                <a:cubicBezTo>
                  <a:pt x="17521" y="20373"/>
                  <a:pt x="17569" y="20227"/>
                  <a:pt x="17684" y="20141"/>
                </a:cubicBezTo>
                <a:cubicBezTo>
                  <a:pt x="17791" y="20062"/>
                  <a:pt x="17897" y="20038"/>
                  <a:pt x="18001" y="20070"/>
                </a:cubicBezTo>
                <a:cubicBezTo>
                  <a:pt x="18226" y="20139"/>
                  <a:pt x="18387" y="20235"/>
                  <a:pt x="18523" y="20381"/>
                </a:cubicBezTo>
                <a:cubicBezTo>
                  <a:pt x="18841" y="20720"/>
                  <a:pt x="19170" y="21104"/>
                  <a:pt x="19444" y="21600"/>
                </a:cubicBezTo>
                <a:lnTo>
                  <a:pt x="19483" y="21600"/>
                </a:lnTo>
                <a:cubicBezTo>
                  <a:pt x="19204" y="21085"/>
                  <a:pt x="18866" y="20692"/>
                  <a:pt x="18540" y="20344"/>
                </a:cubicBezTo>
                <a:cubicBezTo>
                  <a:pt x="18400" y="20195"/>
                  <a:pt x="18236" y="20097"/>
                  <a:pt x="18007" y="20026"/>
                </a:cubicBezTo>
                <a:cubicBezTo>
                  <a:pt x="17979" y="20018"/>
                  <a:pt x="17951" y="20013"/>
                  <a:pt x="17923" y="20012"/>
                </a:cubicBezTo>
                <a:close/>
                <a:moveTo>
                  <a:pt x="14184" y="20090"/>
                </a:moveTo>
                <a:cubicBezTo>
                  <a:pt x="13894" y="20112"/>
                  <a:pt x="13623" y="20407"/>
                  <a:pt x="13470" y="20902"/>
                </a:cubicBezTo>
                <a:cubicBezTo>
                  <a:pt x="13402" y="21123"/>
                  <a:pt x="13355" y="21358"/>
                  <a:pt x="13328" y="21600"/>
                </a:cubicBezTo>
                <a:lnTo>
                  <a:pt x="13359" y="21600"/>
                </a:lnTo>
                <a:cubicBezTo>
                  <a:pt x="13385" y="21365"/>
                  <a:pt x="13430" y="21137"/>
                  <a:pt x="13497" y="20921"/>
                </a:cubicBezTo>
                <a:cubicBezTo>
                  <a:pt x="13645" y="20443"/>
                  <a:pt x="13906" y="20158"/>
                  <a:pt x="14185" y="20136"/>
                </a:cubicBezTo>
                <a:cubicBezTo>
                  <a:pt x="14278" y="20128"/>
                  <a:pt x="14374" y="20151"/>
                  <a:pt x="14467" y="20204"/>
                </a:cubicBezTo>
                <a:cubicBezTo>
                  <a:pt x="14902" y="20454"/>
                  <a:pt x="15189" y="20912"/>
                  <a:pt x="15323" y="21563"/>
                </a:cubicBezTo>
                <a:cubicBezTo>
                  <a:pt x="15325" y="21575"/>
                  <a:pt x="15327" y="21588"/>
                  <a:pt x="15329" y="21600"/>
                </a:cubicBezTo>
                <a:lnTo>
                  <a:pt x="15360" y="21600"/>
                </a:lnTo>
                <a:cubicBezTo>
                  <a:pt x="15357" y="21583"/>
                  <a:pt x="15354" y="21566"/>
                  <a:pt x="15351" y="21549"/>
                </a:cubicBezTo>
                <a:cubicBezTo>
                  <a:pt x="15214" y="20884"/>
                  <a:pt x="14920" y="20417"/>
                  <a:pt x="14477" y="20162"/>
                </a:cubicBezTo>
                <a:cubicBezTo>
                  <a:pt x="14380" y="20106"/>
                  <a:pt x="14281" y="20083"/>
                  <a:pt x="14184" y="20090"/>
                </a:cubicBezTo>
                <a:close/>
                <a:moveTo>
                  <a:pt x="5515" y="20337"/>
                </a:moveTo>
                <a:cubicBezTo>
                  <a:pt x="5482" y="20340"/>
                  <a:pt x="5448" y="20350"/>
                  <a:pt x="5413" y="20367"/>
                </a:cubicBezTo>
                <a:cubicBezTo>
                  <a:pt x="5304" y="20419"/>
                  <a:pt x="5229" y="20561"/>
                  <a:pt x="5194" y="20778"/>
                </a:cubicBezTo>
                <a:cubicBezTo>
                  <a:pt x="5148" y="21058"/>
                  <a:pt x="5174" y="21333"/>
                  <a:pt x="5200" y="21600"/>
                </a:cubicBezTo>
                <a:lnTo>
                  <a:pt x="5230" y="21600"/>
                </a:lnTo>
                <a:cubicBezTo>
                  <a:pt x="5230" y="21599"/>
                  <a:pt x="5230" y="21598"/>
                  <a:pt x="5229" y="21598"/>
                </a:cubicBezTo>
                <a:cubicBezTo>
                  <a:pt x="5204" y="21334"/>
                  <a:pt x="5177" y="21060"/>
                  <a:pt x="5221" y="20787"/>
                </a:cubicBezTo>
                <a:cubicBezTo>
                  <a:pt x="5244" y="20647"/>
                  <a:pt x="5298" y="20469"/>
                  <a:pt x="5421" y="20409"/>
                </a:cubicBezTo>
                <a:cubicBezTo>
                  <a:pt x="5454" y="20394"/>
                  <a:pt x="5485" y="20385"/>
                  <a:pt x="5516" y="20382"/>
                </a:cubicBezTo>
                <a:cubicBezTo>
                  <a:pt x="5609" y="20372"/>
                  <a:pt x="5695" y="20418"/>
                  <a:pt x="5774" y="20518"/>
                </a:cubicBezTo>
                <a:cubicBezTo>
                  <a:pt x="6021" y="20829"/>
                  <a:pt x="5997" y="21211"/>
                  <a:pt x="5935" y="21578"/>
                </a:cubicBezTo>
                <a:cubicBezTo>
                  <a:pt x="5933" y="21586"/>
                  <a:pt x="5931" y="21593"/>
                  <a:pt x="5930" y="21600"/>
                </a:cubicBezTo>
                <a:lnTo>
                  <a:pt x="5961" y="21600"/>
                </a:lnTo>
                <a:cubicBezTo>
                  <a:pt x="5962" y="21597"/>
                  <a:pt x="5963" y="21594"/>
                  <a:pt x="5964" y="21591"/>
                </a:cubicBezTo>
                <a:cubicBezTo>
                  <a:pt x="6025" y="21227"/>
                  <a:pt x="6053" y="20810"/>
                  <a:pt x="5793" y="20482"/>
                </a:cubicBezTo>
                <a:cubicBezTo>
                  <a:pt x="5708" y="20374"/>
                  <a:pt x="5615" y="20326"/>
                  <a:pt x="5515" y="20337"/>
                </a:cubicBezTo>
                <a:close/>
                <a:moveTo>
                  <a:pt x="5524" y="20469"/>
                </a:moveTo>
                <a:cubicBezTo>
                  <a:pt x="5484" y="20469"/>
                  <a:pt x="5446" y="20482"/>
                  <a:pt x="5410" y="20508"/>
                </a:cubicBezTo>
                <a:cubicBezTo>
                  <a:pt x="5335" y="20563"/>
                  <a:pt x="5279" y="20669"/>
                  <a:pt x="5257" y="20802"/>
                </a:cubicBezTo>
                <a:cubicBezTo>
                  <a:pt x="5225" y="20985"/>
                  <a:pt x="5218" y="21166"/>
                  <a:pt x="5233" y="21356"/>
                </a:cubicBezTo>
                <a:cubicBezTo>
                  <a:pt x="5236" y="21396"/>
                  <a:pt x="5242" y="21438"/>
                  <a:pt x="5247" y="21478"/>
                </a:cubicBezTo>
                <a:cubicBezTo>
                  <a:pt x="5252" y="21520"/>
                  <a:pt x="5255" y="21560"/>
                  <a:pt x="5258" y="21600"/>
                </a:cubicBezTo>
                <a:lnTo>
                  <a:pt x="5288" y="21600"/>
                </a:lnTo>
                <a:cubicBezTo>
                  <a:pt x="5285" y="21556"/>
                  <a:pt x="5281" y="21513"/>
                  <a:pt x="5276" y="21470"/>
                </a:cubicBezTo>
                <a:cubicBezTo>
                  <a:pt x="5270" y="21429"/>
                  <a:pt x="5265" y="21391"/>
                  <a:pt x="5262" y="21352"/>
                </a:cubicBezTo>
                <a:cubicBezTo>
                  <a:pt x="5247" y="21168"/>
                  <a:pt x="5255" y="20992"/>
                  <a:pt x="5285" y="20814"/>
                </a:cubicBezTo>
                <a:cubicBezTo>
                  <a:pt x="5306" y="20695"/>
                  <a:pt x="5357" y="20598"/>
                  <a:pt x="5424" y="20549"/>
                </a:cubicBezTo>
                <a:cubicBezTo>
                  <a:pt x="5456" y="20525"/>
                  <a:pt x="5490" y="20513"/>
                  <a:pt x="5524" y="20513"/>
                </a:cubicBezTo>
                <a:cubicBezTo>
                  <a:pt x="5559" y="20513"/>
                  <a:pt x="5594" y="20525"/>
                  <a:pt x="5629" y="20549"/>
                </a:cubicBezTo>
                <a:cubicBezTo>
                  <a:pt x="5756" y="20635"/>
                  <a:pt x="5839" y="20775"/>
                  <a:pt x="5875" y="20965"/>
                </a:cubicBezTo>
                <a:cubicBezTo>
                  <a:pt x="5917" y="21187"/>
                  <a:pt x="5887" y="21408"/>
                  <a:pt x="5853" y="21600"/>
                </a:cubicBezTo>
                <a:lnTo>
                  <a:pt x="5883" y="21600"/>
                </a:lnTo>
                <a:cubicBezTo>
                  <a:pt x="5917" y="21404"/>
                  <a:pt x="5947" y="21181"/>
                  <a:pt x="5903" y="20952"/>
                </a:cubicBezTo>
                <a:cubicBezTo>
                  <a:pt x="5865" y="20753"/>
                  <a:pt x="5775" y="20599"/>
                  <a:pt x="5642" y="20508"/>
                </a:cubicBezTo>
                <a:cubicBezTo>
                  <a:pt x="5603" y="20482"/>
                  <a:pt x="5563" y="20469"/>
                  <a:pt x="5524" y="20469"/>
                </a:cubicBezTo>
                <a:close/>
                <a:moveTo>
                  <a:pt x="18143" y="20556"/>
                </a:moveTo>
                <a:cubicBezTo>
                  <a:pt x="18087" y="20562"/>
                  <a:pt x="18036" y="20588"/>
                  <a:pt x="17994" y="20634"/>
                </a:cubicBezTo>
                <a:cubicBezTo>
                  <a:pt x="17911" y="20725"/>
                  <a:pt x="17866" y="20886"/>
                  <a:pt x="17864" y="21102"/>
                </a:cubicBezTo>
                <a:cubicBezTo>
                  <a:pt x="17862" y="21268"/>
                  <a:pt x="17862" y="21436"/>
                  <a:pt x="17863" y="21600"/>
                </a:cubicBezTo>
                <a:lnTo>
                  <a:pt x="17892" y="21600"/>
                </a:lnTo>
                <a:cubicBezTo>
                  <a:pt x="17892" y="21436"/>
                  <a:pt x="17892" y="21268"/>
                  <a:pt x="17893" y="21102"/>
                </a:cubicBezTo>
                <a:cubicBezTo>
                  <a:pt x="17895" y="20901"/>
                  <a:pt x="17937" y="20752"/>
                  <a:pt x="18012" y="20669"/>
                </a:cubicBezTo>
                <a:cubicBezTo>
                  <a:pt x="18050" y="20628"/>
                  <a:pt x="18096" y="20606"/>
                  <a:pt x="18148" y="20601"/>
                </a:cubicBezTo>
                <a:cubicBezTo>
                  <a:pt x="18200" y="20596"/>
                  <a:pt x="18257" y="20608"/>
                  <a:pt x="18321" y="20639"/>
                </a:cubicBezTo>
                <a:cubicBezTo>
                  <a:pt x="18591" y="20772"/>
                  <a:pt x="18808" y="21039"/>
                  <a:pt x="19044" y="21348"/>
                </a:cubicBezTo>
                <a:cubicBezTo>
                  <a:pt x="19103" y="21426"/>
                  <a:pt x="19159" y="21511"/>
                  <a:pt x="19211" y="21600"/>
                </a:cubicBezTo>
                <a:lnTo>
                  <a:pt x="19249" y="21600"/>
                </a:lnTo>
                <a:cubicBezTo>
                  <a:pt x="19192" y="21498"/>
                  <a:pt x="19130" y="21402"/>
                  <a:pt x="19063" y="21314"/>
                </a:cubicBezTo>
                <a:cubicBezTo>
                  <a:pt x="18825" y="21001"/>
                  <a:pt x="18606" y="20732"/>
                  <a:pt x="18330" y="20597"/>
                </a:cubicBezTo>
                <a:cubicBezTo>
                  <a:pt x="18263" y="20564"/>
                  <a:pt x="18200" y="20549"/>
                  <a:pt x="18143" y="20556"/>
                </a:cubicBezTo>
                <a:close/>
                <a:moveTo>
                  <a:pt x="14327" y="20556"/>
                </a:moveTo>
                <a:cubicBezTo>
                  <a:pt x="14175" y="20539"/>
                  <a:pt x="14020" y="20623"/>
                  <a:pt x="13894" y="20802"/>
                </a:cubicBezTo>
                <a:cubicBezTo>
                  <a:pt x="13738" y="21022"/>
                  <a:pt x="13679" y="21286"/>
                  <a:pt x="13660" y="21600"/>
                </a:cubicBezTo>
                <a:lnTo>
                  <a:pt x="13691" y="21600"/>
                </a:lnTo>
                <a:cubicBezTo>
                  <a:pt x="13710" y="21299"/>
                  <a:pt x="13766" y="21044"/>
                  <a:pt x="13914" y="20835"/>
                </a:cubicBezTo>
                <a:cubicBezTo>
                  <a:pt x="14034" y="20665"/>
                  <a:pt x="14180" y="20586"/>
                  <a:pt x="14324" y="20602"/>
                </a:cubicBezTo>
                <a:cubicBezTo>
                  <a:pt x="14410" y="20612"/>
                  <a:pt x="14496" y="20656"/>
                  <a:pt x="14574" y="20735"/>
                </a:cubicBezTo>
                <a:cubicBezTo>
                  <a:pt x="14807" y="20970"/>
                  <a:pt x="14958" y="21256"/>
                  <a:pt x="15035" y="21600"/>
                </a:cubicBezTo>
                <a:lnTo>
                  <a:pt x="15067" y="21600"/>
                </a:lnTo>
                <a:cubicBezTo>
                  <a:pt x="14988" y="21241"/>
                  <a:pt x="14829" y="20938"/>
                  <a:pt x="14591" y="20697"/>
                </a:cubicBezTo>
                <a:cubicBezTo>
                  <a:pt x="14508" y="20613"/>
                  <a:pt x="14418" y="20566"/>
                  <a:pt x="14327" y="20556"/>
                </a:cubicBezTo>
                <a:close/>
                <a:moveTo>
                  <a:pt x="14268" y="20668"/>
                </a:moveTo>
                <a:cubicBezTo>
                  <a:pt x="14230" y="20669"/>
                  <a:pt x="14192" y="20677"/>
                  <a:pt x="14154" y="20692"/>
                </a:cubicBezTo>
                <a:cubicBezTo>
                  <a:pt x="13996" y="20759"/>
                  <a:pt x="13866" y="20958"/>
                  <a:pt x="13785" y="21254"/>
                </a:cubicBezTo>
                <a:cubicBezTo>
                  <a:pt x="13754" y="21365"/>
                  <a:pt x="13742" y="21484"/>
                  <a:pt x="13730" y="21600"/>
                </a:cubicBezTo>
                <a:lnTo>
                  <a:pt x="13761" y="21600"/>
                </a:lnTo>
                <a:cubicBezTo>
                  <a:pt x="13772" y="21489"/>
                  <a:pt x="13783" y="21374"/>
                  <a:pt x="13812" y="21270"/>
                </a:cubicBezTo>
                <a:cubicBezTo>
                  <a:pt x="13889" y="20987"/>
                  <a:pt x="14013" y="20798"/>
                  <a:pt x="14162" y="20735"/>
                </a:cubicBezTo>
                <a:cubicBezTo>
                  <a:pt x="14197" y="20720"/>
                  <a:pt x="14234" y="20714"/>
                  <a:pt x="14270" y="20713"/>
                </a:cubicBezTo>
                <a:cubicBezTo>
                  <a:pt x="14378" y="20712"/>
                  <a:pt x="14490" y="20774"/>
                  <a:pt x="14600" y="20897"/>
                </a:cubicBezTo>
                <a:cubicBezTo>
                  <a:pt x="14787" y="21107"/>
                  <a:pt x="14908" y="21337"/>
                  <a:pt x="14967" y="21600"/>
                </a:cubicBezTo>
                <a:lnTo>
                  <a:pt x="14997" y="21600"/>
                </a:lnTo>
                <a:cubicBezTo>
                  <a:pt x="14937" y="21322"/>
                  <a:pt x="14813" y="21079"/>
                  <a:pt x="14618" y="20859"/>
                </a:cubicBezTo>
                <a:cubicBezTo>
                  <a:pt x="14503" y="20730"/>
                  <a:pt x="14384" y="20666"/>
                  <a:pt x="14268" y="20668"/>
                </a:cubicBezTo>
                <a:close/>
                <a:moveTo>
                  <a:pt x="11083" y="20689"/>
                </a:moveTo>
                <a:cubicBezTo>
                  <a:pt x="11034" y="20696"/>
                  <a:pt x="10993" y="20718"/>
                  <a:pt x="10960" y="20757"/>
                </a:cubicBezTo>
                <a:cubicBezTo>
                  <a:pt x="10891" y="20837"/>
                  <a:pt x="10855" y="20983"/>
                  <a:pt x="10853" y="21194"/>
                </a:cubicBezTo>
                <a:cubicBezTo>
                  <a:pt x="10851" y="21329"/>
                  <a:pt x="10852" y="21466"/>
                  <a:pt x="10852" y="21600"/>
                </a:cubicBezTo>
                <a:lnTo>
                  <a:pt x="10882" y="21600"/>
                </a:lnTo>
                <a:cubicBezTo>
                  <a:pt x="10881" y="21466"/>
                  <a:pt x="10881" y="21330"/>
                  <a:pt x="10883" y="21195"/>
                </a:cubicBezTo>
                <a:cubicBezTo>
                  <a:pt x="10885" y="20999"/>
                  <a:pt x="10917" y="20863"/>
                  <a:pt x="10978" y="20792"/>
                </a:cubicBezTo>
                <a:cubicBezTo>
                  <a:pt x="11008" y="20758"/>
                  <a:pt x="11045" y="20738"/>
                  <a:pt x="11089" y="20732"/>
                </a:cubicBezTo>
                <a:cubicBezTo>
                  <a:pt x="11133" y="20727"/>
                  <a:pt x="11185" y="20735"/>
                  <a:pt x="11243" y="20758"/>
                </a:cubicBezTo>
                <a:lnTo>
                  <a:pt x="11258" y="20764"/>
                </a:lnTo>
                <a:cubicBezTo>
                  <a:pt x="11434" y="20833"/>
                  <a:pt x="11615" y="20905"/>
                  <a:pt x="11790" y="20989"/>
                </a:cubicBezTo>
                <a:cubicBezTo>
                  <a:pt x="12046" y="21113"/>
                  <a:pt x="12135" y="21263"/>
                  <a:pt x="12126" y="21600"/>
                </a:cubicBezTo>
                <a:lnTo>
                  <a:pt x="12155" y="21600"/>
                </a:lnTo>
                <a:cubicBezTo>
                  <a:pt x="12165" y="21243"/>
                  <a:pt x="12068" y="21076"/>
                  <a:pt x="11798" y="20946"/>
                </a:cubicBezTo>
                <a:cubicBezTo>
                  <a:pt x="11623" y="20861"/>
                  <a:pt x="11441" y="20790"/>
                  <a:pt x="11266" y="20721"/>
                </a:cubicBezTo>
                <a:lnTo>
                  <a:pt x="11250" y="20714"/>
                </a:lnTo>
                <a:cubicBezTo>
                  <a:pt x="11187" y="20690"/>
                  <a:pt x="11131" y="20682"/>
                  <a:pt x="11083" y="20689"/>
                </a:cubicBezTo>
                <a:close/>
                <a:moveTo>
                  <a:pt x="9785" y="20861"/>
                </a:moveTo>
                <a:cubicBezTo>
                  <a:pt x="9768" y="20863"/>
                  <a:pt x="9750" y="20873"/>
                  <a:pt x="9729" y="20894"/>
                </a:cubicBezTo>
                <a:cubicBezTo>
                  <a:pt x="9625" y="20997"/>
                  <a:pt x="9590" y="21120"/>
                  <a:pt x="9623" y="21271"/>
                </a:cubicBezTo>
                <a:cubicBezTo>
                  <a:pt x="9647" y="21380"/>
                  <a:pt x="9670" y="21490"/>
                  <a:pt x="9693" y="21600"/>
                </a:cubicBezTo>
                <a:lnTo>
                  <a:pt x="9724" y="21600"/>
                </a:lnTo>
                <a:cubicBezTo>
                  <a:pt x="9700" y="21486"/>
                  <a:pt x="9677" y="21372"/>
                  <a:pt x="9652" y="21258"/>
                </a:cubicBezTo>
                <a:cubicBezTo>
                  <a:pt x="9623" y="21127"/>
                  <a:pt x="9653" y="21022"/>
                  <a:pt x="9746" y="20931"/>
                </a:cubicBezTo>
                <a:cubicBezTo>
                  <a:pt x="9760" y="20917"/>
                  <a:pt x="9772" y="20909"/>
                  <a:pt x="9784" y="20906"/>
                </a:cubicBezTo>
                <a:cubicBezTo>
                  <a:pt x="9818" y="20898"/>
                  <a:pt x="9844" y="20938"/>
                  <a:pt x="9877" y="20996"/>
                </a:cubicBezTo>
                <a:cubicBezTo>
                  <a:pt x="9886" y="21013"/>
                  <a:pt x="9896" y="21029"/>
                  <a:pt x="9905" y="21043"/>
                </a:cubicBezTo>
                <a:cubicBezTo>
                  <a:pt x="10013" y="21203"/>
                  <a:pt x="10040" y="21394"/>
                  <a:pt x="10046" y="21600"/>
                </a:cubicBezTo>
                <a:lnTo>
                  <a:pt x="10075" y="21600"/>
                </a:lnTo>
                <a:cubicBezTo>
                  <a:pt x="10069" y="21389"/>
                  <a:pt x="10040" y="21182"/>
                  <a:pt x="9926" y="21011"/>
                </a:cubicBezTo>
                <a:cubicBezTo>
                  <a:pt x="9917" y="20998"/>
                  <a:pt x="9908" y="20983"/>
                  <a:pt x="9900" y="20968"/>
                </a:cubicBezTo>
                <a:cubicBezTo>
                  <a:pt x="9872" y="20918"/>
                  <a:pt x="9836" y="20855"/>
                  <a:pt x="9785" y="20861"/>
                </a:cubicBezTo>
                <a:close/>
                <a:moveTo>
                  <a:pt x="18490" y="21537"/>
                </a:moveTo>
                <a:cubicBezTo>
                  <a:pt x="18451" y="21535"/>
                  <a:pt x="18418" y="21555"/>
                  <a:pt x="18383" y="21600"/>
                </a:cubicBezTo>
                <a:lnTo>
                  <a:pt x="18435" y="21600"/>
                </a:lnTo>
                <a:cubicBezTo>
                  <a:pt x="18467" y="21577"/>
                  <a:pt x="18502" y="21579"/>
                  <a:pt x="18544" y="21600"/>
                </a:cubicBezTo>
                <a:lnTo>
                  <a:pt x="18621" y="21600"/>
                </a:lnTo>
                <a:cubicBezTo>
                  <a:pt x="18569" y="21563"/>
                  <a:pt x="18526" y="21539"/>
                  <a:pt x="18490" y="21537"/>
                </a:cubicBezTo>
                <a:close/>
              </a:path>
            </a:pathLst>
          </a:custGeom>
          <a:gradFill>
            <a:gsLst>
              <a:gs pos="0">
                <a:srgbClr val="929292">
                  <a:alpha val="0"/>
                </a:srgbClr>
              </a:gs>
              <a:gs pos="100000">
                <a:srgbClr val="929292">
                  <a:alpha val="25000"/>
                </a:srgbClr>
              </a:gs>
            </a:gsLst>
            <a:lin ang="7199999"/>
          </a:gra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39" name="welcome"/>
          <p:cNvSpPr txBox="1"/>
          <p:nvPr/>
        </p:nvSpPr>
        <p:spPr>
          <a:xfrm>
            <a:off x="4355938" y="1220572"/>
            <a:ext cx="15672124" cy="10947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lnSpc>
                <a:spcPct val="80000"/>
              </a:lnSpc>
              <a:defRPr sz="8000" cap="all" spc="2800">
                <a:latin typeface="+mn-lt"/>
                <a:ea typeface="+mn-ea"/>
                <a:cs typeface="+mn-cs"/>
                <a:sym typeface="Montserrat ExtraBold"/>
              </a:defRPr>
            </a:lvl1pPr>
          </a:lstStyle>
          <a:p>
            <a:r>
              <a:rPr lang="en-US" dirty="0" err="1"/>
              <a:t>COMPonents</a:t>
            </a:r>
            <a:endParaRPr dirty="0"/>
          </a:p>
        </p:txBody>
      </p:sp>
      <p:sp>
        <p:nvSpPr>
          <p:cNvPr id="840" name="Lorem ipsum dolor sit elit, consect loreretur adipiscing nisi aute. dolor sit elit, consect. Lorem ipsum dolor sit elit, consect loreretur adipiscing nisi. Lorem ipsum dolor sit elit, consect loreretur adipiscing nisi aute. Lorem ipsum Lorem ipsum dolor "/>
          <p:cNvSpPr txBox="1"/>
          <p:nvPr/>
        </p:nvSpPr>
        <p:spPr>
          <a:xfrm>
            <a:off x="520557" y="3076347"/>
            <a:ext cx="12929972" cy="9129102"/>
          </a:xfrm>
          <a:prstGeom prst="rect">
            <a:avLst/>
          </a:prstGeom>
          <a:solidFill>
            <a:schemeClr val="bg1">
              <a:lumMod val="95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just"/>
            <a:r>
              <a:rPr lang="en-US" sz="4400" b="1" dirty="0"/>
              <a:t>Cognition: </a:t>
            </a:r>
            <a:r>
              <a:rPr lang="en-US" sz="4400" dirty="0"/>
              <a:t>Awareness, confidence, and exploratory perspectives</a:t>
            </a:r>
          </a:p>
          <a:p>
            <a:pPr algn="just"/>
            <a:endParaRPr lang="en-US" sz="4400" dirty="0"/>
          </a:p>
          <a:p>
            <a:pPr algn="just"/>
            <a:r>
              <a:rPr lang="en-US" sz="4400" b="1" dirty="0"/>
              <a:t>Actions: </a:t>
            </a:r>
            <a:r>
              <a:rPr lang="en-US" sz="4400" dirty="0"/>
              <a:t>Evidence-based teaching, research implementation, and experimentation</a:t>
            </a:r>
          </a:p>
          <a:p>
            <a:pPr algn="just"/>
            <a:endParaRPr lang="en-US" sz="4400" dirty="0"/>
          </a:p>
          <a:p>
            <a:pPr algn="just"/>
            <a:r>
              <a:rPr lang="en-US" sz="4400" b="1" dirty="0"/>
              <a:t>Mediating Factors</a:t>
            </a:r>
            <a:r>
              <a:rPr lang="en-US" sz="4400" dirty="0"/>
              <a:t>: </a:t>
            </a:r>
          </a:p>
          <a:p>
            <a:pPr algn="just"/>
            <a:r>
              <a:rPr lang="en-US" sz="4400" dirty="0"/>
              <a:t>+ Past experiences (knowledge schemas)</a:t>
            </a:r>
          </a:p>
          <a:p>
            <a:pPr algn="just"/>
            <a:r>
              <a:rPr lang="en-US" sz="4400" dirty="0"/>
              <a:t>+ Professional context (resources, support)</a:t>
            </a:r>
            <a:endParaRPr sz="4400" dirty="0"/>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2" nodeType="withEffect">
                                  <p:stCondLst>
                                    <p:cond delay="0"/>
                                  </p:stCondLst>
                                  <p:iterate>
                                    <p:tmAbs val="0"/>
                                  </p:iterate>
                                  <p:childTnLst>
                                    <p:set>
                                      <p:cBhvr>
                                        <p:cTn id="6" fill="hold"/>
                                        <p:tgtEl>
                                          <p:spTgt spid="837"/>
                                        </p:tgtEl>
                                        <p:attrNameLst>
                                          <p:attrName>style.visibility</p:attrName>
                                        </p:attrNameLst>
                                      </p:cBhvr>
                                      <p:to>
                                        <p:strVal val="visible"/>
                                      </p:to>
                                    </p:set>
                                    <p:anim calcmode="lin" valueType="num">
                                      <p:cBhvr>
                                        <p:cTn id="7" dur="1000" fill="hold"/>
                                        <p:tgtEl>
                                          <p:spTgt spid="837"/>
                                        </p:tgtEl>
                                        <p:attrNameLst>
                                          <p:attrName>ppt_x</p:attrName>
                                        </p:attrNameLst>
                                      </p:cBhvr>
                                      <p:tavLst>
                                        <p:tav tm="0">
                                          <p:val>
                                            <p:strVal val="#ppt_x"/>
                                          </p:val>
                                        </p:tav>
                                        <p:tav tm="100000">
                                          <p:val>
                                            <p:strVal val="#ppt_x"/>
                                          </p:val>
                                        </p:tav>
                                      </p:tavLst>
                                    </p:anim>
                                    <p:anim calcmode="lin" valueType="num">
                                      <p:cBhvr>
                                        <p:cTn id="8" dur="1000" fill="hold"/>
                                        <p:tgtEl>
                                          <p:spTgt spid="837"/>
                                        </p:tgtEl>
                                        <p:attrNameLst>
                                          <p:attrName>ppt_y</p:attrName>
                                        </p:attrNameLst>
                                      </p:cBhvr>
                                      <p:tavLst>
                                        <p:tav tm="0">
                                          <p:val>
                                            <p:strVal val="1+#ppt_h/2"/>
                                          </p:val>
                                        </p:tav>
                                        <p:tav tm="100000">
                                          <p:val>
                                            <p:strVal val="#ppt_y"/>
                                          </p:val>
                                        </p:tav>
                                      </p:tavLst>
                                    </p:anim>
                                  </p:childTnLst>
                                </p:cTn>
                              </p:par>
                              <p:par>
                                <p:cTn id="9" presetID="2" presetClass="entr" presetSubtype="1" accel="50000" decel="50000" fill="hold" grpId="3" nodeType="withEffect">
                                  <p:stCondLst>
                                    <p:cond delay="0"/>
                                  </p:stCondLst>
                                  <p:iterate>
                                    <p:tmAbs val="0"/>
                                  </p:iterate>
                                  <p:childTnLst>
                                    <p:set>
                                      <p:cBhvr>
                                        <p:cTn id="10" fill="hold"/>
                                        <p:tgtEl>
                                          <p:spTgt spid="839"/>
                                        </p:tgtEl>
                                        <p:attrNameLst>
                                          <p:attrName>style.visibility</p:attrName>
                                        </p:attrNameLst>
                                      </p:cBhvr>
                                      <p:to>
                                        <p:strVal val="visible"/>
                                      </p:to>
                                    </p:set>
                                    <p:anim calcmode="lin" valueType="num">
                                      <p:cBhvr>
                                        <p:cTn id="11" dur="1000" fill="hold"/>
                                        <p:tgtEl>
                                          <p:spTgt spid="839"/>
                                        </p:tgtEl>
                                        <p:attrNameLst>
                                          <p:attrName>ppt_x</p:attrName>
                                        </p:attrNameLst>
                                      </p:cBhvr>
                                      <p:tavLst>
                                        <p:tav tm="0">
                                          <p:val>
                                            <p:strVal val="#ppt_x"/>
                                          </p:val>
                                        </p:tav>
                                        <p:tav tm="100000">
                                          <p:val>
                                            <p:strVal val="#ppt_x"/>
                                          </p:val>
                                        </p:tav>
                                      </p:tavLst>
                                    </p:anim>
                                    <p:anim calcmode="lin" valueType="num">
                                      <p:cBhvr>
                                        <p:cTn id="12" dur="1000" fill="hold"/>
                                        <p:tgtEl>
                                          <p:spTgt spid="839"/>
                                        </p:tgtEl>
                                        <p:attrNameLst>
                                          <p:attrName>ppt_y</p:attrName>
                                        </p:attrNameLst>
                                      </p:cBhvr>
                                      <p:tavLst>
                                        <p:tav tm="0">
                                          <p:val>
                                            <p:strVal val="0-#ppt_h/2"/>
                                          </p:val>
                                        </p:tav>
                                        <p:tav tm="100000">
                                          <p:val>
                                            <p:strVal val="#ppt_y"/>
                                          </p:val>
                                        </p:tav>
                                      </p:tavLst>
                                    </p:anim>
                                  </p:childTnLst>
                                </p:cTn>
                              </p:par>
                              <p:par>
                                <p:cTn id="13" presetID="2" presetClass="entr" presetSubtype="1" accel="50000" decel="50000" fill="hold" grpId="4" nodeType="withEffect">
                                  <p:stCondLst>
                                    <p:cond delay="0"/>
                                  </p:stCondLst>
                                  <p:iterate>
                                    <p:tmAbs val="0"/>
                                  </p:iterate>
                                  <p:childTnLst>
                                    <p:set>
                                      <p:cBhvr>
                                        <p:cTn id="14" fill="hold"/>
                                        <p:tgtEl>
                                          <p:spTgt spid="840"/>
                                        </p:tgtEl>
                                        <p:attrNameLst>
                                          <p:attrName>style.visibility</p:attrName>
                                        </p:attrNameLst>
                                      </p:cBhvr>
                                      <p:to>
                                        <p:strVal val="visible"/>
                                      </p:to>
                                    </p:set>
                                    <p:anim calcmode="lin" valueType="num">
                                      <p:cBhvr>
                                        <p:cTn id="15" dur="1000" fill="hold"/>
                                        <p:tgtEl>
                                          <p:spTgt spid="840"/>
                                        </p:tgtEl>
                                        <p:attrNameLst>
                                          <p:attrName>ppt_x</p:attrName>
                                        </p:attrNameLst>
                                      </p:cBhvr>
                                      <p:tavLst>
                                        <p:tav tm="0">
                                          <p:val>
                                            <p:strVal val="#ppt_x"/>
                                          </p:val>
                                        </p:tav>
                                        <p:tav tm="100000">
                                          <p:val>
                                            <p:strVal val="#ppt_x"/>
                                          </p:val>
                                        </p:tav>
                                      </p:tavLst>
                                    </p:anim>
                                    <p:anim calcmode="lin" valueType="num">
                                      <p:cBhvr>
                                        <p:cTn id="16" dur="1000" fill="hold"/>
                                        <p:tgtEl>
                                          <p:spTgt spid="8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7" grpId="2" animBg="1" advAuto="0"/>
      <p:bldP spid="839" grpId="3" animBg="1" advAuto="0"/>
      <p:bldP spid="840" grpId="4"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7E49F4E-BFA5-4B49-B907-8700658E1320}"/>
              </a:ext>
            </a:extLst>
          </p:cNvPr>
          <p:cNvPicPr>
            <a:picLocks noGrp="1" noChangeAspect="1"/>
          </p:cNvPicPr>
          <p:nvPr>
            <p:ph type="pic" idx="21"/>
          </p:nvPr>
        </p:nvPicPr>
        <p:blipFill rotWithShape="1">
          <a:blip r:embed="rId3">
            <a:extLst>
              <a:ext uri="{28A0092B-C50C-407E-A947-70E740481C1C}">
                <a14:useLocalDpi xmlns:a14="http://schemas.microsoft.com/office/drawing/2010/main" val="0"/>
              </a:ext>
            </a:extLst>
          </a:blip>
          <a:srcRect l="-18470" t="52130" r="-1" b="7934"/>
          <a:stretch/>
        </p:blipFill>
        <p:spPr>
          <a:xfrm>
            <a:off x="190500" y="-1"/>
            <a:ext cx="24193502" cy="13716002"/>
          </a:xfrm>
        </p:spPr>
      </p:pic>
      <p:sp>
        <p:nvSpPr>
          <p:cNvPr id="817" name="Shape"/>
          <p:cNvSpPr/>
          <p:nvPr/>
        </p:nvSpPr>
        <p:spPr>
          <a:xfrm>
            <a:off x="14696281" y="0"/>
            <a:ext cx="13375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5769" y="0"/>
                </a:moveTo>
                <a:lnTo>
                  <a:pt x="0" y="21600"/>
                </a:lnTo>
                <a:lnTo>
                  <a:pt x="14854" y="21600"/>
                </a:lnTo>
                <a:lnTo>
                  <a:pt x="15645" y="21600"/>
                </a:lnTo>
                <a:lnTo>
                  <a:pt x="15831" y="21600"/>
                </a:lnTo>
                <a:lnTo>
                  <a:pt x="21600" y="0"/>
                </a:lnTo>
                <a:lnTo>
                  <a:pt x="15645" y="0"/>
                </a:lnTo>
                <a:lnTo>
                  <a:pt x="14854" y="0"/>
                </a:lnTo>
                <a:lnTo>
                  <a:pt x="5769" y="0"/>
                </a:lnTo>
                <a:close/>
              </a:path>
            </a:pathLst>
          </a:custGeom>
          <a:solidFill>
            <a:srgbClr val="454546">
              <a:alpha val="80000"/>
            </a:srgbClr>
          </a:solidFill>
          <a:ln w="12700">
            <a:miter lim="400000"/>
          </a:ln>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18" name="Shape"/>
          <p:cNvSpPr/>
          <p:nvPr/>
        </p:nvSpPr>
        <p:spPr>
          <a:xfrm>
            <a:off x="-3655616" y="0"/>
            <a:ext cx="14622066" cy="13716000"/>
          </a:xfrm>
          <a:custGeom>
            <a:avLst/>
            <a:gdLst/>
            <a:ahLst/>
            <a:cxnLst>
              <a:cxn ang="0">
                <a:pos x="wd2" y="hd2"/>
              </a:cxn>
              <a:cxn ang="5400000">
                <a:pos x="wd2" y="hd2"/>
              </a:cxn>
              <a:cxn ang="10800000">
                <a:pos x="wd2" y="hd2"/>
              </a:cxn>
              <a:cxn ang="16200000">
                <a:pos x="wd2" y="hd2"/>
              </a:cxn>
            </a:cxnLst>
            <a:rect l="0" t="0" r="r" b="b"/>
            <a:pathLst>
              <a:path w="21600" h="21600" extrusionOk="0">
                <a:moveTo>
                  <a:pt x="5277" y="0"/>
                </a:moveTo>
                <a:lnTo>
                  <a:pt x="0" y="21600"/>
                </a:lnTo>
                <a:lnTo>
                  <a:pt x="5400" y="21600"/>
                </a:lnTo>
                <a:lnTo>
                  <a:pt x="7510" y="21600"/>
                </a:lnTo>
                <a:lnTo>
                  <a:pt x="16322" y="21600"/>
                </a:lnTo>
                <a:lnTo>
                  <a:pt x="21600" y="0"/>
                </a:lnTo>
                <a:lnTo>
                  <a:pt x="7510" y="0"/>
                </a:lnTo>
                <a:lnTo>
                  <a:pt x="5400" y="0"/>
                </a:lnTo>
                <a:lnTo>
                  <a:pt x="5277" y="0"/>
                </a:lnTo>
                <a:close/>
              </a:path>
            </a:pathLst>
          </a:custGeom>
          <a:solidFill>
            <a:srgbClr val="454546">
              <a:alpha val="80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19" name="Shape"/>
          <p:cNvSpPr/>
          <p:nvPr/>
        </p:nvSpPr>
        <p:spPr>
          <a:xfrm>
            <a:off x="14889956" y="0"/>
            <a:ext cx="9494044" cy="13716000"/>
          </a:xfrm>
          <a:custGeom>
            <a:avLst/>
            <a:gdLst/>
            <a:ahLst/>
            <a:cxnLst>
              <a:cxn ang="0">
                <a:pos x="wd2" y="hd2"/>
              </a:cxn>
              <a:cxn ang="5400000">
                <a:pos x="wd2" y="hd2"/>
              </a:cxn>
              <a:cxn ang="10800000">
                <a:pos x="wd2" y="hd2"/>
              </a:cxn>
              <a:cxn ang="16200000">
                <a:pos x="wd2" y="hd2"/>
              </a:cxn>
            </a:cxnLst>
            <a:rect l="0" t="0" r="r" b="b"/>
            <a:pathLst>
              <a:path w="21600" h="21600" extrusionOk="0">
                <a:moveTo>
                  <a:pt x="7893" y="0"/>
                </a:moveTo>
                <a:cubicBezTo>
                  <a:pt x="7801" y="65"/>
                  <a:pt x="7708" y="128"/>
                  <a:pt x="7615" y="192"/>
                </a:cubicBezTo>
                <a:lnTo>
                  <a:pt x="7581" y="282"/>
                </a:lnTo>
                <a:cubicBezTo>
                  <a:pt x="7718" y="190"/>
                  <a:pt x="7856" y="96"/>
                  <a:pt x="7990" y="0"/>
                </a:cubicBezTo>
                <a:lnTo>
                  <a:pt x="7893" y="0"/>
                </a:lnTo>
                <a:close/>
                <a:moveTo>
                  <a:pt x="8181" y="0"/>
                </a:moveTo>
                <a:cubicBezTo>
                  <a:pt x="8053" y="100"/>
                  <a:pt x="7908" y="192"/>
                  <a:pt x="7763" y="282"/>
                </a:cubicBezTo>
                <a:cubicBezTo>
                  <a:pt x="7721" y="308"/>
                  <a:pt x="7678" y="335"/>
                  <a:pt x="7636" y="361"/>
                </a:cubicBezTo>
                <a:cubicBezTo>
                  <a:pt x="7597" y="386"/>
                  <a:pt x="7561" y="412"/>
                  <a:pt x="7523" y="438"/>
                </a:cubicBezTo>
                <a:lnTo>
                  <a:pt x="7488" y="529"/>
                </a:lnTo>
                <a:cubicBezTo>
                  <a:pt x="7555" y="483"/>
                  <a:pt x="7622" y="437"/>
                  <a:pt x="7692" y="392"/>
                </a:cubicBezTo>
                <a:cubicBezTo>
                  <a:pt x="7734" y="366"/>
                  <a:pt x="7777" y="340"/>
                  <a:pt x="7819" y="313"/>
                </a:cubicBezTo>
                <a:cubicBezTo>
                  <a:pt x="7979" y="214"/>
                  <a:pt x="8137" y="112"/>
                  <a:pt x="8275" y="0"/>
                </a:cubicBezTo>
                <a:lnTo>
                  <a:pt x="8181" y="0"/>
                </a:lnTo>
                <a:close/>
                <a:moveTo>
                  <a:pt x="8839" y="0"/>
                </a:moveTo>
                <a:cubicBezTo>
                  <a:pt x="8724" y="95"/>
                  <a:pt x="8583" y="191"/>
                  <a:pt x="8414" y="286"/>
                </a:cubicBezTo>
                <a:cubicBezTo>
                  <a:pt x="8011" y="515"/>
                  <a:pt x="7648" y="766"/>
                  <a:pt x="7303" y="1022"/>
                </a:cubicBezTo>
                <a:lnTo>
                  <a:pt x="7263" y="1128"/>
                </a:lnTo>
                <a:cubicBezTo>
                  <a:pt x="7636" y="845"/>
                  <a:pt x="8028" y="569"/>
                  <a:pt x="8468" y="319"/>
                </a:cubicBezTo>
                <a:cubicBezTo>
                  <a:pt x="8655" y="212"/>
                  <a:pt x="8807" y="107"/>
                  <a:pt x="8930" y="0"/>
                </a:cubicBezTo>
                <a:lnTo>
                  <a:pt x="8839" y="0"/>
                </a:lnTo>
                <a:close/>
                <a:moveTo>
                  <a:pt x="9781" y="0"/>
                </a:moveTo>
                <a:cubicBezTo>
                  <a:pt x="9639" y="139"/>
                  <a:pt x="9474" y="268"/>
                  <a:pt x="9289" y="379"/>
                </a:cubicBezTo>
                <a:cubicBezTo>
                  <a:pt x="8397" y="919"/>
                  <a:pt x="7624" y="1525"/>
                  <a:pt x="6887" y="2129"/>
                </a:cubicBezTo>
                <a:lnTo>
                  <a:pt x="6844" y="2240"/>
                </a:lnTo>
                <a:cubicBezTo>
                  <a:pt x="7612" y="1609"/>
                  <a:pt x="8415" y="973"/>
                  <a:pt x="9345" y="411"/>
                </a:cubicBezTo>
                <a:cubicBezTo>
                  <a:pt x="9545" y="290"/>
                  <a:pt x="9720" y="151"/>
                  <a:pt x="9871" y="0"/>
                </a:cubicBezTo>
                <a:lnTo>
                  <a:pt x="9781" y="0"/>
                </a:lnTo>
                <a:close/>
                <a:moveTo>
                  <a:pt x="10611" y="0"/>
                </a:moveTo>
                <a:cubicBezTo>
                  <a:pt x="10418" y="225"/>
                  <a:pt x="10149" y="442"/>
                  <a:pt x="9790" y="658"/>
                </a:cubicBezTo>
                <a:cubicBezTo>
                  <a:pt x="8774" y="1268"/>
                  <a:pt x="7986" y="1989"/>
                  <a:pt x="7224" y="2686"/>
                </a:cubicBezTo>
                <a:cubicBezTo>
                  <a:pt x="7070" y="2827"/>
                  <a:pt x="6917" y="2968"/>
                  <a:pt x="6761" y="3108"/>
                </a:cubicBezTo>
                <a:cubicBezTo>
                  <a:pt x="6644" y="3214"/>
                  <a:pt x="6524" y="3314"/>
                  <a:pt x="6404" y="3411"/>
                </a:cubicBezTo>
                <a:lnTo>
                  <a:pt x="6364" y="3516"/>
                </a:lnTo>
                <a:cubicBezTo>
                  <a:pt x="6519" y="3394"/>
                  <a:pt x="6673" y="3268"/>
                  <a:pt x="6823" y="3132"/>
                </a:cubicBezTo>
                <a:cubicBezTo>
                  <a:pt x="6979" y="2992"/>
                  <a:pt x="7134" y="2852"/>
                  <a:pt x="7288" y="2711"/>
                </a:cubicBezTo>
                <a:cubicBezTo>
                  <a:pt x="8048" y="2016"/>
                  <a:pt x="8833" y="1297"/>
                  <a:pt x="9843" y="690"/>
                </a:cubicBezTo>
                <a:cubicBezTo>
                  <a:pt x="10219" y="464"/>
                  <a:pt x="10500" y="236"/>
                  <a:pt x="10698" y="0"/>
                </a:cubicBezTo>
                <a:lnTo>
                  <a:pt x="10611" y="0"/>
                </a:lnTo>
                <a:close/>
                <a:moveTo>
                  <a:pt x="11223" y="0"/>
                </a:moveTo>
                <a:cubicBezTo>
                  <a:pt x="11068" y="190"/>
                  <a:pt x="10867" y="356"/>
                  <a:pt x="10686" y="488"/>
                </a:cubicBezTo>
                <a:cubicBezTo>
                  <a:pt x="10505" y="620"/>
                  <a:pt x="10314" y="751"/>
                  <a:pt x="10128" y="879"/>
                </a:cubicBezTo>
                <a:cubicBezTo>
                  <a:pt x="9656" y="1203"/>
                  <a:pt x="9167" y="1538"/>
                  <a:pt x="8796" y="1919"/>
                </a:cubicBezTo>
                <a:cubicBezTo>
                  <a:pt x="8706" y="2012"/>
                  <a:pt x="8616" y="2105"/>
                  <a:pt x="8526" y="2198"/>
                </a:cubicBezTo>
                <a:cubicBezTo>
                  <a:pt x="8116" y="2616"/>
                  <a:pt x="7692" y="3049"/>
                  <a:pt x="7326" y="3489"/>
                </a:cubicBezTo>
                <a:cubicBezTo>
                  <a:pt x="7037" y="3838"/>
                  <a:pt x="6724" y="4256"/>
                  <a:pt x="6606" y="4705"/>
                </a:cubicBezTo>
                <a:cubicBezTo>
                  <a:pt x="6558" y="4887"/>
                  <a:pt x="6640" y="5056"/>
                  <a:pt x="6831" y="5168"/>
                </a:cubicBezTo>
                <a:cubicBezTo>
                  <a:pt x="7021" y="5279"/>
                  <a:pt x="7295" y="5325"/>
                  <a:pt x="7602" y="5294"/>
                </a:cubicBezTo>
                <a:cubicBezTo>
                  <a:pt x="7781" y="5277"/>
                  <a:pt x="7959" y="5240"/>
                  <a:pt x="8111" y="5207"/>
                </a:cubicBezTo>
                <a:cubicBezTo>
                  <a:pt x="8264" y="5174"/>
                  <a:pt x="8417" y="5138"/>
                  <a:pt x="8565" y="5103"/>
                </a:cubicBezTo>
                <a:cubicBezTo>
                  <a:pt x="8828" y="5041"/>
                  <a:pt x="9099" y="4976"/>
                  <a:pt x="9373" y="4929"/>
                </a:cubicBezTo>
                <a:cubicBezTo>
                  <a:pt x="10542" y="4731"/>
                  <a:pt x="11432" y="4858"/>
                  <a:pt x="12098" y="5318"/>
                </a:cubicBezTo>
                <a:cubicBezTo>
                  <a:pt x="12413" y="5536"/>
                  <a:pt x="12633" y="5750"/>
                  <a:pt x="12767" y="5972"/>
                </a:cubicBezTo>
                <a:cubicBezTo>
                  <a:pt x="12868" y="6138"/>
                  <a:pt x="12967" y="6309"/>
                  <a:pt x="13062" y="6473"/>
                </a:cubicBezTo>
                <a:cubicBezTo>
                  <a:pt x="13185" y="6687"/>
                  <a:pt x="13312" y="6906"/>
                  <a:pt x="13447" y="7121"/>
                </a:cubicBezTo>
                <a:cubicBezTo>
                  <a:pt x="13670" y="7480"/>
                  <a:pt x="14067" y="7605"/>
                  <a:pt x="14694" y="7513"/>
                </a:cubicBezTo>
                <a:cubicBezTo>
                  <a:pt x="14813" y="7496"/>
                  <a:pt x="14930" y="7478"/>
                  <a:pt x="15048" y="7459"/>
                </a:cubicBezTo>
                <a:lnTo>
                  <a:pt x="15094" y="7452"/>
                </a:lnTo>
                <a:cubicBezTo>
                  <a:pt x="15945" y="7321"/>
                  <a:pt x="16685" y="7385"/>
                  <a:pt x="17360" y="7646"/>
                </a:cubicBezTo>
                <a:cubicBezTo>
                  <a:pt x="18245" y="7987"/>
                  <a:pt x="19217" y="8188"/>
                  <a:pt x="20249" y="8244"/>
                </a:cubicBezTo>
                <a:cubicBezTo>
                  <a:pt x="20707" y="8268"/>
                  <a:pt x="21159" y="8331"/>
                  <a:pt x="21600" y="8431"/>
                </a:cubicBezTo>
                <a:lnTo>
                  <a:pt x="21600" y="8384"/>
                </a:lnTo>
                <a:cubicBezTo>
                  <a:pt x="21161" y="8286"/>
                  <a:pt x="20711" y="8223"/>
                  <a:pt x="20256" y="8199"/>
                </a:cubicBezTo>
                <a:cubicBezTo>
                  <a:pt x="19237" y="8144"/>
                  <a:pt x="18276" y="7945"/>
                  <a:pt x="17401" y="7608"/>
                </a:cubicBezTo>
                <a:cubicBezTo>
                  <a:pt x="16941" y="7430"/>
                  <a:pt x="16451" y="7342"/>
                  <a:pt x="15919" y="7342"/>
                </a:cubicBezTo>
                <a:cubicBezTo>
                  <a:pt x="15649" y="7342"/>
                  <a:pt x="15367" y="7364"/>
                  <a:pt x="15074" y="7409"/>
                </a:cubicBezTo>
                <a:lnTo>
                  <a:pt x="15030" y="7416"/>
                </a:lnTo>
                <a:cubicBezTo>
                  <a:pt x="14912" y="7434"/>
                  <a:pt x="14794" y="7453"/>
                  <a:pt x="14675" y="7471"/>
                </a:cubicBezTo>
                <a:cubicBezTo>
                  <a:pt x="14085" y="7557"/>
                  <a:pt x="13729" y="7444"/>
                  <a:pt x="13518" y="7106"/>
                </a:cubicBezTo>
                <a:cubicBezTo>
                  <a:pt x="13384" y="6891"/>
                  <a:pt x="13256" y="6671"/>
                  <a:pt x="13133" y="6458"/>
                </a:cubicBezTo>
                <a:cubicBezTo>
                  <a:pt x="13038" y="6294"/>
                  <a:pt x="12941" y="6123"/>
                  <a:pt x="12840" y="5957"/>
                </a:cubicBezTo>
                <a:cubicBezTo>
                  <a:pt x="12702" y="5729"/>
                  <a:pt x="12477" y="5511"/>
                  <a:pt x="12156" y="5289"/>
                </a:cubicBezTo>
                <a:cubicBezTo>
                  <a:pt x="11468" y="4814"/>
                  <a:pt x="10552" y="4681"/>
                  <a:pt x="9352" y="4886"/>
                </a:cubicBezTo>
                <a:cubicBezTo>
                  <a:pt x="9074" y="4933"/>
                  <a:pt x="8801" y="4998"/>
                  <a:pt x="8537" y="5061"/>
                </a:cubicBezTo>
                <a:cubicBezTo>
                  <a:pt x="8390" y="5096"/>
                  <a:pt x="8237" y="5132"/>
                  <a:pt x="8086" y="5164"/>
                </a:cubicBezTo>
                <a:cubicBezTo>
                  <a:pt x="7936" y="5197"/>
                  <a:pt x="7760" y="5232"/>
                  <a:pt x="7587" y="5249"/>
                </a:cubicBezTo>
                <a:cubicBezTo>
                  <a:pt x="7305" y="5277"/>
                  <a:pt x="7057" y="5237"/>
                  <a:pt x="6884" y="5136"/>
                </a:cubicBezTo>
                <a:cubicBezTo>
                  <a:pt x="6709" y="5033"/>
                  <a:pt x="6635" y="4884"/>
                  <a:pt x="6680" y="4713"/>
                </a:cubicBezTo>
                <a:cubicBezTo>
                  <a:pt x="6797" y="4270"/>
                  <a:pt x="7106" y="3855"/>
                  <a:pt x="7393" y="3509"/>
                </a:cubicBezTo>
                <a:cubicBezTo>
                  <a:pt x="7758" y="3069"/>
                  <a:pt x="8181" y="2638"/>
                  <a:pt x="8591" y="2220"/>
                </a:cubicBezTo>
                <a:cubicBezTo>
                  <a:pt x="8681" y="2127"/>
                  <a:pt x="8773" y="2035"/>
                  <a:pt x="8863" y="1942"/>
                </a:cubicBezTo>
                <a:cubicBezTo>
                  <a:pt x="9230" y="1565"/>
                  <a:pt x="9716" y="1231"/>
                  <a:pt x="10186" y="909"/>
                </a:cubicBezTo>
                <a:cubicBezTo>
                  <a:pt x="10372" y="781"/>
                  <a:pt x="10563" y="647"/>
                  <a:pt x="10746" y="514"/>
                </a:cubicBezTo>
                <a:cubicBezTo>
                  <a:pt x="10935" y="376"/>
                  <a:pt x="11148" y="202"/>
                  <a:pt x="11308" y="0"/>
                </a:cubicBezTo>
                <a:lnTo>
                  <a:pt x="11223" y="0"/>
                </a:lnTo>
                <a:close/>
                <a:moveTo>
                  <a:pt x="11744" y="0"/>
                </a:moveTo>
                <a:cubicBezTo>
                  <a:pt x="11574" y="252"/>
                  <a:pt x="11311" y="463"/>
                  <a:pt x="11077" y="628"/>
                </a:cubicBezTo>
                <a:cubicBezTo>
                  <a:pt x="10999" y="683"/>
                  <a:pt x="10919" y="738"/>
                  <a:pt x="10841" y="792"/>
                </a:cubicBezTo>
                <a:cubicBezTo>
                  <a:pt x="10148" y="1279"/>
                  <a:pt x="9432" y="1781"/>
                  <a:pt x="9065" y="2411"/>
                </a:cubicBezTo>
                <a:cubicBezTo>
                  <a:pt x="9000" y="2523"/>
                  <a:pt x="8922" y="2635"/>
                  <a:pt x="8847" y="2742"/>
                </a:cubicBezTo>
                <a:cubicBezTo>
                  <a:pt x="8650" y="3025"/>
                  <a:pt x="8447" y="3318"/>
                  <a:pt x="8444" y="3643"/>
                </a:cubicBezTo>
                <a:cubicBezTo>
                  <a:pt x="8442" y="3878"/>
                  <a:pt x="8627" y="4030"/>
                  <a:pt x="8993" y="4096"/>
                </a:cubicBezTo>
                <a:cubicBezTo>
                  <a:pt x="9292" y="4150"/>
                  <a:pt x="9620" y="4183"/>
                  <a:pt x="9995" y="4197"/>
                </a:cubicBezTo>
                <a:cubicBezTo>
                  <a:pt x="11310" y="4247"/>
                  <a:pt x="12298" y="4539"/>
                  <a:pt x="13016" y="5089"/>
                </a:cubicBezTo>
                <a:cubicBezTo>
                  <a:pt x="13259" y="5276"/>
                  <a:pt x="13474" y="5492"/>
                  <a:pt x="13715" y="5791"/>
                </a:cubicBezTo>
                <a:cubicBezTo>
                  <a:pt x="14090" y="6259"/>
                  <a:pt x="14674" y="6538"/>
                  <a:pt x="15451" y="6621"/>
                </a:cubicBezTo>
                <a:cubicBezTo>
                  <a:pt x="16224" y="6703"/>
                  <a:pt x="16978" y="6884"/>
                  <a:pt x="17820" y="7190"/>
                </a:cubicBezTo>
                <a:cubicBezTo>
                  <a:pt x="18362" y="7386"/>
                  <a:pt x="18942" y="7574"/>
                  <a:pt x="19604" y="7574"/>
                </a:cubicBezTo>
                <a:cubicBezTo>
                  <a:pt x="19721" y="7574"/>
                  <a:pt x="19842" y="7568"/>
                  <a:pt x="19965" y="7556"/>
                </a:cubicBezTo>
                <a:cubicBezTo>
                  <a:pt x="20565" y="7493"/>
                  <a:pt x="21111" y="7382"/>
                  <a:pt x="21600" y="7226"/>
                </a:cubicBezTo>
                <a:lnTo>
                  <a:pt x="21600" y="7172"/>
                </a:lnTo>
                <a:cubicBezTo>
                  <a:pt x="21109" y="7333"/>
                  <a:pt x="20558" y="7449"/>
                  <a:pt x="19950" y="7512"/>
                </a:cubicBezTo>
                <a:cubicBezTo>
                  <a:pt x="19161" y="7594"/>
                  <a:pt x="18485" y="7379"/>
                  <a:pt x="17860" y="7152"/>
                </a:cubicBezTo>
                <a:cubicBezTo>
                  <a:pt x="17009" y="6843"/>
                  <a:pt x="16248" y="6661"/>
                  <a:pt x="15465" y="6577"/>
                </a:cubicBezTo>
                <a:cubicBezTo>
                  <a:pt x="14714" y="6497"/>
                  <a:pt x="14149" y="6226"/>
                  <a:pt x="13784" y="5772"/>
                </a:cubicBezTo>
                <a:cubicBezTo>
                  <a:pt x="13541" y="5470"/>
                  <a:pt x="13322" y="5251"/>
                  <a:pt x="13075" y="5062"/>
                </a:cubicBezTo>
                <a:cubicBezTo>
                  <a:pt x="12343" y="4500"/>
                  <a:pt x="11339" y="4204"/>
                  <a:pt x="10001" y="4153"/>
                </a:cubicBezTo>
                <a:cubicBezTo>
                  <a:pt x="9631" y="4139"/>
                  <a:pt x="9307" y="4107"/>
                  <a:pt x="9014" y="4054"/>
                </a:cubicBezTo>
                <a:cubicBezTo>
                  <a:pt x="8679" y="3993"/>
                  <a:pt x="8519" y="3859"/>
                  <a:pt x="8521" y="3643"/>
                </a:cubicBezTo>
                <a:cubicBezTo>
                  <a:pt x="8523" y="3327"/>
                  <a:pt x="8722" y="3038"/>
                  <a:pt x="8916" y="2759"/>
                </a:cubicBezTo>
                <a:cubicBezTo>
                  <a:pt x="8992" y="2650"/>
                  <a:pt x="9071" y="2539"/>
                  <a:pt x="9137" y="2426"/>
                </a:cubicBezTo>
                <a:cubicBezTo>
                  <a:pt x="9500" y="1804"/>
                  <a:pt x="10213" y="1305"/>
                  <a:pt x="10901" y="822"/>
                </a:cubicBezTo>
                <a:cubicBezTo>
                  <a:pt x="10979" y="768"/>
                  <a:pt x="11057" y="712"/>
                  <a:pt x="11135" y="657"/>
                </a:cubicBezTo>
                <a:cubicBezTo>
                  <a:pt x="11378" y="485"/>
                  <a:pt x="11656" y="266"/>
                  <a:pt x="11831" y="0"/>
                </a:cubicBezTo>
                <a:lnTo>
                  <a:pt x="11744" y="0"/>
                </a:lnTo>
                <a:close/>
                <a:moveTo>
                  <a:pt x="11974" y="0"/>
                </a:moveTo>
                <a:cubicBezTo>
                  <a:pt x="11972" y="3"/>
                  <a:pt x="11970" y="5"/>
                  <a:pt x="11968" y="8"/>
                </a:cubicBezTo>
                <a:lnTo>
                  <a:pt x="11952" y="29"/>
                </a:lnTo>
                <a:cubicBezTo>
                  <a:pt x="11721" y="354"/>
                  <a:pt x="11399" y="642"/>
                  <a:pt x="10991" y="884"/>
                </a:cubicBezTo>
                <a:cubicBezTo>
                  <a:pt x="9796" y="1597"/>
                  <a:pt x="9189" y="2492"/>
                  <a:pt x="8752" y="3273"/>
                </a:cubicBezTo>
                <a:cubicBezTo>
                  <a:pt x="8710" y="3348"/>
                  <a:pt x="8682" y="3423"/>
                  <a:pt x="8669" y="3494"/>
                </a:cubicBezTo>
                <a:cubicBezTo>
                  <a:pt x="8611" y="3803"/>
                  <a:pt x="8780" y="3950"/>
                  <a:pt x="9297" y="4036"/>
                </a:cubicBezTo>
                <a:cubicBezTo>
                  <a:pt x="9534" y="4075"/>
                  <a:pt x="9778" y="4083"/>
                  <a:pt x="10014" y="4091"/>
                </a:cubicBezTo>
                <a:cubicBezTo>
                  <a:pt x="10183" y="4096"/>
                  <a:pt x="10358" y="4102"/>
                  <a:pt x="10526" y="4119"/>
                </a:cubicBezTo>
                <a:cubicBezTo>
                  <a:pt x="12012" y="4272"/>
                  <a:pt x="13096" y="4751"/>
                  <a:pt x="13749" y="5546"/>
                </a:cubicBezTo>
                <a:cubicBezTo>
                  <a:pt x="13807" y="5617"/>
                  <a:pt x="13872" y="5687"/>
                  <a:pt x="13935" y="5754"/>
                </a:cubicBezTo>
                <a:cubicBezTo>
                  <a:pt x="13980" y="5803"/>
                  <a:pt x="14024" y="5851"/>
                  <a:pt x="14067" y="5899"/>
                </a:cubicBezTo>
                <a:cubicBezTo>
                  <a:pt x="14362" y="6236"/>
                  <a:pt x="14868" y="6442"/>
                  <a:pt x="15614" y="6529"/>
                </a:cubicBezTo>
                <a:cubicBezTo>
                  <a:pt x="16411" y="6622"/>
                  <a:pt x="17160" y="6803"/>
                  <a:pt x="17841" y="7066"/>
                </a:cubicBezTo>
                <a:cubicBezTo>
                  <a:pt x="17895" y="7086"/>
                  <a:pt x="17953" y="7103"/>
                  <a:pt x="18008" y="7120"/>
                </a:cubicBezTo>
                <a:cubicBezTo>
                  <a:pt x="18064" y="7138"/>
                  <a:pt x="18117" y="7155"/>
                  <a:pt x="18168" y="7175"/>
                </a:cubicBezTo>
                <a:cubicBezTo>
                  <a:pt x="19114" y="7543"/>
                  <a:pt x="20132" y="7548"/>
                  <a:pt x="21374" y="7192"/>
                </a:cubicBezTo>
                <a:cubicBezTo>
                  <a:pt x="21426" y="7178"/>
                  <a:pt x="21478" y="7159"/>
                  <a:pt x="21528" y="7141"/>
                </a:cubicBezTo>
                <a:cubicBezTo>
                  <a:pt x="21552" y="7132"/>
                  <a:pt x="21576" y="7126"/>
                  <a:pt x="21600" y="7118"/>
                </a:cubicBezTo>
                <a:lnTo>
                  <a:pt x="21600" y="7064"/>
                </a:lnTo>
                <a:cubicBezTo>
                  <a:pt x="21562" y="7076"/>
                  <a:pt x="21524" y="7089"/>
                  <a:pt x="21488" y="7102"/>
                </a:cubicBezTo>
                <a:cubicBezTo>
                  <a:pt x="21438" y="7121"/>
                  <a:pt x="21389" y="7138"/>
                  <a:pt x="21340" y="7152"/>
                </a:cubicBezTo>
                <a:cubicBezTo>
                  <a:pt x="20125" y="7500"/>
                  <a:pt x="19131" y="7495"/>
                  <a:pt x="18209" y="7137"/>
                </a:cubicBezTo>
                <a:cubicBezTo>
                  <a:pt x="18156" y="7116"/>
                  <a:pt x="18098" y="7098"/>
                  <a:pt x="18042" y="7081"/>
                </a:cubicBezTo>
                <a:cubicBezTo>
                  <a:pt x="17989" y="7064"/>
                  <a:pt x="17933" y="7046"/>
                  <a:pt x="17883" y="7027"/>
                </a:cubicBezTo>
                <a:cubicBezTo>
                  <a:pt x="17193" y="6761"/>
                  <a:pt x="16434" y="6579"/>
                  <a:pt x="15627" y="6485"/>
                </a:cubicBezTo>
                <a:cubicBezTo>
                  <a:pt x="14906" y="6401"/>
                  <a:pt x="14417" y="6203"/>
                  <a:pt x="14134" y="5879"/>
                </a:cubicBezTo>
                <a:cubicBezTo>
                  <a:pt x="14091" y="5830"/>
                  <a:pt x="14047" y="5781"/>
                  <a:pt x="14002" y="5732"/>
                </a:cubicBezTo>
                <a:cubicBezTo>
                  <a:pt x="13939" y="5666"/>
                  <a:pt x="13874" y="5597"/>
                  <a:pt x="13817" y="5528"/>
                </a:cubicBezTo>
                <a:cubicBezTo>
                  <a:pt x="13153" y="4718"/>
                  <a:pt x="12051" y="4229"/>
                  <a:pt x="10540" y="4074"/>
                </a:cubicBezTo>
                <a:cubicBezTo>
                  <a:pt x="10367" y="4056"/>
                  <a:pt x="10190" y="4051"/>
                  <a:pt x="10019" y="4045"/>
                </a:cubicBezTo>
                <a:cubicBezTo>
                  <a:pt x="9787" y="4037"/>
                  <a:pt x="9546" y="4030"/>
                  <a:pt x="9317" y="3992"/>
                </a:cubicBezTo>
                <a:cubicBezTo>
                  <a:pt x="8834" y="3912"/>
                  <a:pt x="8689" y="3788"/>
                  <a:pt x="8743" y="3499"/>
                </a:cubicBezTo>
                <a:cubicBezTo>
                  <a:pt x="8756" y="3431"/>
                  <a:pt x="8784" y="3359"/>
                  <a:pt x="8824" y="3287"/>
                </a:cubicBezTo>
                <a:cubicBezTo>
                  <a:pt x="9258" y="2510"/>
                  <a:pt x="9861" y="1621"/>
                  <a:pt x="11045" y="916"/>
                </a:cubicBezTo>
                <a:cubicBezTo>
                  <a:pt x="11459" y="669"/>
                  <a:pt x="11790" y="376"/>
                  <a:pt x="12024" y="45"/>
                </a:cubicBezTo>
                <a:lnTo>
                  <a:pt x="12038" y="26"/>
                </a:lnTo>
                <a:cubicBezTo>
                  <a:pt x="12044" y="18"/>
                  <a:pt x="12049" y="9"/>
                  <a:pt x="12055" y="0"/>
                </a:cubicBezTo>
                <a:lnTo>
                  <a:pt x="11974" y="0"/>
                </a:lnTo>
                <a:close/>
                <a:moveTo>
                  <a:pt x="12409" y="0"/>
                </a:moveTo>
                <a:cubicBezTo>
                  <a:pt x="12185" y="339"/>
                  <a:pt x="11818" y="663"/>
                  <a:pt x="11260" y="1014"/>
                </a:cubicBezTo>
                <a:cubicBezTo>
                  <a:pt x="10419" y="1546"/>
                  <a:pt x="9979" y="2021"/>
                  <a:pt x="9834" y="2556"/>
                </a:cubicBezTo>
                <a:cubicBezTo>
                  <a:pt x="9692" y="3079"/>
                  <a:pt x="9956" y="3395"/>
                  <a:pt x="10716" y="3612"/>
                </a:cubicBezTo>
                <a:cubicBezTo>
                  <a:pt x="11289" y="3777"/>
                  <a:pt x="11875" y="3935"/>
                  <a:pt x="12457" y="4082"/>
                </a:cubicBezTo>
                <a:cubicBezTo>
                  <a:pt x="13419" y="4327"/>
                  <a:pt x="14074" y="4692"/>
                  <a:pt x="14460" y="5198"/>
                </a:cubicBezTo>
                <a:cubicBezTo>
                  <a:pt x="14743" y="5567"/>
                  <a:pt x="15227" y="5846"/>
                  <a:pt x="15898" y="6026"/>
                </a:cubicBezTo>
                <a:cubicBezTo>
                  <a:pt x="16110" y="6082"/>
                  <a:pt x="16325" y="6143"/>
                  <a:pt x="16533" y="6201"/>
                </a:cubicBezTo>
                <a:cubicBezTo>
                  <a:pt x="17149" y="6373"/>
                  <a:pt x="17786" y="6551"/>
                  <a:pt x="18455" y="6668"/>
                </a:cubicBezTo>
                <a:cubicBezTo>
                  <a:pt x="19126" y="6784"/>
                  <a:pt x="19673" y="6663"/>
                  <a:pt x="20085" y="6309"/>
                </a:cubicBezTo>
                <a:cubicBezTo>
                  <a:pt x="20146" y="6256"/>
                  <a:pt x="20208" y="6203"/>
                  <a:pt x="20268" y="6150"/>
                </a:cubicBezTo>
                <a:cubicBezTo>
                  <a:pt x="20557" y="5896"/>
                  <a:pt x="20856" y="5633"/>
                  <a:pt x="21252" y="5423"/>
                </a:cubicBezTo>
                <a:cubicBezTo>
                  <a:pt x="21355" y="5369"/>
                  <a:pt x="21471" y="5312"/>
                  <a:pt x="21600" y="5259"/>
                </a:cubicBezTo>
                <a:lnTo>
                  <a:pt x="21600" y="5206"/>
                </a:lnTo>
                <a:cubicBezTo>
                  <a:pt x="21451" y="5264"/>
                  <a:pt x="21317" y="5329"/>
                  <a:pt x="21201" y="5391"/>
                </a:cubicBezTo>
                <a:cubicBezTo>
                  <a:pt x="20797" y="5604"/>
                  <a:pt x="20496" y="5869"/>
                  <a:pt x="20205" y="6126"/>
                </a:cubicBezTo>
                <a:cubicBezTo>
                  <a:pt x="20145" y="6179"/>
                  <a:pt x="20084" y="6231"/>
                  <a:pt x="20023" y="6284"/>
                </a:cubicBezTo>
                <a:cubicBezTo>
                  <a:pt x="19632" y="6620"/>
                  <a:pt x="19112" y="6734"/>
                  <a:pt x="18476" y="6623"/>
                </a:cubicBezTo>
                <a:cubicBezTo>
                  <a:pt x="17812" y="6508"/>
                  <a:pt x="17179" y="6331"/>
                  <a:pt x="16565" y="6159"/>
                </a:cubicBezTo>
                <a:cubicBezTo>
                  <a:pt x="16357" y="6101"/>
                  <a:pt x="16142" y="6041"/>
                  <a:pt x="15929" y="5984"/>
                </a:cubicBezTo>
                <a:cubicBezTo>
                  <a:pt x="15275" y="5810"/>
                  <a:pt x="14805" y="5540"/>
                  <a:pt x="14530" y="5180"/>
                </a:cubicBezTo>
                <a:cubicBezTo>
                  <a:pt x="14135" y="4664"/>
                  <a:pt x="13468" y="4290"/>
                  <a:pt x="12488" y="4041"/>
                </a:cubicBezTo>
                <a:cubicBezTo>
                  <a:pt x="11907" y="3894"/>
                  <a:pt x="11321" y="3736"/>
                  <a:pt x="10749" y="3572"/>
                </a:cubicBezTo>
                <a:cubicBezTo>
                  <a:pt x="10015" y="3362"/>
                  <a:pt x="9771" y="3069"/>
                  <a:pt x="9908" y="2563"/>
                </a:cubicBezTo>
                <a:cubicBezTo>
                  <a:pt x="10051" y="2037"/>
                  <a:pt x="10485" y="1570"/>
                  <a:pt x="11316" y="1046"/>
                </a:cubicBezTo>
                <a:cubicBezTo>
                  <a:pt x="11880" y="690"/>
                  <a:pt x="12259" y="350"/>
                  <a:pt x="12488" y="0"/>
                </a:cubicBezTo>
                <a:lnTo>
                  <a:pt x="12409" y="0"/>
                </a:lnTo>
                <a:close/>
                <a:moveTo>
                  <a:pt x="17106" y="0"/>
                </a:moveTo>
                <a:cubicBezTo>
                  <a:pt x="17180" y="312"/>
                  <a:pt x="17323" y="615"/>
                  <a:pt x="17809" y="844"/>
                </a:cubicBezTo>
                <a:cubicBezTo>
                  <a:pt x="18150" y="1006"/>
                  <a:pt x="18532" y="1089"/>
                  <a:pt x="18892" y="1155"/>
                </a:cubicBezTo>
                <a:cubicBezTo>
                  <a:pt x="19564" y="1278"/>
                  <a:pt x="20375" y="1490"/>
                  <a:pt x="20680" y="2044"/>
                </a:cubicBezTo>
                <a:cubicBezTo>
                  <a:pt x="20864" y="2379"/>
                  <a:pt x="21210" y="2638"/>
                  <a:pt x="21600" y="2860"/>
                </a:cubicBezTo>
                <a:lnTo>
                  <a:pt x="21600" y="2797"/>
                </a:lnTo>
                <a:cubicBezTo>
                  <a:pt x="21239" y="2586"/>
                  <a:pt x="20923" y="2342"/>
                  <a:pt x="20752" y="2031"/>
                </a:cubicBezTo>
                <a:cubicBezTo>
                  <a:pt x="20436" y="1457"/>
                  <a:pt x="19605" y="1239"/>
                  <a:pt x="18916" y="1112"/>
                </a:cubicBezTo>
                <a:cubicBezTo>
                  <a:pt x="18562" y="1048"/>
                  <a:pt x="18189" y="966"/>
                  <a:pt x="17857" y="809"/>
                </a:cubicBezTo>
                <a:cubicBezTo>
                  <a:pt x="17394" y="590"/>
                  <a:pt x="17257" y="307"/>
                  <a:pt x="17184" y="0"/>
                </a:cubicBezTo>
                <a:lnTo>
                  <a:pt x="17106" y="0"/>
                </a:lnTo>
                <a:close/>
                <a:moveTo>
                  <a:pt x="18507" y="0"/>
                </a:moveTo>
                <a:cubicBezTo>
                  <a:pt x="18798" y="240"/>
                  <a:pt x="19246" y="404"/>
                  <a:pt x="19888" y="505"/>
                </a:cubicBezTo>
                <a:cubicBezTo>
                  <a:pt x="20459" y="595"/>
                  <a:pt x="21044" y="690"/>
                  <a:pt x="21600" y="836"/>
                </a:cubicBezTo>
                <a:lnTo>
                  <a:pt x="21600" y="789"/>
                </a:lnTo>
                <a:cubicBezTo>
                  <a:pt x="21049" y="646"/>
                  <a:pt x="20473" y="551"/>
                  <a:pt x="19909" y="462"/>
                </a:cubicBezTo>
                <a:cubicBezTo>
                  <a:pt x="19311" y="369"/>
                  <a:pt x="18888" y="217"/>
                  <a:pt x="18608" y="0"/>
                </a:cubicBezTo>
                <a:lnTo>
                  <a:pt x="18507" y="0"/>
                </a:lnTo>
                <a:close/>
                <a:moveTo>
                  <a:pt x="18748" y="0"/>
                </a:moveTo>
                <a:cubicBezTo>
                  <a:pt x="19088" y="240"/>
                  <a:pt x="19558" y="343"/>
                  <a:pt x="19981" y="411"/>
                </a:cubicBezTo>
                <a:lnTo>
                  <a:pt x="20129" y="434"/>
                </a:lnTo>
                <a:cubicBezTo>
                  <a:pt x="20585" y="506"/>
                  <a:pt x="21058" y="581"/>
                  <a:pt x="21504" y="688"/>
                </a:cubicBezTo>
                <a:cubicBezTo>
                  <a:pt x="21540" y="697"/>
                  <a:pt x="21569" y="706"/>
                  <a:pt x="21600" y="716"/>
                </a:cubicBezTo>
                <a:lnTo>
                  <a:pt x="21600" y="666"/>
                </a:lnTo>
                <a:cubicBezTo>
                  <a:pt x="21577" y="659"/>
                  <a:pt x="21555" y="653"/>
                  <a:pt x="21532" y="648"/>
                </a:cubicBezTo>
                <a:cubicBezTo>
                  <a:pt x="21082" y="539"/>
                  <a:pt x="20608" y="463"/>
                  <a:pt x="20150" y="390"/>
                </a:cubicBezTo>
                <a:lnTo>
                  <a:pt x="19999" y="367"/>
                </a:lnTo>
                <a:cubicBezTo>
                  <a:pt x="19606" y="304"/>
                  <a:pt x="19171" y="210"/>
                  <a:pt x="18847" y="0"/>
                </a:cubicBezTo>
                <a:lnTo>
                  <a:pt x="18748" y="0"/>
                </a:lnTo>
                <a:close/>
                <a:moveTo>
                  <a:pt x="10517" y="5705"/>
                </a:moveTo>
                <a:cubicBezTo>
                  <a:pt x="10426" y="5704"/>
                  <a:pt x="10340" y="5712"/>
                  <a:pt x="10265" y="5730"/>
                </a:cubicBezTo>
                <a:cubicBezTo>
                  <a:pt x="9928" y="5811"/>
                  <a:pt x="9772" y="5971"/>
                  <a:pt x="9773" y="6233"/>
                </a:cubicBezTo>
                <a:cubicBezTo>
                  <a:pt x="9775" y="6484"/>
                  <a:pt x="9930" y="6709"/>
                  <a:pt x="10079" y="6926"/>
                </a:cubicBezTo>
                <a:lnTo>
                  <a:pt x="10091" y="6944"/>
                </a:lnTo>
                <a:cubicBezTo>
                  <a:pt x="10400" y="7392"/>
                  <a:pt x="10663" y="7834"/>
                  <a:pt x="10500" y="8308"/>
                </a:cubicBezTo>
                <a:cubicBezTo>
                  <a:pt x="10196" y="9195"/>
                  <a:pt x="9702" y="9872"/>
                  <a:pt x="8943" y="10436"/>
                </a:cubicBezTo>
                <a:cubicBezTo>
                  <a:pt x="8641" y="10661"/>
                  <a:pt x="8351" y="10896"/>
                  <a:pt x="8071" y="11124"/>
                </a:cubicBezTo>
                <a:cubicBezTo>
                  <a:pt x="7537" y="11560"/>
                  <a:pt x="6983" y="12009"/>
                  <a:pt x="6323" y="12397"/>
                </a:cubicBezTo>
                <a:cubicBezTo>
                  <a:pt x="5111" y="13110"/>
                  <a:pt x="4518" y="13917"/>
                  <a:pt x="4510" y="14864"/>
                </a:cubicBezTo>
                <a:cubicBezTo>
                  <a:pt x="4507" y="15228"/>
                  <a:pt x="4397" y="15502"/>
                  <a:pt x="4165" y="15728"/>
                </a:cubicBezTo>
                <a:cubicBezTo>
                  <a:pt x="3960" y="15927"/>
                  <a:pt x="3570" y="16035"/>
                  <a:pt x="3215" y="15989"/>
                </a:cubicBezTo>
                <a:cubicBezTo>
                  <a:pt x="2822" y="15939"/>
                  <a:pt x="2404" y="15879"/>
                  <a:pt x="2014" y="15761"/>
                </a:cubicBezTo>
                <a:cubicBezTo>
                  <a:pt x="1935" y="15737"/>
                  <a:pt x="1859" y="15717"/>
                  <a:pt x="1781" y="15694"/>
                </a:cubicBezTo>
                <a:lnTo>
                  <a:pt x="1764" y="15739"/>
                </a:lnTo>
                <a:cubicBezTo>
                  <a:pt x="1836" y="15760"/>
                  <a:pt x="1907" y="15779"/>
                  <a:pt x="1979" y="15801"/>
                </a:cubicBezTo>
                <a:cubicBezTo>
                  <a:pt x="2378" y="15922"/>
                  <a:pt x="2802" y="15982"/>
                  <a:pt x="3200" y="16033"/>
                </a:cubicBezTo>
                <a:cubicBezTo>
                  <a:pt x="3586" y="16083"/>
                  <a:pt x="4009" y="15967"/>
                  <a:pt x="4230" y="15751"/>
                </a:cubicBezTo>
                <a:cubicBezTo>
                  <a:pt x="4470" y="15518"/>
                  <a:pt x="4584" y="15237"/>
                  <a:pt x="4587" y="14866"/>
                </a:cubicBezTo>
                <a:cubicBezTo>
                  <a:pt x="4594" y="13931"/>
                  <a:pt x="5179" y="13134"/>
                  <a:pt x="6377" y="12430"/>
                </a:cubicBezTo>
                <a:cubicBezTo>
                  <a:pt x="7041" y="12040"/>
                  <a:pt x="7595" y="11588"/>
                  <a:pt x="8132" y="11151"/>
                </a:cubicBezTo>
                <a:cubicBezTo>
                  <a:pt x="8411" y="10923"/>
                  <a:pt x="8702" y="10687"/>
                  <a:pt x="9002" y="10463"/>
                </a:cubicBezTo>
                <a:cubicBezTo>
                  <a:pt x="9769" y="9893"/>
                  <a:pt x="10269" y="9211"/>
                  <a:pt x="10575" y="8318"/>
                </a:cubicBezTo>
                <a:cubicBezTo>
                  <a:pt x="10742" y="7831"/>
                  <a:pt x="10473" y="7383"/>
                  <a:pt x="10160" y="6928"/>
                </a:cubicBezTo>
                <a:lnTo>
                  <a:pt x="10149" y="6909"/>
                </a:lnTo>
                <a:cubicBezTo>
                  <a:pt x="9996" y="6687"/>
                  <a:pt x="9851" y="6475"/>
                  <a:pt x="9850" y="6233"/>
                </a:cubicBezTo>
                <a:cubicBezTo>
                  <a:pt x="9849" y="5988"/>
                  <a:pt x="9984" y="5847"/>
                  <a:pt x="10293" y="5772"/>
                </a:cubicBezTo>
                <a:cubicBezTo>
                  <a:pt x="10561" y="5707"/>
                  <a:pt x="11008" y="5794"/>
                  <a:pt x="11228" y="5954"/>
                </a:cubicBezTo>
                <a:cubicBezTo>
                  <a:pt x="11614" y="6236"/>
                  <a:pt x="11733" y="6573"/>
                  <a:pt x="11619" y="7051"/>
                </a:cubicBezTo>
                <a:cubicBezTo>
                  <a:pt x="11571" y="7252"/>
                  <a:pt x="11534" y="7489"/>
                  <a:pt x="11623" y="7719"/>
                </a:cubicBezTo>
                <a:cubicBezTo>
                  <a:pt x="11784" y="8133"/>
                  <a:pt x="12570" y="8477"/>
                  <a:pt x="13411" y="8501"/>
                </a:cubicBezTo>
                <a:cubicBezTo>
                  <a:pt x="13797" y="8512"/>
                  <a:pt x="14296" y="8506"/>
                  <a:pt x="14743" y="8354"/>
                </a:cubicBezTo>
                <a:cubicBezTo>
                  <a:pt x="15706" y="8028"/>
                  <a:pt x="16722" y="8027"/>
                  <a:pt x="17943" y="8352"/>
                </a:cubicBezTo>
                <a:cubicBezTo>
                  <a:pt x="18372" y="8466"/>
                  <a:pt x="18805" y="8550"/>
                  <a:pt x="19233" y="8602"/>
                </a:cubicBezTo>
                <a:cubicBezTo>
                  <a:pt x="19912" y="8686"/>
                  <a:pt x="20543" y="8862"/>
                  <a:pt x="21152" y="9033"/>
                </a:cubicBezTo>
                <a:cubicBezTo>
                  <a:pt x="21298" y="9074"/>
                  <a:pt x="21450" y="9114"/>
                  <a:pt x="21600" y="9154"/>
                </a:cubicBezTo>
                <a:lnTo>
                  <a:pt x="21600" y="9104"/>
                </a:lnTo>
                <a:cubicBezTo>
                  <a:pt x="21461" y="9066"/>
                  <a:pt x="21320" y="9030"/>
                  <a:pt x="21185" y="8992"/>
                </a:cubicBezTo>
                <a:cubicBezTo>
                  <a:pt x="20572" y="8821"/>
                  <a:pt x="19937" y="8643"/>
                  <a:pt x="19249" y="8559"/>
                </a:cubicBezTo>
                <a:cubicBezTo>
                  <a:pt x="18827" y="8507"/>
                  <a:pt x="18399" y="8423"/>
                  <a:pt x="17976" y="8311"/>
                </a:cubicBezTo>
                <a:cubicBezTo>
                  <a:pt x="16731" y="7980"/>
                  <a:pt x="15692" y="7982"/>
                  <a:pt x="14706" y="8316"/>
                </a:cubicBezTo>
                <a:cubicBezTo>
                  <a:pt x="14276" y="8462"/>
                  <a:pt x="13789" y="8468"/>
                  <a:pt x="13414" y="8457"/>
                </a:cubicBezTo>
                <a:cubicBezTo>
                  <a:pt x="12618" y="8434"/>
                  <a:pt x="11849" y="8099"/>
                  <a:pt x="11698" y="7710"/>
                </a:cubicBezTo>
                <a:cubicBezTo>
                  <a:pt x="11611" y="7487"/>
                  <a:pt x="11648" y="7255"/>
                  <a:pt x="11696" y="7058"/>
                </a:cubicBezTo>
                <a:cubicBezTo>
                  <a:pt x="11813" y="6567"/>
                  <a:pt x="11686" y="6217"/>
                  <a:pt x="11286" y="5926"/>
                </a:cubicBezTo>
                <a:cubicBezTo>
                  <a:pt x="11104" y="5793"/>
                  <a:pt x="10790" y="5708"/>
                  <a:pt x="10517" y="5705"/>
                </a:cubicBezTo>
                <a:close/>
                <a:moveTo>
                  <a:pt x="5619" y="7111"/>
                </a:moveTo>
                <a:cubicBezTo>
                  <a:pt x="5477" y="7108"/>
                  <a:pt x="5339" y="7138"/>
                  <a:pt x="5233" y="7198"/>
                </a:cubicBezTo>
                <a:cubicBezTo>
                  <a:pt x="5109" y="7268"/>
                  <a:pt x="5038" y="7371"/>
                  <a:pt x="5036" y="7480"/>
                </a:cubicBezTo>
                <a:cubicBezTo>
                  <a:pt x="5034" y="7590"/>
                  <a:pt x="5127" y="7713"/>
                  <a:pt x="5277" y="7802"/>
                </a:cubicBezTo>
                <a:cubicBezTo>
                  <a:pt x="5390" y="7869"/>
                  <a:pt x="5518" y="7904"/>
                  <a:pt x="5638" y="7904"/>
                </a:cubicBezTo>
                <a:cubicBezTo>
                  <a:pt x="5640" y="7904"/>
                  <a:pt x="5641" y="7904"/>
                  <a:pt x="5642" y="7904"/>
                </a:cubicBezTo>
                <a:cubicBezTo>
                  <a:pt x="5908" y="7902"/>
                  <a:pt x="6226" y="7690"/>
                  <a:pt x="6230" y="7513"/>
                </a:cubicBezTo>
                <a:cubicBezTo>
                  <a:pt x="6234" y="7332"/>
                  <a:pt x="5909" y="7117"/>
                  <a:pt x="5619" y="7111"/>
                </a:cubicBezTo>
                <a:close/>
                <a:moveTo>
                  <a:pt x="5598" y="7156"/>
                </a:moveTo>
                <a:cubicBezTo>
                  <a:pt x="5604" y="7156"/>
                  <a:pt x="5611" y="7155"/>
                  <a:pt x="5617" y="7156"/>
                </a:cubicBezTo>
                <a:cubicBezTo>
                  <a:pt x="5868" y="7161"/>
                  <a:pt x="6160" y="7354"/>
                  <a:pt x="6156" y="7512"/>
                </a:cubicBezTo>
                <a:cubicBezTo>
                  <a:pt x="6153" y="7663"/>
                  <a:pt x="5863" y="7858"/>
                  <a:pt x="5641" y="7859"/>
                </a:cubicBezTo>
                <a:cubicBezTo>
                  <a:pt x="5541" y="7859"/>
                  <a:pt x="5429" y="7827"/>
                  <a:pt x="5330" y="7769"/>
                </a:cubicBezTo>
                <a:cubicBezTo>
                  <a:pt x="5194" y="7689"/>
                  <a:pt x="5111" y="7578"/>
                  <a:pt x="5112" y="7480"/>
                </a:cubicBezTo>
                <a:cubicBezTo>
                  <a:pt x="5114" y="7383"/>
                  <a:pt x="5177" y="7293"/>
                  <a:pt x="5286" y="7231"/>
                </a:cubicBezTo>
                <a:cubicBezTo>
                  <a:pt x="5373" y="7182"/>
                  <a:pt x="5483" y="7156"/>
                  <a:pt x="5598" y="7156"/>
                </a:cubicBezTo>
                <a:close/>
                <a:moveTo>
                  <a:pt x="4426" y="8666"/>
                </a:moveTo>
                <a:lnTo>
                  <a:pt x="4407" y="8717"/>
                </a:lnTo>
                <a:cubicBezTo>
                  <a:pt x="4765" y="8937"/>
                  <a:pt x="5091" y="9176"/>
                  <a:pt x="5409" y="9408"/>
                </a:cubicBezTo>
                <a:cubicBezTo>
                  <a:pt x="5761" y="9666"/>
                  <a:pt x="6125" y="9932"/>
                  <a:pt x="6529" y="10172"/>
                </a:cubicBezTo>
                <a:cubicBezTo>
                  <a:pt x="6748" y="10301"/>
                  <a:pt x="6809" y="10464"/>
                  <a:pt x="6724" y="10684"/>
                </a:cubicBezTo>
                <a:cubicBezTo>
                  <a:pt x="6473" y="11331"/>
                  <a:pt x="5844" y="11872"/>
                  <a:pt x="5235" y="12396"/>
                </a:cubicBezTo>
                <a:lnTo>
                  <a:pt x="5188" y="12437"/>
                </a:lnTo>
                <a:cubicBezTo>
                  <a:pt x="4400" y="13115"/>
                  <a:pt x="3924" y="13773"/>
                  <a:pt x="3736" y="14448"/>
                </a:cubicBezTo>
                <a:cubicBezTo>
                  <a:pt x="3708" y="14551"/>
                  <a:pt x="3648" y="14654"/>
                  <a:pt x="3591" y="14754"/>
                </a:cubicBezTo>
                <a:lnTo>
                  <a:pt x="3572" y="14785"/>
                </a:lnTo>
                <a:cubicBezTo>
                  <a:pt x="3351" y="15170"/>
                  <a:pt x="2970" y="15299"/>
                  <a:pt x="2290" y="15216"/>
                </a:cubicBezTo>
                <a:lnTo>
                  <a:pt x="2227" y="15208"/>
                </a:lnTo>
                <a:cubicBezTo>
                  <a:pt x="2144" y="15198"/>
                  <a:pt x="2060" y="15187"/>
                  <a:pt x="1977" y="15176"/>
                </a:cubicBezTo>
                <a:lnTo>
                  <a:pt x="1960" y="15221"/>
                </a:lnTo>
                <a:cubicBezTo>
                  <a:pt x="2045" y="15232"/>
                  <a:pt x="2130" y="15243"/>
                  <a:pt x="2213" y="15253"/>
                </a:cubicBezTo>
                <a:lnTo>
                  <a:pt x="2274" y="15260"/>
                </a:lnTo>
                <a:cubicBezTo>
                  <a:pt x="2408" y="15276"/>
                  <a:pt x="2532" y="15284"/>
                  <a:pt x="2647" y="15284"/>
                </a:cubicBezTo>
                <a:cubicBezTo>
                  <a:pt x="3142" y="15284"/>
                  <a:pt x="3457" y="15129"/>
                  <a:pt x="3646" y="14800"/>
                </a:cubicBezTo>
                <a:lnTo>
                  <a:pt x="3662" y="14769"/>
                </a:lnTo>
                <a:cubicBezTo>
                  <a:pt x="3721" y="14667"/>
                  <a:pt x="3783" y="14562"/>
                  <a:pt x="3813" y="14455"/>
                </a:cubicBezTo>
                <a:cubicBezTo>
                  <a:pt x="3999" y="13787"/>
                  <a:pt x="4469" y="13134"/>
                  <a:pt x="5251" y="12461"/>
                </a:cubicBezTo>
                <a:lnTo>
                  <a:pt x="5298" y="12422"/>
                </a:lnTo>
                <a:cubicBezTo>
                  <a:pt x="5911" y="11895"/>
                  <a:pt x="6544" y="11349"/>
                  <a:pt x="6798" y="10693"/>
                </a:cubicBezTo>
                <a:cubicBezTo>
                  <a:pt x="6890" y="10457"/>
                  <a:pt x="6821" y="10282"/>
                  <a:pt x="6582" y="10141"/>
                </a:cubicBezTo>
                <a:cubicBezTo>
                  <a:pt x="6181" y="9903"/>
                  <a:pt x="5818" y="9636"/>
                  <a:pt x="5466" y="9379"/>
                </a:cubicBezTo>
                <a:cubicBezTo>
                  <a:pt x="5137" y="9139"/>
                  <a:pt x="4800" y="8893"/>
                  <a:pt x="4426" y="8666"/>
                </a:cubicBezTo>
                <a:close/>
                <a:moveTo>
                  <a:pt x="16540" y="8770"/>
                </a:moveTo>
                <a:cubicBezTo>
                  <a:pt x="16117" y="8780"/>
                  <a:pt x="15727" y="8861"/>
                  <a:pt x="15414" y="8939"/>
                </a:cubicBezTo>
                <a:cubicBezTo>
                  <a:pt x="14560" y="9150"/>
                  <a:pt x="13717" y="9243"/>
                  <a:pt x="12907" y="9212"/>
                </a:cubicBezTo>
                <a:cubicBezTo>
                  <a:pt x="12026" y="9179"/>
                  <a:pt x="11348" y="9380"/>
                  <a:pt x="10772" y="9846"/>
                </a:cubicBezTo>
                <a:cubicBezTo>
                  <a:pt x="10365" y="10176"/>
                  <a:pt x="9966" y="10516"/>
                  <a:pt x="9579" y="10845"/>
                </a:cubicBezTo>
                <a:cubicBezTo>
                  <a:pt x="9209" y="11160"/>
                  <a:pt x="8825" y="11488"/>
                  <a:pt x="8437" y="11803"/>
                </a:cubicBezTo>
                <a:cubicBezTo>
                  <a:pt x="8071" y="12101"/>
                  <a:pt x="7622" y="12363"/>
                  <a:pt x="7231" y="12584"/>
                </a:cubicBezTo>
                <a:cubicBezTo>
                  <a:pt x="6429" y="13039"/>
                  <a:pt x="5663" y="13560"/>
                  <a:pt x="5483" y="14288"/>
                </a:cubicBezTo>
                <a:cubicBezTo>
                  <a:pt x="5404" y="14605"/>
                  <a:pt x="5402" y="14958"/>
                  <a:pt x="5475" y="15399"/>
                </a:cubicBezTo>
                <a:cubicBezTo>
                  <a:pt x="5518" y="15656"/>
                  <a:pt x="5510" y="15907"/>
                  <a:pt x="5455" y="16166"/>
                </a:cubicBezTo>
                <a:cubicBezTo>
                  <a:pt x="5387" y="16479"/>
                  <a:pt x="5098" y="16741"/>
                  <a:pt x="4658" y="16884"/>
                </a:cubicBezTo>
                <a:cubicBezTo>
                  <a:pt x="4183" y="17039"/>
                  <a:pt x="3594" y="17039"/>
                  <a:pt x="3040" y="16886"/>
                </a:cubicBezTo>
                <a:cubicBezTo>
                  <a:pt x="2560" y="16753"/>
                  <a:pt x="2110" y="16577"/>
                  <a:pt x="1676" y="16407"/>
                </a:cubicBezTo>
                <a:cubicBezTo>
                  <a:pt x="1629" y="16388"/>
                  <a:pt x="1581" y="16370"/>
                  <a:pt x="1534" y="16352"/>
                </a:cubicBezTo>
                <a:lnTo>
                  <a:pt x="1517" y="16399"/>
                </a:lnTo>
                <a:cubicBezTo>
                  <a:pt x="1556" y="16414"/>
                  <a:pt x="1595" y="16430"/>
                  <a:pt x="1634" y="16445"/>
                </a:cubicBezTo>
                <a:cubicBezTo>
                  <a:pt x="2070" y="16616"/>
                  <a:pt x="2522" y="16792"/>
                  <a:pt x="3008" y="16927"/>
                </a:cubicBezTo>
                <a:cubicBezTo>
                  <a:pt x="3584" y="17086"/>
                  <a:pt x="4197" y="17085"/>
                  <a:pt x="4693" y="16924"/>
                </a:cubicBezTo>
                <a:cubicBezTo>
                  <a:pt x="5155" y="16774"/>
                  <a:pt x="5461" y="16499"/>
                  <a:pt x="5531" y="16171"/>
                </a:cubicBezTo>
                <a:cubicBezTo>
                  <a:pt x="5588" y="15909"/>
                  <a:pt x="5594" y="15656"/>
                  <a:pt x="5550" y="15396"/>
                </a:cubicBezTo>
                <a:cubicBezTo>
                  <a:pt x="5477" y="14958"/>
                  <a:pt x="5479" y="14608"/>
                  <a:pt x="5557" y="14295"/>
                </a:cubicBezTo>
                <a:cubicBezTo>
                  <a:pt x="5734" y="13580"/>
                  <a:pt x="6492" y="13065"/>
                  <a:pt x="7284" y="12616"/>
                </a:cubicBezTo>
                <a:cubicBezTo>
                  <a:pt x="7678" y="12393"/>
                  <a:pt x="8128" y="12130"/>
                  <a:pt x="8498" y="11829"/>
                </a:cubicBezTo>
                <a:cubicBezTo>
                  <a:pt x="8886" y="11513"/>
                  <a:pt x="9271" y="11187"/>
                  <a:pt x="9642" y="10871"/>
                </a:cubicBezTo>
                <a:cubicBezTo>
                  <a:pt x="10028" y="10542"/>
                  <a:pt x="10428" y="10201"/>
                  <a:pt x="10834" y="9872"/>
                </a:cubicBezTo>
                <a:cubicBezTo>
                  <a:pt x="11393" y="9420"/>
                  <a:pt x="12050" y="9224"/>
                  <a:pt x="12902" y="9256"/>
                </a:cubicBezTo>
                <a:cubicBezTo>
                  <a:pt x="13723" y="9287"/>
                  <a:pt x="14580" y="9194"/>
                  <a:pt x="15445" y="8980"/>
                </a:cubicBezTo>
                <a:cubicBezTo>
                  <a:pt x="15852" y="8879"/>
                  <a:pt x="16390" y="8771"/>
                  <a:pt x="16959" y="8831"/>
                </a:cubicBezTo>
                <a:cubicBezTo>
                  <a:pt x="18089" y="8950"/>
                  <a:pt x="19405" y="9131"/>
                  <a:pt x="20606" y="9577"/>
                </a:cubicBezTo>
                <a:cubicBezTo>
                  <a:pt x="20680" y="9604"/>
                  <a:pt x="20755" y="9633"/>
                  <a:pt x="20828" y="9661"/>
                </a:cubicBezTo>
                <a:cubicBezTo>
                  <a:pt x="21024" y="9738"/>
                  <a:pt x="21227" y="9816"/>
                  <a:pt x="21447" y="9875"/>
                </a:cubicBezTo>
                <a:cubicBezTo>
                  <a:pt x="21495" y="9888"/>
                  <a:pt x="21546" y="9900"/>
                  <a:pt x="21600" y="9911"/>
                </a:cubicBezTo>
                <a:lnTo>
                  <a:pt x="21600" y="9866"/>
                </a:lnTo>
                <a:cubicBezTo>
                  <a:pt x="21559" y="9857"/>
                  <a:pt x="21518" y="9846"/>
                  <a:pt x="21476" y="9835"/>
                </a:cubicBezTo>
                <a:cubicBezTo>
                  <a:pt x="21262" y="9778"/>
                  <a:pt x="21063" y="9700"/>
                  <a:pt x="20870" y="9624"/>
                </a:cubicBezTo>
                <a:cubicBezTo>
                  <a:pt x="20796" y="9596"/>
                  <a:pt x="20722" y="9567"/>
                  <a:pt x="20647" y="9539"/>
                </a:cubicBezTo>
                <a:cubicBezTo>
                  <a:pt x="19435" y="9090"/>
                  <a:pt x="18109" y="8907"/>
                  <a:pt x="16972" y="8787"/>
                </a:cubicBezTo>
                <a:cubicBezTo>
                  <a:pt x="16826" y="8771"/>
                  <a:pt x="16681" y="8767"/>
                  <a:pt x="16540" y="8770"/>
                </a:cubicBezTo>
                <a:close/>
                <a:moveTo>
                  <a:pt x="17267" y="9651"/>
                </a:moveTo>
                <a:cubicBezTo>
                  <a:pt x="16964" y="9648"/>
                  <a:pt x="16651" y="9663"/>
                  <a:pt x="16331" y="9698"/>
                </a:cubicBezTo>
                <a:cubicBezTo>
                  <a:pt x="15418" y="9798"/>
                  <a:pt x="14521" y="9891"/>
                  <a:pt x="13595" y="9934"/>
                </a:cubicBezTo>
                <a:cubicBezTo>
                  <a:pt x="12930" y="9964"/>
                  <a:pt x="12168" y="10039"/>
                  <a:pt x="11557" y="10362"/>
                </a:cubicBezTo>
                <a:cubicBezTo>
                  <a:pt x="11052" y="10628"/>
                  <a:pt x="10610" y="10961"/>
                  <a:pt x="10167" y="11411"/>
                </a:cubicBezTo>
                <a:cubicBezTo>
                  <a:pt x="9790" y="11794"/>
                  <a:pt x="9320" y="12234"/>
                  <a:pt x="8681" y="12592"/>
                </a:cubicBezTo>
                <a:cubicBezTo>
                  <a:pt x="8536" y="12674"/>
                  <a:pt x="8386" y="12755"/>
                  <a:pt x="8238" y="12835"/>
                </a:cubicBezTo>
                <a:cubicBezTo>
                  <a:pt x="7967" y="12982"/>
                  <a:pt x="7687" y="13134"/>
                  <a:pt x="7426" y="13293"/>
                </a:cubicBezTo>
                <a:cubicBezTo>
                  <a:pt x="6784" y="13684"/>
                  <a:pt x="6488" y="14113"/>
                  <a:pt x="6520" y="14604"/>
                </a:cubicBezTo>
                <a:cubicBezTo>
                  <a:pt x="6548" y="15032"/>
                  <a:pt x="6788" y="15434"/>
                  <a:pt x="7250" y="15832"/>
                </a:cubicBezTo>
                <a:cubicBezTo>
                  <a:pt x="7291" y="15868"/>
                  <a:pt x="7332" y="15903"/>
                  <a:pt x="7374" y="15939"/>
                </a:cubicBezTo>
                <a:cubicBezTo>
                  <a:pt x="7754" y="16263"/>
                  <a:pt x="8145" y="16598"/>
                  <a:pt x="8342" y="16981"/>
                </a:cubicBezTo>
                <a:cubicBezTo>
                  <a:pt x="8696" y="17668"/>
                  <a:pt x="9475" y="18088"/>
                  <a:pt x="10795" y="18302"/>
                </a:cubicBezTo>
                <a:cubicBezTo>
                  <a:pt x="11434" y="18406"/>
                  <a:pt x="12095" y="18433"/>
                  <a:pt x="12733" y="18459"/>
                </a:cubicBezTo>
                <a:cubicBezTo>
                  <a:pt x="12939" y="18468"/>
                  <a:pt x="13152" y="18477"/>
                  <a:pt x="13361" y="18488"/>
                </a:cubicBezTo>
                <a:cubicBezTo>
                  <a:pt x="14155" y="18531"/>
                  <a:pt x="14777" y="18663"/>
                  <a:pt x="15322" y="18904"/>
                </a:cubicBezTo>
                <a:cubicBezTo>
                  <a:pt x="15531" y="18997"/>
                  <a:pt x="15728" y="19104"/>
                  <a:pt x="15917" y="19208"/>
                </a:cubicBezTo>
                <a:cubicBezTo>
                  <a:pt x="16151" y="19337"/>
                  <a:pt x="16394" y="19469"/>
                  <a:pt x="16667" y="19578"/>
                </a:cubicBezTo>
                <a:cubicBezTo>
                  <a:pt x="16971" y="19698"/>
                  <a:pt x="17249" y="19759"/>
                  <a:pt x="17489" y="19759"/>
                </a:cubicBezTo>
                <a:cubicBezTo>
                  <a:pt x="17601" y="19759"/>
                  <a:pt x="17706" y="19745"/>
                  <a:pt x="17800" y="19718"/>
                </a:cubicBezTo>
                <a:cubicBezTo>
                  <a:pt x="18096" y="19633"/>
                  <a:pt x="18276" y="19420"/>
                  <a:pt x="18318" y="19100"/>
                </a:cubicBezTo>
                <a:cubicBezTo>
                  <a:pt x="18320" y="19082"/>
                  <a:pt x="18318" y="19064"/>
                  <a:pt x="18318" y="19046"/>
                </a:cubicBezTo>
                <a:cubicBezTo>
                  <a:pt x="18317" y="19026"/>
                  <a:pt x="18317" y="19007"/>
                  <a:pt x="18321" y="18989"/>
                </a:cubicBezTo>
                <a:cubicBezTo>
                  <a:pt x="18411" y="18517"/>
                  <a:pt x="18179" y="18084"/>
                  <a:pt x="17934" y="17681"/>
                </a:cubicBezTo>
                <a:cubicBezTo>
                  <a:pt x="17410" y="16818"/>
                  <a:pt x="18369" y="15828"/>
                  <a:pt x="19263" y="15444"/>
                </a:cubicBezTo>
                <a:cubicBezTo>
                  <a:pt x="19967" y="15143"/>
                  <a:pt x="20784" y="15045"/>
                  <a:pt x="21600" y="14977"/>
                </a:cubicBezTo>
                <a:lnTo>
                  <a:pt x="21600" y="14932"/>
                </a:lnTo>
                <a:cubicBezTo>
                  <a:pt x="20772" y="15001"/>
                  <a:pt x="19940" y="15100"/>
                  <a:pt x="19219" y="15409"/>
                </a:cubicBezTo>
                <a:cubicBezTo>
                  <a:pt x="18306" y="15800"/>
                  <a:pt x="17325" y="16813"/>
                  <a:pt x="17862" y="17696"/>
                </a:cubicBezTo>
                <a:cubicBezTo>
                  <a:pt x="18104" y="18094"/>
                  <a:pt x="18335" y="18523"/>
                  <a:pt x="18247" y="18985"/>
                </a:cubicBezTo>
                <a:cubicBezTo>
                  <a:pt x="18242" y="19006"/>
                  <a:pt x="18241" y="19027"/>
                  <a:pt x="18242" y="19048"/>
                </a:cubicBezTo>
                <a:cubicBezTo>
                  <a:pt x="18242" y="19064"/>
                  <a:pt x="18244" y="19079"/>
                  <a:pt x="18242" y="19096"/>
                </a:cubicBezTo>
                <a:cubicBezTo>
                  <a:pt x="18202" y="19399"/>
                  <a:pt x="18038" y="19601"/>
                  <a:pt x="17767" y="19679"/>
                </a:cubicBezTo>
                <a:cubicBezTo>
                  <a:pt x="17498" y="19756"/>
                  <a:pt x="17131" y="19708"/>
                  <a:pt x="16709" y="19541"/>
                </a:cubicBezTo>
                <a:cubicBezTo>
                  <a:pt x="16441" y="19434"/>
                  <a:pt x="16200" y="19302"/>
                  <a:pt x="15967" y="19175"/>
                </a:cubicBezTo>
                <a:cubicBezTo>
                  <a:pt x="15777" y="19071"/>
                  <a:pt x="15581" y="18963"/>
                  <a:pt x="15368" y="18869"/>
                </a:cubicBezTo>
                <a:cubicBezTo>
                  <a:pt x="14819" y="18625"/>
                  <a:pt x="14165" y="18486"/>
                  <a:pt x="13367" y="18443"/>
                </a:cubicBezTo>
                <a:cubicBezTo>
                  <a:pt x="13157" y="18432"/>
                  <a:pt x="12944" y="18423"/>
                  <a:pt x="12738" y="18414"/>
                </a:cubicBezTo>
                <a:cubicBezTo>
                  <a:pt x="12103" y="18388"/>
                  <a:pt x="11448" y="18361"/>
                  <a:pt x="10815" y="18258"/>
                </a:cubicBezTo>
                <a:cubicBezTo>
                  <a:pt x="9524" y="18048"/>
                  <a:pt x="8761" y="17638"/>
                  <a:pt x="8416" y="16968"/>
                </a:cubicBezTo>
                <a:cubicBezTo>
                  <a:pt x="8216" y="16577"/>
                  <a:pt x="7820" y="16239"/>
                  <a:pt x="7437" y="15912"/>
                </a:cubicBezTo>
                <a:cubicBezTo>
                  <a:pt x="7396" y="15877"/>
                  <a:pt x="7353" y="15841"/>
                  <a:pt x="7312" y="15806"/>
                </a:cubicBezTo>
                <a:cubicBezTo>
                  <a:pt x="6858" y="15415"/>
                  <a:pt x="6624" y="15022"/>
                  <a:pt x="6597" y="14603"/>
                </a:cubicBezTo>
                <a:cubicBezTo>
                  <a:pt x="6566" y="14125"/>
                  <a:pt x="6854" y="13706"/>
                  <a:pt x="7481" y="13325"/>
                </a:cubicBezTo>
                <a:cubicBezTo>
                  <a:pt x="7741" y="13167"/>
                  <a:pt x="8021" y="13015"/>
                  <a:pt x="8292" y="12868"/>
                </a:cubicBezTo>
                <a:cubicBezTo>
                  <a:pt x="8440" y="12787"/>
                  <a:pt x="8586" y="12707"/>
                  <a:pt x="8731" y="12626"/>
                </a:cubicBezTo>
                <a:cubicBezTo>
                  <a:pt x="9377" y="12263"/>
                  <a:pt x="9855" y="11820"/>
                  <a:pt x="10235" y="11434"/>
                </a:cubicBezTo>
                <a:cubicBezTo>
                  <a:pt x="10673" y="10988"/>
                  <a:pt x="11109" y="10658"/>
                  <a:pt x="11607" y="10395"/>
                </a:cubicBezTo>
                <a:cubicBezTo>
                  <a:pt x="12202" y="10081"/>
                  <a:pt x="12947" y="10009"/>
                  <a:pt x="13599" y="9979"/>
                </a:cubicBezTo>
                <a:cubicBezTo>
                  <a:pt x="14530" y="9936"/>
                  <a:pt x="15429" y="9842"/>
                  <a:pt x="16345" y="9742"/>
                </a:cubicBezTo>
                <a:cubicBezTo>
                  <a:pt x="16635" y="9710"/>
                  <a:pt x="16919" y="9696"/>
                  <a:pt x="17195" y="9696"/>
                </a:cubicBezTo>
                <a:cubicBezTo>
                  <a:pt x="18115" y="9696"/>
                  <a:pt x="18955" y="9869"/>
                  <a:pt x="19703" y="10217"/>
                </a:cubicBezTo>
                <a:cubicBezTo>
                  <a:pt x="20255" y="10474"/>
                  <a:pt x="20866" y="10717"/>
                  <a:pt x="21600" y="10816"/>
                </a:cubicBezTo>
                <a:lnTo>
                  <a:pt x="21600" y="10769"/>
                </a:lnTo>
                <a:cubicBezTo>
                  <a:pt x="20888" y="10671"/>
                  <a:pt x="20292" y="10434"/>
                  <a:pt x="19752" y="10183"/>
                </a:cubicBezTo>
                <a:cubicBezTo>
                  <a:pt x="19009" y="9838"/>
                  <a:pt x="18176" y="9659"/>
                  <a:pt x="17267" y="9651"/>
                </a:cubicBezTo>
                <a:close/>
                <a:moveTo>
                  <a:pt x="16505" y="10229"/>
                </a:moveTo>
                <a:cubicBezTo>
                  <a:pt x="16154" y="10232"/>
                  <a:pt x="15798" y="10247"/>
                  <a:pt x="15440" y="10265"/>
                </a:cubicBezTo>
                <a:cubicBezTo>
                  <a:pt x="15145" y="10280"/>
                  <a:pt x="14842" y="10290"/>
                  <a:pt x="14551" y="10299"/>
                </a:cubicBezTo>
                <a:cubicBezTo>
                  <a:pt x="14217" y="10310"/>
                  <a:pt x="13872" y="10320"/>
                  <a:pt x="13534" y="10339"/>
                </a:cubicBezTo>
                <a:cubicBezTo>
                  <a:pt x="12261" y="10408"/>
                  <a:pt x="11330" y="10838"/>
                  <a:pt x="10688" y="11649"/>
                </a:cubicBezTo>
                <a:cubicBezTo>
                  <a:pt x="10139" y="12343"/>
                  <a:pt x="9222" y="12828"/>
                  <a:pt x="8484" y="13174"/>
                </a:cubicBezTo>
                <a:cubicBezTo>
                  <a:pt x="8019" y="13392"/>
                  <a:pt x="7700" y="13604"/>
                  <a:pt x="7479" y="13838"/>
                </a:cubicBezTo>
                <a:cubicBezTo>
                  <a:pt x="6980" y="14368"/>
                  <a:pt x="7155" y="14984"/>
                  <a:pt x="7923" y="15408"/>
                </a:cubicBezTo>
                <a:cubicBezTo>
                  <a:pt x="8689" y="15830"/>
                  <a:pt x="9227" y="16334"/>
                  <a:pt x="9572" y="16950"/>
                </a:cubicBezTo>
                <a:cubicBezTo>
                  <a:pt x="9951" y="17626"/>
                  <a:pt x="10825" y="18003"/>
                  <a:pt x="12098" y="18042"/>
                </a:cubicBezTo>
                <a:cubicBezTo>
                  <a:pt x="12925" y="18067"/>
                  <a:pt x="13761" y="18022"/>
                  <a:pt x="14569" y="17979"/>
                </a:cubicBezTo>
                <a:cubicBezTo>
                  <a:pt x="14886" y="17962"/>
                  <a:pt x="15214" y="17944"/>
                  <a:pt x="15537" y="17931"/>
                </a:cubicBezTo>
                <a:cubicBezTo>
                  <a:pt x="15921" y="17916"/>
                  <a:pt x="16202" y="17781"/>
                  <a:pt x="16392" y="17521"/>
                </a:cubicBezTo>
                <a:cubicBezTo>
                  <a:pt x="16536" y="17324"/>
                  <a:pt x="16653" y="17117"/>
                  <a:pt x="16767" y="16918"/>
                </a:cubicBezTo>
                <a:cubicBezTo>
                  <a:pt x="16892" y="16698"/>
                  <a:pt x="17022" y="16471"/>
                  <a:pt x="17188" y="16255"/>
                </a:cubicBezTo>
                <a:cubicBezTo>
                  <a:pt x="17920" y="15303"/>
                  <a:pt x="19134" y="14773"/>
                  <a:pt x="20896" y="14636"/>
                </a:cubicBezTo>
                <a:cubicBezTo>
                  <a:pt x="21131" y="14617"/>
                  <a:pt x="21365" y="14598"/>
                  <a:pt x="21600" y="14578"/>
                </a:cubicBezTo>
                <a:lnTo>
                  <a:pt x="21600" y="14532"/>
                </a:lnTo>
                <a:cubicBezTo>
                  <a:pt x="21361" y="14552"/>
                  <a:pt x="21123" y="14572"/>
                  <a:pt x="20884" y="14591"/>
                </a:cubicBezTo>
                <a:cubicBezTo>
                  <a:pt x="19119" y="14729"/>
                  <a:pt x="17852" y="15282"/>
                  <a:pt x="17119" y="16236"/>
                </a:cubicBezTo>
                <a:cubicBezTo>
                  <a:pt x="16951" y="16454"/>
                  <a:pt x="16822" y="16683"/>
                  <a:pt x="16695" y="16905"/>
                </a:cubicBezTo>
                <a:cubicBezTo>
                  <a:pt x="16582" y="17103"/>
                  <a:pt x="16465" y="17307"/>
                  <a:pt x="16322" y="17502"/>
                </a:cubicBezTo>
                <a:cubicBezTo>
                  <a:pt x="16142" y="17749"/>
                  <a:pt x="15890" y="17871"/>
                  <a:pt x="15532" y="17886"/>
                </a:cubicBezTo>
                <a:cubicBezTo>
                  <a:pt x="15209" y="17899"/>
                  <a:pt x="14880" y="17917"/>
                  <a:pt x="14563" y="17934"/>
                </a:cubicBezTo>
                <a:cubicBezTo>
                  <a:pt x="13757" y="17977"/>
                  <a:pt x="12925" y="18023"/>
                  <a:pt x="12103" y="17998"/>
                </a:cubicBezTo>
                <a:cubicBezTo>
                  <a:pt x="10863" y="17960"/>
                  <a:pt x="10012" y="17592"/>
                  <a:pt x="9644" y="16935"/>
                </a:cubicBezTo>
                <a:cubicBezTo>
                  <a:pt x="9295" y="16312"/>
                  <a:pt x="8750" y="15802"/>
                  <a:pt x="7975" y="15375"/>
                </a:cubicBezTo>
                <a:cubicBezTo>
                  <a:pt x="7233" y="14966"/>
                  <a:pt x="7065" y="14370"/>
                  <a:pt x="7546" y="13859"/>
                </a:cubicBezTo>
                <a:cubicBezTo>
                  <a:pt x="7761" y="13629"/>
                  <a:pt x="8074" y="13424"/>
                  <a:pt x="8530" y="13210"/>
                </a:cubicBezTo>
                <a:cubicBezTo>
                  <a:pt x="9275" y="12861"/>
                  <a:pt x="10202" y="12370"/>
                  <a:pt x="10758" y="11668"/>
                </a:cubicBezTo>
                <a:cubicBezTo>
                  <a:pt x="11387" y="10872"/>
                  <a:pt x="12297" y="10452"/>
                  <a:pt x="13541" y="10384"/>
                </a:cubicBezTo>
                <a:cubicBezTo>
                  <a:pt x="13878" y="10365"/>
                  <a:pt x="14223" y="10354"/>
                  <a:pt x="14555" y="10343"/>
                </a:cubicBezTo>
                <a:cubicBezTo>
                  <a:pt x="14847" y="10334"/>
                  <a:pt x="15148" y="10325"/>
                  <a:pt x="15445" y="10310"/>
                </a:cubicBezTo>
                <a:cubicBezTo>
                  <a:pt x="16862" y="10240"/>
                  <a:pt x="18236" y="10222"/>
                  <a:pt x="19466" y="10764"/>
                </a:cubicBezTo>
                <a:cubicBezTo>
                  <a:pt x="20101" y="11044"/>
                  <a:pt x="20832" y="11219"/>
                  <a:pt x="21600" y="11278"/>
                </a:cubicBezTo>
                <a:lnTo>
                  <a:pt x="21600" y="11232"/>
                </a:lnTo>
                <a:cubicBezTo>
                  <a:pt x="20849" y="11173"/>
                  <a:pt x="20135" y="11002"/>
                  <a:pt x="19513" y="10728"/>
                </a:cubicBezTo>
                <a:cubicBezTo>
                  <a:pt x="18574" y="10313"/>
                  <a:pt x="17558" y="10220"/>
                  <a:pt x="16505" y="10229"/>
                </a:cubicBezTo>
                <a:close/>
                <a:moveTo>
                  <a:pt x="15132" y="10791"/>
                </a:moveTo>
                <a:cubicBezTo>
                  <a:pt x="14651" y="10786"/>
                  <a:pt x="14168" y="10797"/>
                  <a:pt x="13680" y="10826"/>
                </a:cubicBezTo>
                <a:cubicBezTo>
                  <a:pt x="12331" y="10907"/>
                  <a:pt x="11468" y="11488"/>
                  <a:pt x="11483" y="12306"/>
                </a:cubicBezTo>
                <a:cubicBezTo>
                  <a:pt x="11485" y="12449"/>
                  <a:pt x="11504" y="12537"/>
                  <a:pt x="11595" y="12589"/>
                </a:cubicBezTo>
                <a:cubicBezTo>
                  <a:pt x="11687" y="12641"/>
                  <a:pt x="11841" y="12649"/>
                  <a:pt x="12073" y="12645"/>
                </a:cubicBezTo>
                <a:cubicBezTo>
                  <a:pt x="12272" y="12642"/>
                  <a:pt x="12471" y="12635"/>
                  <a:pt x="12665" y="12628"/>
                </a:cubicBezTo>
                <a:cubicBezTo>
                  <a:pt x="13164" y="12611"/>
                  <a:pt x="13682" y="12593"/>
                  <a:pt x="14194" y="12642"/>
                </a:cubicBezTo>
                <a:cubicBezTo>
                  <a:pt x="15339" y="12752"/>
                  <a:pt x="16071" y="13050"/>
                  <a:pt x="16496" y="13581"/>
                </a:cubicBezTo>
                <a:cubicBezTo>
                  <a:pt x="16689" y="13822"/>
                  <a:pt x="16838" y="14069"/>
                  <a:pt x="16947" y="14258"/>
                </a:cubicBezTo>
                <a:cubicBezTo>
                  <a:pt x="17089" y="14502"/>
                  <a:pt x="17232" y="14597"/>
                  <a:pt x="17538" y="14598"/>
                </a:cubicBezTo>
                <a:cubicBezTo>
                  <a:pt x="17629" y="14598"/>
                  <a:pt x="17736" y="14590"/>
                  <a:pt x="17860" y="14574"/>
                </a:cubicBezTo>
                <a:cubicBezTo>
                  <a:pt x="18064" y="14549"/>
                  <a:pt x="18269" y="14520"/>
                  <a:pt x="18469" y="14494"/>
                </a:cubicBezTo>
                <a:cubicBezTo>
                  <a:pt x="18656" y="14469"/>
                  <a:pt x="18843" y="14445"/>
                  <a:pt x="19031" y="14421"/>
                </a:cubicBezTo>
                <a:cubicBezTo>
                  <a:pt x="19419" y="14373"/>
                  <a:pt x="19818" y="14331"/>
                  <a:pt x="20203" y="14291"/>
                </a:cubicBezTo>
                <a:cubicBezTo>
                  <a:pt x="20663" y="14244"/>
                  <a:pt x="21134" y="14195"/>
                  <a:pt x="21600" y="14132"/>
                </a:cubicBezTo>
                <a:lnTo>
                  <a:pt x="21600" y="14086"/>
                </a:lnTo>
                <a:cubicBezTo>
                  <a:pt x="21130" y="14149"/>
                  <a:pt x="20654" y="14199"/>
                  <a:pt x="20189" y="14247"/>
                </a:cubicBezTo>
                <a:cubicBezTo>
                  <a:pt x="19803" y="14287"/>
                  <a:pt x="19404" y="14327"/>
                  <a:pt x="19015" y="14376"/>
                </a:cubicBezTo>
                <a:cubicBezTo>
                  <a:pt x="18827" y="14399"/>
                  <a:pt x="18640" y="14425"/>
                  <a:pt x="18452" y="14450"/>
                </a:cubicBezTo>
                <a:cubicBezTo>
                  <a:pt x="18253" y="14477"/>
                  <a:pt x="18047" y="14504"/>
                  <a:pt x="17844" y="14529"/>
                </a:cubicBezTo>
                <a:cubicBezTo>
                  <a:pt x="17339" y="14592"/>
                  <a:pt x="17192" y="14542"/>
                  <a:pt x="17019" y="14244"/>
                </a:cubicBezTo>
                <a:cubicBezTo>
                  <a:pt x="16909" y="14054"/>
                  <a:pt x="16757" y="13805"/>
                  <a:pt x="16563" y="13562"/>
                </a:cubicBezTo>
                <a:cubicBezTo>
                  <a:pt x="16126" y="13017"/>
                  <a:pt x="15378" y="12711"/>
                  <a:pt x="14206" y="12598"/>
                </a:cubicBezTo>
                <a:cubicBezTo>
                  <a:pt x="13953" y="12574"/>
                  <a:pt x="13702" y="12566"/>
                  <a:pt x="13451" y="12566"/>
                </a:cubicBezTo>
                <a:cubicBezTo>
                  <a:pt x="13186" y="12566"/>
                  <a:pt x="12920" y="12574"/>
                  <a:pt x="12661" y="12583"/>
                </a:cubicBezTo>
                <a:cubicBezTo>
                  <a:pt x="12467" y="12590"/>
                  <a:pt x="12268" y="12598"/>
                  <a:pt x="12070" y="12601"/>
                </a:cubicBezTo>
                <a:cubicBezTo>
                  <a:pt x="11826" y="12604"/>
                  <a:pt x="11712" y="12592"/>
                  <a:pt x="11649" y="12556"/>
                </a:cubicBezTo>
                <a:cubicBezTo>
                  <a:pt x="11577" y="12515"/>
                  <a:pt x="11561" y="12432"/>
                  <a:pt x="11558" y="12304"/>
                </a:cubicBezTo>
                <a:cubicBezTo>
                  <a:pt x="11544" y="11511"/>
                  <a:pt x="12379" y="10950"/>
                  <a:pt x="13687" y="10871"/>
                </a:cubicBezTo>
                <a:cubicBezTo>
                  <a:pt x="14171" y="10842"/>
                  <a:pt x="14654" y="10831"/>
                  <a:pt x="15132" y="10836"/>
                </a:cubicBezTo>
                <a:cubicBezTo>
                  <a:pt x="16568" y="10851"/>
                  <a:pt x="17973" y="11018"/>
                  <a:pt x="19326" y="11338"/>
                </a:cubicBezTo>
                <a:cubicBezTo>
                  <a:pt x="19985" y="11493"/>
                  <a:pt x="20706" y="11620"/>
                  <a:pt x="21600" y="11744"/>
                </a:cubicBezTo>
                <a:lnTo>
                  <a:pt x="21600" y="11699"/>
                </a:lnTo>
                <a:cubicBezTo>
                  <a:pt x="20718" y="11576"/>
                  <a:pt x="20005" y="11449"/>
                  <a:pt x="19353" y="11296"/>
                </a:cubicBezTo>
                <a:cubicBezTo>
                  <a:pt x="17992" y="10974"/>
                  <a:pt x="16577" y="10806"/>
                  <a:pt x="15132" y="10791"/>
                </a:cubicBezTo>
                <a:close/>
                <a:moveTo>
                  <a:pt x="18738" y="11841"/>
                </a:moveTo>
                <a:cubicBezTo>
                  <a:pt x="18350" y="11836"/>
                  <a:pt x="17978" y="11855"/>
                  <a:pt x="17612" y="11899"/>
                </a:cubicBezTo>
                <a:cubicBezTo>
                  <a:pt x="17339" y="11931"/>
                  <a:pt x="17151" y="11996"/>
                  <a:pt x="17052" y="12093"/>
                </a:cubicBezTo>
                <a:cubicBezTo>
                  <a:pt x="16948" y="12194"/>
                  <a:pt x="16939" y="12326"/>
                  <a:pt x="17024" y="12497"/>
                </a:cubicBezTo>
                <a:cubicBezTo>
                  <a:pt x="17172" y="12794"/>
                  <a:pt x="17463" y="13058"/>
                  <a:pt x="17726" y="13281"/>
                </a:cubicBezTo>
                <a:cubicBezTo>
                  <a:pt x="18135" y="13629"/>
                  <a:pt x="18701" y="13798"/>
                  <a:pt x="19508" y="13813"/>
                </a:cubicBezTo>
                <a:cubicBezTo>
                  <a:pt x="19554" y="13814"/>
                  <a:pt x="19600" y="13815"/>
                  <a:pt x="19645" y="13815"/>
                </a:cubicBezTo>
                <a:cubicBezTo>
                  <a:pt x="20337" y="13815"/>
                  <a:pt x="20972" y="13714"/>
                  <a:pt x="21600" y="13588"/>
                </a:cubicBezTo>
                <a:lnTo>
                  <a:pt x="21600" y="13541"/>
                </a:lnTo>
                <a:cubicBezTo>
                  <a:pt x="20930" y="13677"/>
                  <a:pt x="20253" y="13781"/>
                  <a:pt x="19511" y="13768"/>
                </a:cubicBezTo>
                <a:cubicBezTo>
                  <a:pt x="18730" y="13753"/>
                  <a:pt x="18182" y="13590"/>
                  <a:pt x="17788" y="13255"/>
                </a:cubicBezTo>
                <a:cubicBezTo>
                  <a:pt x="17516" y="13024"/>
                  <a:pt x="17240" y="12775"/>
                  <a:pt x="17095" y="12484"/>
                </a:cubicBezTo>
                <a:cubicBezTo>
                  <a:pt x="17018" y="12329"/>
                  <a:pt x="17025" y="12205"/>
                  <a:pt x="17116" y="12116"/>
                </a:cubicBezTo>
                <a:cubicBezTo>
                  <a:pt x="17204" y="12031"/>
                  <a:pt x="17375" y="11972"/>
                  <a:pt x="17626" y="11942"/>
                </a:cubicBezTo>
                <a:cubicBezTo>
                  <a:pt x="17946" y="11904"/>
                  <a:pt x="18272" y="11885"/>
                  <a:pt x="18608" y="11885"/>
                </a:cubicBezTo>
                <a:cubicBezTo>
                  <a:pt x="19283" y="11885"/>
                  <a:pt x="20003" y="11962"/>
                  <a:pt x="20810" y="12119"/>
                </a:cubicBezTo>
                <a:cubicBezTo>
                  <a:pt x="21076" y="12171"/>
                  <a:pt x="21341" y="12231"/>
                  <a:pt x="21600" y="12288"/>
                </a:cubicBezTo>
                <a:lnTo>
                  <a:pt x="21600" y="12240"/>
                </a:lnTo>
                <a:cubicBezTo>
                  <a:pt x="21348" y="12185"/>
                  <a:pt x="21091" y="12127"/>
                  <a:pt x="20833" y="12077"/>
                </a:cubicBezTo>
                <a:cubicBezTo>
                  <a:pt x="20069" y="11928"/>
                  <a:pt x="19383" y="11850"/>
                  <a:pt x="18738" y="11841"/>
                </a:cubicBezTo>
                <a:close/>
                <a:moveTo>
                  <a:pt x="18663" y="11941"/>
                </a:moveTo>
                <a:cubicBezTo>
                  <a:pt x="18519" y="11940"/>
                  <a:pt x="18373" y="11941"/>
                  <a:pt x="18226" y="11947"/>
                </a:cubicBezTo>
                <a:cubicBezTo>
                  <a:pt x="18043" y="11954"/>
                  <a:pt x="17832" y="11964"/>
                  <a:pt x="17628" y="11998"/>
                </a:cubicBezTo>
                <a:cubicBezTo>
                  <a:pt x="17409" y="12034"/>
                  <a:pt x="17267" y="12088"/>
                  <a:pt x="17195" y="12163"/>
                </a:cubicBezTo>
                <a:cubicBezTo>
                  <a:pt x="17128" y="12234"/>
                  <a:pt x="17120" y="12323"/>
                  <a:pt x="17174" y="12436"/>
                </a:cubicBezTo>
                <a:cubicBezTo>
                  <a:pt x="17355" y="12816"/>
                  <a:pt x="17688" y="13149"/>
                  <a:pt x="18163" y="13426"/>
                </a:cubicBezTo>
                <a:cubicBezTo>
                  <a:pt x="18457" y="13599"/>
                  <a:pt x="18856" y="13692"/>
                  <a:pt x="19346" y="13704"/>
                </a:cubicBezTo>
                <a:cubicBezTo>
                  <a:pt x="20106" y="13723"/>
                  <a:pt x="20818" y="13653"/>
                  <a:pt x="21525" y="13491"/>
                </a:cubicBezTo>
                <a:cubicBezTo>
                  <a:pt x="21544" y="13486"/>
                  <a:pt x="21563" y="13482"/>
                  <a:pt x="21583" y="13477"/>
                </a:cubicBezTo>
                <a:cubicBezTo>
                  <a:pt x="21589" y="13475"/>
                  <a:pt x="21594" y="13474"/>
                  <a:pt x="21600" y="13473"/>
                </a:cubicBezTo>
                <a:lnTo>
                  <a:pt x="21600" y="13426"/>
                </a:lnTo>
                <a:cubicBezTo>
                  <a:pt x="21584" y="13429"/>
                  <a:pt x="21568" y="13432"/>
                  <a:pt x="21553" y="13436"/>
                </a:cubicBezTo>
                <a:cubicBezTo>
                  <a:pt x="21534" y="13440"/>
                  <a:pt x="21516" y="13445"/>
                  <a:pt x="21497" y="13449"/>
                </a:cubicBezTo>
                <a:cubicBezTo>
                  <a:pt x="20800" y="13609"/>
                  <a:pt x="20098" y="13678"/>
                  <a:pt x="19349" y="13660"/>
                </a:cubicBezTo>
                <a:cubicBezTo>
                  <a:pt x="18879" y="13648"/>
                  <a:pt x="18496" y="13559"/>
                  <a:pt x="18216" y="13394"/>
                </a:cubicBezTo>
                <a:cubicBezTo>
                  <a:pt x="17751" y="13122"/>
                  <a:pt x="17425" y="12796"/>
                  <a:pt x="17248" y="12423"/>
                </a:cubicBezTo>
                <a:cubicBezTo>
                  <a:pt x="17200" y="12323"/>
                  <a:pt x="17206" y="12245"/>
                  <a:pt x="17262" y="12185"/>
                </a:cubicBezTo>
                <a:cubicBezTo>
                  <a:pt x="17323" y="12121"/>
                  <a:pt x="17448" y="12074"/>
                  <a:pt x="17647" y="12041"/>
                </a:cubicBezTo>
                <a:cubicBezTo>
                  <a:pt x="17844" y="12009"/>
                  <a:pt x="18043" y="11999"/>
                  <a:pt x="18230" y="11992"/>
                </a:cubicBezTo>
                <a:cubicBezTo>
                  <a:pt x="19393" y="11947"/>
                  <a:pt x="20459" y="12147"/>
                  <a:pt x="21537" y="12376"/>
                </a:cubicBezTo>
                <a:cubicBezTo>
                  <a:pt x="21558" y="12381"/>
                  <a:pt x="21579" y="12386"/>
                  <a:pt x="21600" y="12391"/>
                </a:cubicBezTo>
                <a:lnTo>
                  <a:pt x="21600" y="12343"/>
                </a:lnTo>
                <a:cubicBezTo>
                  <a:pt x="21587" y="12340"/>
                  <a:pt x="21575" y="12336"/>
                  <a:pt x="21562" y="12334"/>
                </a:cubicBezTo>
                <a:cubicBezTo>
                  <a:pt x="20612" y="12132"/>
                  <a:pt x="19672" y="11953"/>
                  <a:pt x="18663" y="11941"/>
                </a:cubicBezTo>
                <a:close/>
                <a:moveTo>
                  <a:pt x="10892" y="12935"/>
                </a:moveTo>
                <a:cubicBezTo>
                  <a:pt x="10816" y="12933"/>
                  <a:pt x="10730" y="12940"/>
                  <a:pt x="10633" y="12958"/>
                </a:cubicBezTo>
                <a:cubicBezTo>
                  <a:pt x="9653" y="13136"/>
                  <a:pt x="8875" y="13470"/>
                  <a:pt x="8321" y="13949"/>
                </a:cubicBezTo>
                <a:cubicBezTo>
                  <a:pt x="8185" y="14067"/>
                  <a:pt x="8130" y="14193"/>
                  <a:pt x="8155" y="14322"/>
                </a:cubicBezTo>
                <a:cubicBezTo>
                  <a:pt x="8119" y="14534"/>
                  <a:pt x="8262" y="14720"/>
                  <a:pt x="8583" y="14878"/>
                </a:cubicBezTo>
                <a:cubicBezTo>
                  <a:pt x="9534" y="15345"/>
                  <a:pt x="10107" y="15899"/>
                  <a:pt x="10334" y="16571"/>
                </a:cubicBezTo>
                <a:cubicBezTo>
                  <a:pt x="10374" y="16687"/>
                  <a:pt x="10461" y="16813"/>
                  <a:pt x="10593" y="16946"/>
                </a:cubicBezTo>
                <a:cubicBezTo>
                  <a:pt x="10988" y="17342"/>
                  <a:pt x="11541" y="17543"/>
                  <a:pt x="12239" y="17542"/>
                </a:cubicBezTo>
                <a:cubicBezTo>
                  <a:pt x="12301" y="17542"/>
                  <a:pt x="12366" y="17541"/>
                  <a:pt x="12430" y="17538"/>
                </a:cubicBezTo>
                <a:cubicBezTo>
                  <a:pt x="12769" y="17521"/>
                  <a:pt x="13125" y="17474"/>
                  <a:pt x="13460" y="17399"/>
                </a:cubicBezTo>
                <a:cubicBezTo>
                  <a:pt x="14345" y="17201"/>
                  <a:pt x="14916" y="16903"/>
                  <a:pt x="15204" y="16488"/>
                </a:cubicBezTo>
                <a:cubicBezTo>
                  <a:pt x="15354" y="16271"/>
                  <a:pt x="15384" y="16143"/>
                  <a:pt x="15307" y="16047"/>
                </a:cubicBezTo>
                <a:cubicBezTo>
                  <a:pt x="15216" y="15933"/>
                  <a:pt x="14974" y="15870"/>
                  <a:pt x="14613" y="15806"/>
                </a:cubicBezTo>
                <a:cubicBezTo>
                  <a:pt x="13266" y="15564"/>
                  <a:pt x="12429" y="15219"/>
                  <a:pt x="11902" y="14688"/>
                </a:cubicBezTo>
                <a:cubicBezTo>
                  <a:pt x="11494" y="14277"/>
                  <a:pt x="11407" y="13805"/>
                  <a:pt x="11325" y="13348"/>
                </a:cubicBezTo>
                <a:lnTo>
                  <a:pt x="11307" y="13246"/>
                </a:lnTo>
                <a:cubicBezTo>
                  <a:pt x="11281" y="13108"/>
                  <a:pt x="11211" y="13017"/>
                  <a:pt x="11091" y="12971"/>
                </a:cubicBezTo>
                <a:cubicBezTo>
                  <a:pt x="11034" y="12949"/>
                  <a:pt x="10968" y="12937"/>
                  <a:pt x="10892" y="12935"/>
                </a:cubicBezTo>
                <a:close/>
                <a:moveTo>
                  <a:pt x="10869" y="12980"/>
                </a:moveTo>
                <a:cubicBezTo>
                  <a:pt x="10940" y="12980"/>
                  <a:pt x="11000" y="12989"/>
                  <a:pt x="11049" y="13009"/>
                </a:cubicBezTo>
                <a:cubicBezTo>
                  <a:pt x="11150" y="13048"/>
                  <a:pt x="11210" y="13127"/>
                  <a:pt x="11233" y="13251"/>
                </a:cubicBezTo>
                <a:lnTo>
                  <a:pt x="11251" y="13354"/>
                </a:lnTo>
                <a:cubicBezTo>
                  <a:pt x="11334" y="13815"/>
                  <a:pt x="11420" y="14292"/>
                  <a:pt x="11837" y="14711"/>
                </a:cubicBezTo>
                <a:cubicBezTo>
                  <a:pt x="12374" y="15253"/>
                  <a:pt x="13223" y="15603"/>
                  <a:pt x="14590" y="15848"/>
                </a:cubicBezTo>
                <a:cubicBezTo>
                  <a:pt x="14921" y="15908"/>
                  <a:pt x="15159" y="15967"/>
                  <a:pt x="15238" y="16066"/>
                </a:cubicBezTo>
                <a:cubicBezTo>
                  <a:pt x="15305" y="16149"/>
                  <a:pt x="15274" y="16267"/>
                  <a:pt x="15132" y="16471"/>
                </a:cubicBezTo>
                <a:cubicBezTo>
                  <a:pt x="14853" y="16874"/>
                  <a:pt x="14296" y="17163"/>
                  <a:pt x="13432" y="17356"/>
                </a:cubicBezTo>
                <a:cubicBezTo>
                  <a:pt x="13104" y="17430"/>
                  <a:pt x="12755" y="17477"/>
                  <a:pt x="12423" y="17493"/>
                </a:cubicBezTo>
                <a:cubicBezTo>
                  <a:pt x="11666" y="17530"/>
                  <a:pt x="11072" y="17339"/>
                  <a:pt x="10658" y="16924"/>
                </a:cubicBezTo>
                <a:cubicBezTo>
                  <a:pt x="10530" y="16796"/>
                  <a:pt x="10446" y="16674"/>
                  <a:pt x="10408" y="16562"/>
                </a:cubicBezTo>
                <a:cubicBezTo>
                  <a:pt x="10177" y="15880"/>
                  <a:pt x="9597" y="15318"/>
                  <a:pt x="8632" y="14844"/>
                </a:cubicBezTo>
                <a:cubicBezTo>
                  <a:pt x="8330" y="14695"/>
                  <a:pt x="8195" y="14520"/>
                  <a:pt x="8229" y="14324"/>
                </a:cubicBezTo>
                <a:lnTo>
                  <a:pt x="8231" y="14321"/>
                </a:lnTo>
                <a:lnTo>
                  <a:pt x="8229" y="14318"/>
                </a:lnTo>
                <a:cubicBezTo>
                  <a:pt x="8205" y="14199"/>
                  <a:pt x="8257" y="14084"/>
                  <a:pt x="8384" y="13974"/>
                </a:cubicBezTo>
                <a:cubicBezTo>
                  <a:pt x="8928" y="13503"/>
                  <a:pt x="9693" y="13177"/>
                  <a:pt x="10656" y="13002"/>
                </a:cubicBezTo>
                <a:cubicBezTo>
                  <a:pt x="10735" y="12987"/>
                  <a:pt x="10807" y="12980"/>
                  <a:pt x="10869" y="12980"/>
                </a:cubicBezTo>
                <a:close/>
                <a:moveTo>
                  <a:pt x="21600" y="15312"/>
                </a:moveTo>
                <a:cubicBezTo>
                  <a:pt x="21294" y="15332"/>
                  <a:pt x="21003" y="15378"/>
                  <a:pt x="20747" y="15426"/>
                </a:cubicBezTo>
                <a:cubicBezTo>
                  <a:pt x="19940" y="15576"/>
                  <a:pt x="19363" y="15827"/>
                  <a:pt x="18981" y="16191"/>
                </a:cubicBezTo>
                <a:cubicBezTo>
                  <a:pt x="18493" y="16655"/>
                  <a:pt x="18397" y="17157"/>
                  <a:pt x="18684" y="17723"/>
                </a:cubicBezTo>
                <a:cubicBezTo>
                  <a:pt x="19102" y="18545"/>
                  <a:pt x="19006" y="19370"/>
                  <a:pt x="18876" y="19998"/>
                </a:cubicBezTo>
                <a:cubicBezTo>
                  <a:pt x="18810" y="20314"/>
                  <a:pt x="18656" y="20506"/>
                  <a:pt x="18402" y="20582"/>
                </a:cubicBezTo>
                <a:cubicBezTo>
                  <a:pt x="18147" y="20658"/>
                  <a:pt x="17791" y="20617"/>
                  <a:pt x="17316" y="20458"/>
                </a:cubicBezTo>
                <a:cubicBezTo>
                  <a:pt x="17293" y="20450"/>
                  <a:pt x="17270" y="20441"/>
                  <a:pt x="17248" y="20432"/>
                </a:cubicBezTo>
                <a:cubicBezTo>
                  <a:pt x="17228" y="20425"/>
                  <a:pt x="17208" y="20418"/>
                  <a:pt x="17188" y="20411"/>
                </a:cubicBezTo>
                <a:cubicBezTo>
                  <a:pt x="16688" y="20237"/>
                  <a:pt x="16255" y="20004"/>
                  <a:pt x="15836" y="19779"/>
                </a:cubicBezTo>
                <a:cubicBezTo>
                  <a:pt x="15611" y="19658"/>
                  <a:pt x="15379" y="19534"/>
                  <a:pt x="15139" y="19420"/>
                </a:cubicBezTo>
                <a:cubicBezTo>
                  <a:pt x="14584" y="19155"/>
                  <a:pt x="13962" y="18901"/>
                  <a:pt x="13170" y="18834"/>
                </a:cubicBezTo>
                <a:cubicBezTo>
                  <a:pt x="12012" y="18737"/>
                  <a:pt x="10770" y="18636"/>
                  <a:pt x="9535" y="18546"/>
                </a:cubicBezTo>
                <a:cubicBezTo>
                  <a:pt x="9015" y="18508"/>
                  <a:pt x="8609" y="18565"/>
                  <a:pt x="8329" y="18719"/>
                </a:cubicBezTo>
                <a:cubicBezTo>
                  <a:pt x="8039" y="18879"/>
                  <a:pt x="7902" y="19138"/>
                  <a:pt x="7930" y="19468"/>
                </a:cubicBezTo>
                <a:cubicBezTo>
                  <a:pt x="7951" y="19704"/>
                  <a:pt x="8069" y="19941"/>
                  <a:pt x="8292" y="20196"/>
                </a:cubicBezTo>
                <a:cubicBezTo>
                  <a:pt x="8648" y="20604"/>
                  <a:pt x="9017" y="21017"/>
                  <a:pt x="9373" y="21417"/>
                </a:cubicBezTo>
                <a:cubicBezTo>
                  <a:pt x="9428" y="21478"/>
                  <a:pt x="9482" y="21539"/>
                  <a:pt x="9537" y="21600"/>
                </a:cubicBezTo>
                <a:lnTo>
                  <a:pt x="9623" y="21600"/>
                </a:lnTo>
                <a:cubicBezTo>
                  <a:pt x="9562" y="21532"/>
                  <a:pt x="9501" y="21463"/>
                  <a:pt x="9440" y="21395"/>
                </a:cubicBezTo>
                <a:cubicBezTo>
                  <a:pt x="9084" y="20996"/>
                  <a:pt x="8715" y="20584"/>
                  <a:pt x="8358" y="20176"/>
                </a:cubicBezTo>
                <a:cubicBezTo>
                  <a:pt x="8141" y="19927"/>
                  <a:pt x="8024" y="19694"/>
                  <a:pt x="8005" y="19465"/>
                </a:cubicBezTo>
                <a:cubicBezTo>
                  <a:pt x="7977" y="19149"/>
                  <a:pt x="8106" y="18902"/>
                  <a:pt x="8379" y="18752"/>
                </a:cubicBezTo>
                <a:cubicBezTo>
                  <a:pt x="8642" y="18607"/>
                  <a:pt x="9029" y="18553"/>
                  <a:pt x="9526" y="18589"/>
                </a:cubicBezTo>
                <a:cubicBezTo>
                  <a:pt x="10760" y="18680"/>
                  <a:pt x="12001" y="18782"/>
                  <a:pt x="13159" y="18879"/>
                </a:cubicBezTo>
                <a:cubicBezTo>
                  <a:pt x="13933" y="18944"/>
                  <a:pt x="14543" y="19194"/>
                  <a:pt x="15090" y="19454"/>
                </a:cubicBezTo>
                <a:cubicBezTo>
                  <a:pt x="15328" y="19568"/>
                  <a:pt x="15562" y="19693"/>
                  <a:pt x="15785" y="19812"/>
                </a:cubicBezTo>
                <a:cubicBezTo>
                  <a:pt x="16207" y="20039"/>
                  <a:pt x="16644" y="20273"/>
                  <a:pt x="17151" y="20449"/>
                </a:cubicBezTo>
                <a:cubicBezTo>
                  <a:pt x="17170" y="20456"/>
                  <a:pt x="17187" y="20464"/>
                  <a:pt x="17206" y="20471"/>
                </a:cubicBezTo>
                <a:cubicBezTo>
                  <a:pt x="17230" y="20480"/>
                  <a:pt x="17254" y="20489"/>
                  <a:pt x="17279" y="20497"/>
                </a:cubicBezTo>
                <a:cubicBezTo>
                  <a:pt x="17777" y="20664"/>
                  <a:pt x="18157" y="20705"/>
                  <a:pt x="18436" y="20621"/>
                </a:cubicBezTo>
                <a:cubicBezTo>
                  <a:pt x="18714" y="20538"/>
                  <a:pt x="18881" y="20336"/>
                  <a:pt x="18950" y="20003"/>
                </a:cubicBezTo>
                <a:cubicBezTo>
                  <a:pt x="19081" y="19371"/>
                  <a:pt x="19180" y="18539"/>
                  <a:pt x="18758" y="17709"/>
                </a:cubicBezTo>
                <a:cubicBezTo>
                  <a:pt x="18477" y="17156"/>
                  <a:pt x="18570" y="16668"/>
                  <a:pt x="19046" y="16215"/>
                </a:cubicBezTo>
                <a:cubicBezTo>
                  <a:pt x="19418" y="15860"/>
                  <a:pt x="19982" y="15617"/>
                  <a:pt x="20770" y="15469"/>
                </a:cubicBezTo>
                <a:cubicBezTo>
                  <a:pt x="21020" y="15423"/>
                  <a:pt x="21303" y="15376"/>
                  <a:pt x="21600" y="15356"/>
                </a:cubicBezTo>
                <a:lnTo>
                  <a:pt x="21600" y="15312"/>
                </a:lnTo>
                <a:close/>
                <a:moveTo>
                  <a:pt x="21600" y="15697"/>
                </a:moveTo>
                <a:cubicBezTo>
                  <a:pt x="20505" y="15824"/>
                  <a:pt x="19829" y="16112"/>
                  <a:pt x="19446" y="16619"/>
                </a:cubicBezTo>
                <a:cubicBezTo>
                  <a:pt x="19151" y="17008"/>
                  <a:pt x="19259" y="17413"/>
                  <a:pt x="19363" y="17805"/>
                </a:cubicBezTo>
                <a:lnTo>
                  <a:pt x="19370" y="17830"/>
                </a:lnTo>
                <a:cubicBezTo>
                  <a:pt x="19383" y="17881"/>
                  <a:pt x="19397" y="17933"/>
                  <a:pt x="19411" y="17984"/>
                </a:cubicBezTo>
                <a:cubicBezTo>
                  <a:pt x="19508" y="18341"/>
                  <a:pt x="19609" y="18710"/>
                  <a:pt x="19568" y="19079"/>
                </a:cubicBezTo>
                <a:cubicBezTo>
                  <a:pt x="19543" y="19313"/>
                  <a:pt x="19574" y="19549"/>
                  <a:pt x="19604" y="19777"/>
                </a:cubicBezTo>
                <a:cubicBezTo>
                  <a:pt x="19633" y="19998"/>
                  <a:pt x="19662" y="20226"/>
                  <a:pt x="19641" y="20451"/>
                </a:cubicBezTo>
                <a:lnTo>
                  <a:pt x="19633" y="20531"/>
                </a:lnTo>
                <a:cubicBezTo>
                  <a:pt x="19615" y="20743"/>
                  <a:pt x="19593" y="20962"/>
                  <a:pt x="19460" y="21163"/>
                </a:cubicBezTo>
                <a:cubicBezTo>
                  <a:pt x="19338" y="21348"/>
                  <a:pt x="19182" y="21459"/>
                  <a:pt x="18987" y="21501"/>
                </a:cubicBezTo>
                <a:cubicBezTo>
                  <a:pt x="18794" y="21543"/>
                  <a:pt x="18560" y="21519"/>
                  <a:pt x="18272" y="21428"/>
                </a:cubicBezTo>
                <a:cubicBezTo>
                  <a:pt x="17689" y="21243"/>
                  <a:pt x="17183" y="20984"/>
                  <a:pt x="16693" y="20732"/>
                </a:cubicBezTo>
                <a:lnTo>
                  <a:pt x="16607" y="20689"/>
                </a:lnTo>
                <a:cubicBezTo>
                  <a:pt x="16321" y="20542"/>
                  <a:pt x="16038" y="20393"/>
                  <a:pt x="15754" y="20245"/>
                </a:cubicBezTo>
                <a:cubicBezTo>
                  <a:pt x="15407" y="20064"/>
                  <a:pt x="15049" y="19877"/>
                  <a:pt x="14692" y="19696"/>
                </a:cubicBezTo>
                <a:cubicBezTo>
                  <a:pt x="14061" y="19376"/>
                  <a:pt x="13302" y="19181"/>
                  <a:pt x="12434" y="19114"/>
                </a:cubicBezTo>
                <a:lnTo>
                  <a:pt x="12405" y="19111"/>
                </a:lnTo>
                <a:cubicBezTo>
                  <a:pt x="11534" y="19043"/>
                  <a:pt x="10635" y="18974"/>
                  <a:pt x="9741" y="19074"/>
                </a:cubicBezTo>
                <a:cubicBezTo>
                  <a:pt x="9078" y="19148"/>
                  <a:pt x="8714" y="19465"/>
                  <a:pt x="8813" y="19881"/>
                </a:cubicBezTo>
                <a:cubicBezTo>
                  <a:pt x="8910" y="20291"/>
                  <a:pt x="9248" y="20641"/>
                  <a:pt x="9575" y="20979"/>
                </a:cubicBezTo>
                <a:cubicBezTo>
                  <a:pt x="9646" y="21053"/>
                  <a:pt x="9719" y="21127"/>
                  <a:pt x="9788" y="21202"/>
                </a:cubicBezTo>
                <a:cubicBezTo>
                  <a:pt x="9921" y="21346"/>
                  <a:pt x="10028" y="21475"/>
                  <a:pt x="10123" y="21600"/>
                </a:cubicBezTo>
                <a:lnTo>
                  <a:pt x="10206" y="21600"/>
                </a:lnTo>
                <a:cubicBezTo>
                  <a:pt x="10107" y="21469"/>
                  <a:pt x="9995" y="21332"/>
                  <a:pt x="9855" y="21180"/>
                </a:cubicBezTo>
                <a:cubicBezTo>
                  <a:pt x="9785" y="21105"/>
                  <a:pt x="9713" y="21030"/>
                  <a:pt x="9642" y="20956"/>
                </a:cubicBezTo>
                <a:cubicBezTo>
                  <a:pt x="9318" y="20621"/>
                  <a:pt x="8985" y="20277"/>
                  <a:pt x="8889" y="19876"/>
                </a:cubicBezTo>
                <a:cubicBezTo>
                  <a:pt x="8795" y="19479"/>
                  <a:pt x="9126" y="19188"/>
                  <a:pt x="9755" y="19118"/>
                </a:cubicBezTo>
                <a:cubicBezTo>
                  <a:pt x="10637" y="19019"/>
                  <a:pt x="11530" y="19088"/>
                  <a:pt x="12395" y="19156"/>
                </a:cubicBezTo>
                <a:lnTo>
                  <a:pt x="12425" y="19158"/>
                </a:lnTo>
                <a:cubicBezTo>
                  <a:pt x="13278" y="19224"/>
                  <a:pt x="14024" y="19416"/>
                  <a:pt x="14643" y="19731"/>
                </a:cubicBezTo>
                <a:cubicBezTo>
                  <a:pt x="14999" y="19912"/>
                  <a:pt x="15357" y="20099"/>
                  <a:pt x="15704" y="20279"/>
                </a:cubicBezTo>
                <a:cubicBezTo>
                  <a:pt x="15988" y="20427"/>
                  <a:pt x="16272" y="20575"/>
                  <a:pt x="16558" y="20721"/>
                </a:cubicBezTo>
                <a:lnTo>
                  <a:pt x="16644" y="20765"/>
                </a:lnTo>
                <a:cubicBezTo>
                  <a:pt x="17137" y="21018"/>
                  <a:pt x="17647" y="21281"/>
                  <a:pt x="18237" y="21468"/>
                </a:cubicBezTo>
                <a:cubicBezTo>
                  <a:pt x="18546" y="21565"/>
                  <a:pt x="18800" y="21589"/>
                  <a:pt x="19015" y="21542"/>
                </a:cubicBezTo>
                <a:cubicBezTo>
                  <a:pt x="19232" y="21495"/>
                  <a:pt x="19401" y="21378"/>
                  <a:pt x="19531" y="21180"/>
                </a:cubicBezTo>
                <a:cubicBezTo>
                  <a:pt x="19669" y="20972"/>
                  <a:pt x="19688" y="20749"/>
                  <a:pt x="19707" y="20534"/>
                </a:cubicBezTo>
                <a:lnTo>
                  <a:pt x="19715" y="20453"/>
                </a:lnTo>
                <a:cubicBezTo>
                  <a:pt x="19737" y="20226"/>
                  <a:pt x="19707" y="19997"/>
                  <a:pt x="19678" y="19774"/>
                </a:cubicBezTo>
                <a:cubicBezTo>
                  <a:pt x="19648" y="19548"/>
                  <a:pt x="19617" y="19313"/>
                  <a:pt x="19642" y="19082"/>
                </a:cubicBezTo>
                <a:cubicBezTo>
                  <a:pt x="19683" y="18708"/>
                  <a:pt x="19583" y="18336"/>
                  <a:pt x="19485" y="17976"/>
                </a:cubicBezTo>
                <a:cubicBezTo>
                  <a:pt x="19471" y="17925"/>
                  <a:pt x="19457" y="17874"/>
                  <a:pt x="19444" y="17823"/>
                </a:cubicBezTo>
                <a:lnTo>
                  <a:pt x="19437" y="17798"/>
                </a:lnTo>
                <a:cubicBezTo>
                  <a:pt x="19335" y="17413"/>
                  <a:pt x="19229" y="17016"/>
                  <a:pt x="19515" y="16638"/>
                </a:cubicBezTo>
                <a:cubicBezTo>
                  <a:pt x="19886" y="16148"/>
                  <a:pt x="20539" y="15866"/>
                  <a:pt x="21600" y="15741"/>
                </a:cubicBezTo>
                <a:lnTo>
                  <a:pt x="21600" y="15697"/>
                </a:lnTo>
                <a:close/>
                <a:moveTo>
                  <a:pt x="21600" y="16124"/>
                </a:moveTo>
                <a:cubicBezTo>
                  <a:pt x="20396" y="16370"/>
                  <a:pt x="19892" y="16874"/>
                  <a:pt x="20024" y="17692"/>
                </a:cubicBezTo>
                <a:cubicBezTo>
                  <a:pt x="20039" y="17783"/>
                  <a:pt x="20055" y="17873"/>
                  <a:pt x="20071" y="17964"/>
                </a:cubicBezTo>
                <a:cubicBezTo>
                  <a:pt x="20119" y="18235"/>
                  <a:pt x="20167" y="18516"/>
                  <a:pt x="20182" y="18792"/>
                </a:cubicBezTo>
                <a:cubicBezTo>
                  <a:pt x="20217" y="19400"/>
                  <a:pt x="20354" y="20012"/>
                  <a:pt x="20486" y="20602"/>
                </a:cubicBezTo>
                <a:lnTo>
                  <a:pt x="20532" y="20816"/>
                </a:lnTo>
                <a:cubicBezTo>
                  <a:pt x="20545" y="20875"/>
                  <a:pt x="20561" y="20934"/>
                  <a:pt x="20576" y="20994"/>
                </a:cubicBezTo>
                <a:cubicBezTo>
                  <a:pt x="20626" y="21193"/>
                  <a:pt x="20675" y="21397"/>
                  <a:pt x="20652" y="21600"/>
                </a:cubicBezTo>
                <a:lnTo>
                  <a:pt x="20726" y="21600"/>
                </a:lnTo>
                <a:cubicBezTo>
                  <a:pt x="20748" y="21393"/>
                  <a:pt x="20701" y="21188"/>
                  <a:pt x="20650" y="20987"/>
                </a:cubicBezTo>
                <a:cubicBezTo>
                  <a:pt x="20635" y="20928"/>
                  <a:pt x="20622" y="20870"/>
                  <a:pt x="20609" y="20811"/>
                </a:cubicBezTo>
                <a:lnTo>
                  <a:pt x="20560" y="20596"/>
                </a:lnTo>
                <a:cubicBezTo>
                  <a:pt x="20429" y="20006"/>
                  <a:pt x="20293" y="19396"/>
                  <a:pt x="20258" y="18789"/>
                </a:cubicBezTo>
                <a:cubicBezTo>
                  <a:pt x="20242" y="18512"/>
                  <a:pt x="20195" y="18232"/>
                  <a:pt x="20147" y="17960"/>
                </a:cubicBezTo>
                <a:cubicBezTo>
                  <a:pt x="20131" y="17869"/>
                  <a:pt x="20116" y="17778"/>
                  <a:pt x="20101" y="17688"/>
                </a:cubicBezTo>
                <a:cubicBezTo>
                  <a:pt x="19972" y="16889"/>
                  <a:pt x="20438" y="16412"/>
                  <a:pt x="21600" y="16171"/>
                </a:cubicBezTo>
                <a:lnTo>
                  <a:pt x="21600" y="16124"/>
                </a:lnTo>
                <a:close/>
                <a:moveTo>
                  <a:pt x="21600" y="16683"/>
                </a:moveTo>
                <a:cubicBezTo>
                  <a:pt x="20982" y="16927"/>
                  <a:pt x="20704" y="17307"/>
                  <a:pt x="20757" y="17845"/>
                </a:cubicBezTo>
                <a:cubicBezTo>
                  <a:pt x="20804" y="18328"/>
                  <a:pt x="20873" y="18897"/>
                  <a:pt x="21029" y="19454"/>
                </a:cubicBezTo>
                <a:cubicBezTo>
                  <a:pt x="21138" y="19842"/>
                  <a:pt x="21282" y="20288"/>
                  <a:pt x="21600" y="20703"/>
                </a:cubicBezTo>
                <a:lnTo>
                  <a:pt x="21600" y="20591"/>
                </a:lnTo>
                <a:cubicBezTo>
                  <a:pt x="21333" y="20208"/>
                  <a:pt x="21203" y="19802"/>
                  <a:pt x="21103" y="19446"/>
                </a:cubicBezTo>
                <a:cubicBezTo>
                  <a:pt x="20948" y="18892"/>
                  <a:pt x="20880" y="18324"/>
                  <a:pt x="20833" y="17842"/>
                </a:cubicBezTo>
                <a:cubicBezTo>
                  <a:pt x="20783" y="17334"/>
                  <a:pt x="21036" y="16973"/>
                  <a:pt x="21600" y="16738"/>
                </a:cubicBezTo>
                <a:lnTo>
                  <a:pt x="21600" y="16683"/>
                </a:lnTo>
                <a:close/>
                <a:moveTo>
                  <a:pt x="21600" y="17128"/>
                </a:moveTo>
                <a:cubicBezTo>
                  <a:pt x="21462" y="17234"/>
                  <a:pt x="21380" y="17358"/>
                  <a:pt x="21319" y="17477"/>
                </a:cubicBezTo>
                <a:cubicBezTo>
                  <a:pt x="21076" y="17955"/>
                  <a:pt x="21224" y="18435"/>
                  <a:pt x="21353" y="18859"/>
                </a:cubicBezTo>
                <a:lnTo>
                  <a:pt x="21381" y="18958"/>
                </a:lnTo>
                <a:cubicBezTo>
                  <a:pt x="21438" y="19147"/>
                  <a:pt x="21498" y="19341"/>
                  <a:pt x="21600" y="19526"/>
                </a:cubicBezTo>
                <a:lnTo>
                  <a:pt x="21600" y="19355"/>
                </a:lnTo>
                <a:cubicBezTo>
                  <a:pt x="21543" y="19221"/>
                  <a:pt x="21498" y="19085"/>
                  <a:pt x="21458" y="18951"/>
                </a:cubicBezTo>
                <a:lnTo>
                  <a:pt x="21428" y="18852"/>
                </a:lnTo>
                <a:cubicBezTo>
                  <a:pt x="21300" y="18433"/>
                  <a:pt x="21155" y="17957"/>
                  <a:pt x="21393" y="17489"/>
                </a:cubicBezTo>
                <a:cubicBezTo>
                  <a:pt x="21442" y="17394"/>
                  <a:pt x="21504" y="17294"/>
                  <a:pt x="21600" y="17204"/>
                </a:cubicBezTo>
                <a:lnTo>
                  <a:pt x="21600" y="17128"/>
                </a:lnTo>
                <a:close/>
                <a:moveTo>
                  <a:pt x="975" y="17838"/>
                </a:moveTo>
                <a:lnTo>
                  <a:pt x="959" y="17881"/>
                </a:lnTo>
                <a:cubicBezTo>
                  <a:pt x="981" y="17882"/>
                  <a:pt x="1003" y="17884"/>
                  <a:pt x="1025" y="17886"/>
                </a:cubicBezTo>
                <a:cubicBezTo>
                  <a:pt x="1526" y="17927"/>
                  <a:pt x="2031" y="17982"/>
                  <a:pt x="2521" y="18034"/>
                </a:cubicBezTo>
                <a:cubicBezTo>
                  <a:pt x="2949" y="18079"/>
                  <a:pt x="3392" y="18126"/>
                  <a:pt x="3829" y="18165"/>
                </a:cubicBezTo>
                <a:cubicBezTo>
                  <a:pt x="4440" y="18219"/>
                  <a:pt x="5065" y="18250"/>
                  <a:pt x="5670" y="18279"/>
                </a:cubicBezTo>
                <a:lnTo>
                  <a:pt x="5688" y="18279"/>
                </a:lnTo>
                <a:cubicBezTo>
                  <a:pt x="6225" y="18304"/>
                  <a:pt x="6653" y="18501"/>
                  <a:pt x="6773" y="18779"/>
                </a:cubicBezTo>
                <a:cubicBezTo>
                  <a:pt x="7108" y="19553"/>
                  <a:pt x="7756" y="20248"/>
                  <a:pt x="8382" y="20920"/>
                </a:cubicBezTo>
                <a:cubicBezTo>
                  <a:pt x="8589" y="21142"/>
                  <a:pt x="8800" y="21371"/>
                  <a:pt x="9000" y="21600"/>
                </a:cubicBezTo>
                <a:lnTo>
                  <a:pt x="9085" y="21600"/>
                </a:lnTo>
                <a:cubicBezTo>
                  <a:pt x="8880" y="21363"/>
                  <a:pt x="8660" y="21127"/>
                  <a:pt x="8447" y="20898"/>
                </a:cubicBezTo>
                <a:cubicBezTo>
                  <a:pt x="7823" y="20229"/>
                  <a:pt x="7177" y="19537"/>
                  <a:pt x="6844" y="18769"/>
                </a:cubicBezTo>
                <a:cubicBezTo>
                  <a:pt x="6716" y="18472"/>
                  <a:pt x="6265" y="18262"/>
                  <a:pt x="5696" y="18235"/>
                </a:cubicBezTo>
                <a:lnTo>
                  <a:pt x="5678" y="18234"/>
                </a:lnTo>
                <a:cubicBezTo>
                  <a:pt x="5073" y="18205"/>
                  <a:pt x="4449" y="18175"/>
                  <a:pt x="3841" y="18121"/>
                </a:cubicBezTo>
                <a:cubicBezTo>
                  <a:pt x="3405" y="18083"/>
                  <a:pt x="2962" y="18035"/>
                  <a:pt x="2535" y="17990"/>
                </a:cubicBezTo>
                <a:cubicBezTo>
                  <a:pt x="2044" y="17938"/>
                  <a:pt x="1537" y="17883"/>
                  <a:pt x="1035" y="17842"/>
                </a:cubicBezTo>
                <a:cubicBezTo>
                  <a:pt x="1015" y="17840"/>
                  <a:pt x="995" y="17839"/>
                  <a:pt x="975" y="17838"/>
                </a:cubicBezTo>
                <a:close/>
                <a:moveTo>
                  <a:pt x="1946" y="18426"/>
                </a:moveTo>
                <a:cubicBezTo>
                  <a:pt x="1577" y="18428"/>
                  <a:pt x="1199" y="18446"/>
                  <a:pt x="817" y="18486"/>
                </a:cubicBezTo>
                <a:cubicBezTo>
                  <a:pt x="789" y="18489"/>
                  <a:pt x="757" y="18490"/>
                  <a:pt x="729" y="18493"/>
                </a:cubicBezTo>
                <a:lnTo>
                  <a:pt x="711" y="18539"/>
                </a:lnTo>
                <a:cubicBezTo>
                  <a:pt x="750" y="18536"/>
                  <a:pt x="792" y="18533"/>
                  <a:pt x="831" y="18529"/>
                </a:cubicBezTo>
                <a:cubicBezTo>
                  <a:pt x="2344" y="18372"/>
                  <a:pt x="3790" y="18558"/>
                  <a:pt x="4880" y="18737"/>
                </a:cubicBezTo>
                <a:cubicBezTo>
                  <a:pt x="5400" y="18822"/>
                  <a:pt x="5851" y="19024"/>
                  <a:pt x="6154" y="19304"/>
                </a:cubicBezTo>
                <a:lnTo>
                  <a:pt x="6298" y="19436"/>
                </a:lnTo>
                <a:cubicBezTo>
                  <a:pt x="7044" y="20126"/>
                  <a:pt x="7812" y="20839"/>
                  <a:pt x="8396" y="21600"/>
                </a:cubicBezTo>
                <a:lnTo>
                  <a:pt x="8479" y="21600"/>
                </a:lnTo>
                <a:cubicBezTo>
                  <a:pt x="7892" y="20829"/>
                  <a:pt x="7117" y="20110"/>
                  <a:pt x="6363" y="19413"/>
                </a:cubicBezTo>
                <a:lnTo>
                  <a:pt x="6219" y="19279"/>
                </a:lnTo>
                <a:cubicBezTo>
                  <a:pt x="5906" y="18989"/>
                  <a:pt x="5437" y="18781"/>
                  <a:pt x="4899" y="18693"/>
                </a:cubicBezTo>
                <a:cubicBezTo>
                  <a:pt x="4076" y="18558"/>
                  <a:pt x="3052" y="18419"/>
                  <a:pt x="1946" y="18426"/>
                </a:cubicBezTo>
                <a:close/>
                <a:moveTo>
                  <a:pt x="2051" y="18525"/>
                </a:moveTo>
                <a:cubicBezTo>
                  <a:pt x="1597" y="18516"/>
                  <a:pt x="1141" y="18552"/>
                  <a:pt x="691" y="18593"/>
                </a:cubicBezTo>
                <a:lnTo>
                  <a:pt x="674" y="18639"/>
                </a:lnTo>
                <a:cubicBezTo>
                  <a:pt x="1129" y="18598"/>
                  <a:pt x="1591" y="18561"/>
                  <a:pt x="2049" y="18570"/>
                </a:cubicBezTo>
                <a:cubicBezTo>
                  <a:pt x="2972" y="18588"/>
                  <a:pt x="3851" y="18666"/>
                  <a:pt x="4663" y="18802"/>
                </a:cubicBezTo>
                <a:cubicBezTo>
                  <a:pt x="5093" y="18875"/>
                  <a:pt x="5456" y="18999"/>
                  <a:pt x="5768" y="19183"/>
                </a:cubicBezTo>
                <a:cubicBezTo>
                  <a:pt x="6074" y="19363"/>
                  <a:pt x="6289" y="19584"/>
                  <a:pt x="6499" y="19796"/>
                </a:cubicBezTo>
                <a:cubicBezTo>
                  <a:pt x="6566" y="19864"/>
                  <a:pt x="6637" y="19934"/>
                  <a:pt x="6708" y="20002"/>
                </a:cubicBezTo>
                <a:cubicBezTo>
                  <a:pt x="7287" y="20553"/>
                  <a:pt x="7799" y="21056"/>
                  <a:pt x="8231" y="21600"/>
                </a:cubicBezTo>
                <a:lnTo>
                  <a:pt x="8316" y="21600"/>
                </a:lnTo>
                <a:cubicBezTo>
                  <a:pt x="7879" y="21046"/>
                  <a:pt x="7360" y="20536"/>
                  <a:pt x="6773" y="19977"/>
                </a:cubicBezTo>
                <a:cubicBezTo>
                  <a:pt x="6702" y="19910"/>
                  <a:pt x="6633" y="19840"/>
                  <a:pt x="6566" y="19773"/>
                </a:cubicBezTo>
                <a:cubicBezTo>
                  <a:pt x="6354" y="19558"/>
                  <a:pt x="6134" y="19336"/>
                  <a:pt x="5821" y="19152"/>
                </a:cubicBezTo>
                <a:cubicBezTo>
                  <a:pt x="5500" y="18962"/>
                  <a:pt x="5127" y="18833"/>
                  <a:pt x="4684" y="18759"/>
                </a:cubicBezTo>
                <a:cubicBezTo>
                  <a:pt x="3866" y="18621"/>
                  <a:pt x="2981" y="18543"/>
                  <a:pt x="2051" y="18525"/>
                </a:cubicBezTo>
                <a:close/>
                <a:moveTo>
                  <a:pt x="2574" y="18816"/>
                </a:moveTo>
                <a:cubicBezTo>
                  <a:pt x="1923" y="18809"/>
                  <a:pt x="1253" y="18882"/>
                  <a:pt x="525" y="19034"/>
                </a:cubicBezTo>
                <a:lnTo>
                  <a:pt x="506" y="19085"/>
                </a:lnTo>
                <a:cubicBezTo>
                  <a:pt x="1514" y="18871"/>
                  <a:pt x="2407" y="18812"/>
                  <a:pt x="3292" y="18901"/>
                </a:cubicBezTo>
                <a:cubicBezTo>
                  <a:pt x="4447" y="19018"/>
                  <a:pt x="5208" y="19245"/>
                  <a:pt x="5756" y="19635"/>
                </a:cubicBezTo>
                <a:cubicBezTo>
                  <a:pt x="6732" y="20330"/>
                  <a:pt x="7395" y="20961"/>
                  <a:pt x="7819" y="21600"/>
                </a:cubicBezTo>
                <a:lnTo>
                  <a:pt x="7902" y="21600"/>
                </a:lnTo>
                <a:cubicBezTo>
                  <a:pt x="7476" y="20951"/>
                  <a:pt x="6803" y="20310"/>
                  <a:pt x="5814" y="19606"/>
                </a:cubicBezTo>
                <a:cubicBezTo>
                  <a:pt x="5254" y="19207"/>
                  <a:pt x="4478" y="18975"/>
                  <a:pt x="3304" y="18856"/>
                </a:cubicBezTo>
                <a:cubicBezTo>
                  <a:pt x="3062" y="18832"/>
                  <a:pt x="2819" y="18818"/>
                  <a:pt x="2574" y="18816"/>
                </a:cubicBezTo>
                <a:close/>
                <a:moveTo>
                  <a:pt x="11767" y="19459"/>
                </a:moveTo>
                <a:cubicBezTo>
                  <a:pt x="11443" y="19457"/>
                  <a:pt x="11112" y="19477"/>
                  <a:pt x="10772" y="19519"/>
                </a:cubicBezTo>
                <a:cubicBezTo>
                  <a:pt x="10390" y="19565"/>
                  <a:pt x="10122" y="19658"/>
                  <a:pt x="9979" y="19795"/>
                </a:cubicBezTo>
                <a:cubicBezTo>
                  <a:pt x="9832" y="19936"/>
                  <a:pt x="9813" y="20129"/>
                  <a:pt x="9921" y="20367"/>
                </a:cubicBezTo>
                <a:cubicBezTo>
                  <a:pt x="10020" y="20584"/>
                  <a:pt x="10185" y="20788"/>
                  <a:pt x="10343" y="20986"/>
                </a:cubicBezTo>
                <a:cubicBezTo>
                  <a:pt x="10370" y="21019"/>
                  <a:pt x="10395" y="21052"/>
                  <a:pt x="10422" y="21086"/>
                </a:cubicBezTo>
                <a:lnTo>
                  <a:pt x="10478" y="21157"/>
                </a:lnTo>
                <a:cubicBezTo>
                  <a:pt x="10592" y="21300"/>
                  <a:pt x="10704" y="21447"/>
                  <a:pt x="10784" y="21600"/>
                </a:cubicBezTo>
                <a:lnTo>
                  <a:pt x="10865" y="21600"/>
                </a:lnTo>
                <a:cubicBezTo>
                  <a:pt x="10783" y="21439"/>
                  <a:pt x="10666" y="21286"/>
                  <a:pt x="10547" y="21138"/>
                </a:cubicBezTo>
                <a:lnTo>
                  <a:pt x="10491" y="21068"/>
                </a:lnTo>
                <a:cubicBezTo>
                  <a:pt x="10465" y="21034"/>
                  <a:pt x="10437" y="21000"/>
                  <a:pt x="10410" y="20966"/>
                </a:cubicBezTo>
                <a:cubicBezTo>
                  <a:pt x="10253" y="20770"/>
                  <a:pt x="10090" y="20567"/>
                  <a:pt x="9994" y="20354"/>
                </a:cubicBezTo>
                <a:cubicBezTo>
                  <a:pt x="9891" y="20129"/>
                  <a:pt x="9908" y="19948"/>
                  <a:pt x="10044" y="19818"/>
                </a:cubicBezTo>
                <a:cubicBezTo>
                  <a:pt x="10176" y="19692"/>
                  <a:pt x="10425" y="19606"/>
                  <a:pt x="10786" y="19562"/>
                </a:cubicBezTo>
                <a:cubicBezTo>
                  <a:pt x="11120" y="19522"/>
                  <a:pt x="11447" y="19503"/>
                  <a:pt x="11765" y="19505"/>
                </a:cubicBezTo>
                <a:cubicBezTo>
                  <a:pt x="12721" y="19511"/>
                  <a:pt x="13605" y="19709"/>
                  <a:pt x="14403" y="20096"/>
                </a:cubicBezTo>
                <a:cubicBezTo>
                  <a:pt x="15416" y="20588"/>
                  <a:pt x="16198" y="21007"/>
                  <a:pt x="16866" y="21417"/>
                </a:cubicBezTo>
                <a:cubicBezTo>
                  <a:pt x="16960" y="21475"/>
                  <a:pt x="17055" y="21536"/>
                  <a:pt x="17146" y="21600"/>
                </a:cubicBezTo>
                <a:lnTo>
                  <a:pt x="17245" y="21600"/>
                </a:lnTo>
                <a:cubicBezTo>
                  <a:pt x="17141" y="21525"/>
                  <a:pt x="17031" y="21453"/>
                  <a:pt x="16922" y="21386"/>
                </a:cubicBezTo>
                <a:cubicBezTo>
                  <a:pt x="16252" y="20975"/>
                  <a:pt x="15467" y="20555"/>
                  <a:pt x="14451" y="20062"/>
                </a:cubicBezTo>
                <a:cubicBezTo>
                  <a:pt x="13640" y="19668"/>
                  <a:pt x="12740" y="19466"/>
                  <a:pt x="11767" y="19459"/>
                </a:cubicBezTo>
                <a:close/>
                <a:moveTo>
                  <a:pt x="2426" y="19508"/>
                </a:moveTo>
                <a:cubicBezTo>
                  <a:pt x="1881" y="19533"/>
                  <a:pt x="1338" y="19663"/>
                  <a:pt x="812" y="19895"/>
                </a:cubicBezTo>
                <a:cubicBezTo>
                  <a:pt x="515" y="20026"/>
                  <a:pt x="260" y="20173"/>
                  <a:pt x="36" y="20333"/>
                </a:cubicBezTo>
                <a:lnTo>
                  <a:pt x="0" y="20430"/>
                </a:lnTo>
                <a:cubicBezTo>
                  <a:pt x="239" y="20246"/>
                  <a:pt x="523" y="20079"/>
                  <a:pt x="856" y="19932"/>
                </a:cubicBezTo>
                <a:cubicBezTo>
                  <a:pt x="1370" y="19705"/>
                  <a:pt x="1902" y="19579"/>
                  <a:pt x="2433" y="19554"/>
                </a:cubicBezTo>
                <a:cubicBezTo>
                  <a:pt x="2965" y="19529"/>
                  <a:pt x="3497" y="19605"/>
                  <a:pt x="4017" y="19782"/>
                </a:cubicBezTo>
                <a:cubicBezTo>
                  <a:pt x="5326" y="20229"/>
                  <a:pt x="6161" y="20840"/>
                  <a:pt x="6513" y="21600"/>
                </a:cubicBezTo>
                <a:lnTo>
                  <a:pt x="6592" y="21600"/>
                </a:lnTo>
                <a:cubicBezTo>
                  <a:pt x="6238" y="20823"/>
                  <a:pt x="5387" y="20198"/>
                  <a:pt x="4054" y="19743"/>
                </a:cubicBezTo>
                <a:cubicBezTo>
                  <a:pt x="3520" y="19561"/>
                  <a:pt x="2972" y="19482"/>
                  <a:pt x="2426" y="19508"/>
                </a:cubicBezTo>
                <a:close/>
                <a:moveTo>
                  <a:pt x="2726" y="19985"/>
                </a:moveTo>
                <a:cubicBezTo>
                  <a:pt x="2198" y="19989"/>
                  <a:pt x="1666" y="20116"/>
                  <a:pt x="1252" y="20353"/>
                </a:cubicBezTo>
                <a:cubicBezTo>
                  <a:pt x="678" y="20682"/>
                  <a:pt x="354" y="21093"/>
                  <a:pt x="257" y="21600"/>
                </a:cubicBezTo>
                <a:lnTo>
                  <a:pt x="345" y="21600"/>
                </a:lnTo>
                <a:cubicBezTo>
                  <a:pt x="442" y="21108"/>
                  <a:pt x="749" y="20704"/>
                  <a:pt x="1306" y="20385"/>
                </a:cubicBezTo>
                <a:cubicBezTo>
                  <a:pt x="1705" y="20156"/>
                  <a:pt x="2217" y="20035"/>
                  <a:pt x="2725" y="20031"/>
                </a:cubicBezTo>
                <a:cubicBezTo>
                  <a:pt x="3030" y="20028"/>
                  <a:pt x="3332" y="20069"/>
                  <a:pt x="3609" y="20154"/>
                </a:cubicBezTo>
                <a:cubicBezTo>
                  <a:pt x="4784" y="20515"/>
                  <a:pt x="5477" y="20990"/>
                  <a:pt x="5726" y="21600"/>
                </a:cubicBezTo>
                <a:lnTo>
                  <a:pt x="5804" y="21600"/>
                </a:lnTo>
                <a:cubicBezTo>
                  <a:pt x="5554" y="20971"/>
                  <a:pt x="4849" y="20482"/>
                  <a:pt x="3646" y="20112"/>
                </a:cubicBezTo>
                <a:cubicBezTo>
                  <a:pt x="3358" y="20024"/>
                  <a:pt x="3043" y="19982"/>
                  <a:pt x="2726" y="19985"/>
                </a:cubicBezTo>
                <a:close/>
                <a:moveTo>
                  <a:pt x="12157" y="20012"/>
                </a:moveTo>
                <a:cubicBezTo>
                  <a:pt x="11942" y="20009"/>
                  <a:pt x="11724" y="20039"/>
                  <a:pt x="11508" y="20101"/>
                </a:cubicBezTo>
                <a:cubicBezTo>
                  <a:pt x="11178" y="20197"/>
                  <a:pt x="11041" y="20358"/>
                  <a:pt x="11101" y="20581"/>
                </a:cubicBezTo>
                <a:cubicBezTo>
                  <a:pt x="11158" y="20793"/>
                  <a:pt x="11259" y="21002"/>
                  <a:pt x="11357" y="21204"/>
                </a:cubicBezTo>
                <a:cubicBezTo>
                  <a:pt x="11415" y="21324"/>
                  <a:pt x="11477" y="21448"/>
                  <a:pt x="11527" y="21570"/>
                </a:cubicBezTo>
                <a:cubicBezTo>
                  <a:pt x="11531" y="21581"/>
                  <a:pt x="11532" y="21590"/>
                  <a:pt x="11536" y="21600"/>
                </a:cubicBezTo>
                <a:lnTo>
                  <a:pt x="11614" y="21600"/>
                </a:lnTo>
                <a:cubicBezTo>
                  <a:pt x="11610" y="21586"/>
                  <a:pt x="11606" y="21572"/>
                  <a:pt x="11601" y="21559"/>
                </a:cubicBezTo>
                <a:cubicBezTo>
                  <a:pt x="11551" y="21436"/>
                  <a:pt x="11489" y="21311"/>
                  <a:pt x="11431" y="21192"/>
                </a:cubicBezTo>
                <a:cubicBezTo>
                  <a:pt x="11333" y="20991"/>
                  <a:pt x="11233" y="20784"/>
                  <a:pt x="11177" y="20574"/>
                </a:cubicBezTo>
                <a:cubicBezTo>
                  <a:pt x="11123" y="20373"/>
                  <a:pt x="11246" y="20227"/>
                  <a:pt x="11543" y="20141"/>
                </a:cubicBezTo>
                <a:cubicBezTo>
                  <a:pt x="11816" y="20062"/>
                  <a:pt x="12090" y="20038"/>
                  <a:pt x="12358" y="20070"/>
                </a:cubicBezTo>
                <a:cubicBezTo>
                  <a:pt x="12934" y="20139"/>
                  <a:pt x="13347" y="20235"/>
                  <a:pt x="13697" y="20381"/>
                </a:cubicBezTo>
                <a:cubicBezTo>
                  <a:pt x="14513" y="20720"/>
                  <a:pt x="15359" y="21104"/>
                  <a:pt x="16062" y="21600"/>
                </a:cubicBezTo>
                <a:lnTo>
                  <a:pt x="16162" y="21600"/>
                </a:lnTo>
                <a:cubicBezTo>
                  <a:pt x="15445" y="21085"/>
                  <a:pt x="14577" y="20692"/>
                  <a:pt x="13740" y="20344"/>
                </a:cubicBezTo>
                <a:cubicBezTo>
                  <a:pt x="13382" y="20195"/>
                  <a:pt x="12959" y="20097"/>
                  <a:pt x="12372" y="20026"/>
                </a:cubicBezTo>
                <a:cubicBezTo>
                  <a:pt x="12301" y="20018"/>
                  <a:pt x="12229" y="20013"/>
                  <a:pt x="12157" y="20012"/>
                </a:cubicBezTo>
                <a:close/>
                <a:moveTo>
                  <a:pt x="2554" y="20090"/>
                </a:moveTo>
                <a:cubicBezTo>
                  <a:pt x="1809" y="20112"/>
                  <a:pt x="1113" y="20407"/>
                  <a:pt x="720" y="20902"/>
                </a:cubicBezTo>
                <a:cubicBezTo>
                  <a:pt x="544" y="21123"/>
                  <a:pt x="423" y="21358"/>
                  <a:pt x="356" y="21600"/>
                </a:cubicBezTo>
                <a:lnTo>
                  <a:pt x="434" y="21600"/>
                </a:lnTo>
                <a:cubicBezTo>
                  <a:pt x="501" y="21365"/>
                  <a:pt x="618" y="21137"/>
                  <a:pt x="789" y="20921"/>
                </a:cubicBezTo>
                <a:cubicBezTo>
                  <a:pt x="1169" y="20443"/>
                  <a:pt x="1839" y="20158"/>
                  <a:pt x="2556" y="20136"/>
                </a:cubicBezTo>
                <a:cubicBezTo>
                  <a:pt x="2795" y="20128"/>
                  <a:pt x="3040" y="20151"/>
                  <a:pt x="3280" y="20204"/>
                </a:cubicBezTo>
                <a:cubicBezTo>
                  <a:pt x="4396" y="20454"/>
                  <a:pt x="5135" y="20912"/>
                  <a:pt x="5478" y="21563"/>
                </a:cubicBezTo>
                <a:cubicBezTo>
                  <a:pt x="5484" y="21575"/>
                  <a:pt x="5489" y="21588"/>
                  <a:pt x="5494" y="21600"/>
                </a:cubicBezTo>
                <a:lnTo>
                  <a:pt x="5574" y="21600"/>
                </a:lnTo>
                <a:cubicBezTo>
                  <a:pt x="5566" y="21583"/>
                  <a:pt x="5559" y="21566"/>
                  <a:pt x="5550" y="21549"/>
                </a:cubicBezTo>
                <a:cubicBezTo>
                  <a:pt x="5200" y="20884"/>
                  <a:pt x="4444" y="20417"/>
                  <a:pt x="3306" y="20162"/>
                </a:cubicBezTo>
                <a:cubicBezTo>
                  <a:pt x="3056" y="20106"/>
                  <a:pt x="2803" y="20083"/>
                  <a:pt x="2554" y="20090"/>
                </a:cubicBezTo>
                <a:close/>
                <a:moveTo>
                  <a:pt x="12721" y="20556"/>
                </a:moveTo>
                <a:cubicBezTo>
                  <a:pt x="12577" y="20562"/>
                  <a:pt x="12447" y="20588"/>
                  <a:pt x="12340" y="20634"/>
                </a:cubicBezTo>
                <a:cubicBezTo>
                  <a:pt x="12125" y="20725"/>
                  <a:pt x="12009" y="20886"/>
                  <a:pt x="12004" y="21102"/>
                </a:cubicBezTo>
                <a:cubicBezTo>
                  <a:pt x="12000" y="21268"/>
                  <a:pt x="12000" y="21436"/>
                  <a:pt x="12001" y="21600"/>
                </a:cubicBezTo>
                <a:lnTo>
                  <a:pt x="12078" y="21600"/>
                </a:lnTo>
                <a:cubicBezTo>
                  <a:pt x="12077" y="21436"/>
                  <a:pt x="12075" y="21268"/>
                  <a:pt x="12079" y="21102"/>
                </a:cubicBezTo>
                <a:cubicBezTo>
                  <a:pt x="12084" y="20901"/>
                  <a:pt x="12191" y="20752"/>
                  <a:pt x="12386" y="20669"/>
                </a:cubicBezTo>
                <a:cubicBezTo>
                  <a:pt x="12483" y="20628"/>
                  <a:pt x="12600" y="20606"/>
                  <a:pt x="12733" y="20601"/>
                </a:cubicBezTo>
                <a:cubicBezTo>
                  <a:pt x="12867" y="20596"/>
                  <a:pt x="13015" y="20608"/>
                  <a:pt x="13177" y="20639"/>
                </a:cubicBezTo>
                <a:cubicBezTo>
                  <a:pt x="13871" y="20772"/>
                  <a:pt x="14430" y="21039"/>
                  <a:pt x="15035" y="21348"/>
                </a:cubicBezTo>
                <a:cubicBezTo>
                  <a:pt x="15187" y="21426"/>
                  <a:pt x="15331" y="21511"/>
                  <a:pt x="15465" y="21600"/>
                </a:cubicBezTo>
                <a:lnTo>
                  <a:pt x="15563" y="21600"/>
                </a:lnTo>
                <a:cubicBezTo>
                  <a:pt x="15415" y="21498"/>
                  <a:pt x="15256" y="21402"/>
                  <a:pt x="15084" y="21314"/>
                </a:cubicBezTo>
                <a:cubicBezTo>
                  <a:pt x="14472" y="21001"/>
                  <a:pt x="13910" y="20732"/>
                  <a:pt x="13203" y="20597"/>
                </a:cubicBezTo>
                <a:cubicBezTo>
                  <a:pt x="13028" y="20564"/>
                  <a:pt x="12866" y="20549"/>
                  <a:pt x="12721" y="20556"/>
                </a:cubicBezTo>
                <a:close/>
                <a:moveTo>
                  <a:pt x="2919" y="20556"/>
                </a:moveTo>
                <a:cubicBezTo>
                  <a:pt x="2529" y="20539"/>
                  <a:pt x="2132" y="20623"/>
                  <a:pt x="1808" y="20802"/>
                </a:cubicBezTo>
                <a:cubicBezTo>
                  <a:pt x="1408" y="21022"/>
                  <a:pt x="1257" y="21286"/>
                  <a:pt x="1206" y="21600"/>
                </a:cubicBezTo>
                <a:lnTo>
                  <a:pt x="1287" y="21600"/>
                </a:lnTo>
                <a:cubicBezTo>
                  <a:pt x="1336" y="21299"/>
                  <a:pt x="1479" y="21044"/>
                  <a:pt x="1859" y="20835"/>
                </a:cubicBezTo>
                <a:cubicBezTo>
                  <a:pt x="2167" y="20665"/>
                  <a:pt x="2543" y="20586"/>
                  <a:pt x="2913" y="20602"/>
                </a:cubicBezTo>
                <a:cubicBezTo>
                  <a:pt x="3135" y="20612"/>
                  <a:pt x="3354" y="20656"/>
                  <a:pt x="3556" y="20735"/>
                </a:cubicBezTo>
                <a:cubicBezTo>
                  <a:pt x="4153" y="20970"/>
                  <a:pt x="4540" y="21256"/>
                  <a:pt x="4740" y="21600"/>
                </a:cubicBezTo>
                <a:lnTo>
                  <a:pt x="4822" y="21600"/>
                </a:lnTo>
                <a:cubicBezTo>
                  <a:pt x="4617" y="21241"/>
                  <a:pt x="4210" y="20938"/>
                  <a:pt x="3598" y="20697"/>
                </a:cubicBezTo>
                <a:cubicBezTo>
                  <a:pt x="3385" y="20613"/>
                  <a:pt x="3153" y="20566"/>
                  <a:pt x="2919" y="20556"/>
                </a:cubicBezTo>
                <a:close/>
                <a:moveTo>
                  <a:pt x="2769" y="20668"/>
                </a:moveTo>
                <a:cubicBezTo>
                  <a:pt x="2671" y="20669"/>
                  <a:pt x="2573" y="20677"/>
                  <a:pt x="2477" y="20692"/>
                </a:cubicBezTo>
                <a:cubicBezTo>
                  <a:pt x="2071" y="20759"/>
                  <a:pt x="1735" y="20958"/>
                  <a:pt x="1528" y="21254"/>
                </a:cubicBezTo>
                <a:cubicBezTo>
                  <a:pt x="1450" y="21365"/>
                  <a:pt x="1418" y="21484"/>
                  <a:pt x="1388" y="21600"/>
                </a:cubicBezTo>
                <a:lnTo>
                  <a:pt x="1466" y="21600"/>
                </a:lnTo>
                <a:cubicBezTo>
                  <a:pt x="1495" y="21489"/>
                  <a:pt x="1524" y="21374"/>
                  <a:pt x="1597" y="21270"/>
                </a:cubicBezTo>
                <a:cubicBezTo>
                  <a:pt x="1796" y="20987"/>
                  <a:pt x="2115" y="20798"/>
                  <a:pt x="2498" y="20735"/>
                </a:cubicBezTo>
                <a:cubicBezTo>
                  <a:pt x="2588" y="20720"/>
                  <a:pt x="2681" y="20714"/>
                  <a:pt x="2774" y="20713"/>
                </a:cubicBezTo>
                <a:cubicBezTo>
                  <a:pt x="3053" y="20712"/>
                  <a:pt x="3340" y="20774"/>
                  <a:pt x="3621" y="20897"/>
                </a:cubicBezTo>
                <a:cubicBezTo>
                  <a:pt x="4101" y="21107"/>
                  <a:pt x="4411" y="21337"/>
                  <a:pt x="4565" y="21600"/>
                </a:cubicBezTo>
                <a:lnTo>
                  <a:pt x="4642" y="21600"/>
                </a:lnTo>
                <a:cubicBezTo>
                  <a:pt x="4486" y="21322"/>
                  <a:pt x="4169" y="21079"/>
                  <a:pt x="3668" y="20859"/>
                </a:cubicBezTo>
                <a:cubicBezTo>
                  <a:pt x="3372" y="20730"/>
                  <a:pt x="3066" y="20666"/>
                  <a:pt x="2769" y="20668"/>
                </a:cubicBezTo>
                <a:close/>
                <a:moveTo>
                  <a:pt x="13614" y="21537"/>
                </a:moveTo>
                <a:cubicBezTo>
                  <a:pt x="13513" y="21535"/>
                  <a:pt x="13427" y="21555"/>
                  <a:pt x="13337" y="21600"/>
                </a:cubicBezTo>
                <a:lnTo>
                  <a:pt x="13472" y="21600"/>
                </a:lnTo>
                <a:cubicBezTo>
                  <a:pt x="13553" y="21577"/>
                  <a:pt x="13642" y="21579"/>
                  <a:pt x="13752" y="21600"/>
                </a:cubicBezTo>
                <a:lnTo>
                  <a:pt x="13949" y="21600"/>
                </a:lnTo>
                <a:cubicBezTo>
                  <a:pt x="13815" y="21563"/>
                  <a:pt x="13706" y="21539"/>
                  <a:pt x="13614" y="21537"/>
                </a:cubicBezTo>
                <a:close/>
              </a:path>
            </a:pathLst>
          </a:custGeom>
          <a:gradFill>
            <a:gsLst>
              <a:gs pos="0">
                <a:srgbClr val="FFFFFF">
                  <a:alpha val="15000"/>
                </a:srgbClr>
              </a:gs>
              <a:gs pos="100000">
                <a:srgbClr val="FFFFFF">
                  <a:alpha val="0"/>
                </a:srgbClr>
              </a:gs>
            </a:gsLst>
          </a:gradFill>
          <a:ln w="12700">
            <a:miter lim="400000"/>
          </a:ln>
        </p:spPr>
        <p:txBody>
          <a:bodyPr lIns="45719" rIns="45719"/>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20" name="Shape"/>
          <p:cNvSpPr/>
          <p:nvPr/>
        </p:nvSpPr>
        <p:spPr>
          <a:xfrm>
            <a:off x="-3655616" y="0"/>
            <a:ext cx="12661504" cy="13716000"/>
          </a:xfrm>
          <a:custGeom>
            <a:avLst/>
            <a:gdLst/>
            <a:ahLst/>
            <a:cxnLst>
              <a:cxn ang="0">
                <a:pos x="wd2" y="hd2"/>
              </a:cxn>
              <a:cxn ang="5400000">
                <a:pos x="wd2" y="hd2"/>
              </a:cxn>
              <a:cxn ang="10800000">
                <a:pos x="wd2" y="hd2"/>
              </a:cxn>
              <a:cxn ang="16200000">
                <a:pos x="wd2" y="hd2"/>
              </a:cxn>
            </a:cxnLst>
            <a:rect l="0" t="0" r="r" b="b"/>
            <a:pathLst>
              <a:path w="21600" h="21600" extrusionOk="0">
                <a:moveTo>
                  <a:pt x="6094" y="0"/>
                </a:moveTo>
                <a:lnTo>
                  <a:pt x="0" y="21600"/>
                </a:lnTo>
                <a:lnTo>
                  <a:pt x="15505" y="21600"/>
                </a:lnTo>
                <a:lnTo>
                  <a:pt x="21600" y="0"/>
                </a:lnTo>
                <a:lnTo>
                  <a:pt x="6236" y="0"/>
                </a:lnTo>
                <a:lnTo>
                  <a:pt x="6094" y="0"/>
                </a:lnTo>
                <a:close/>
              </a:path>
            </a:pathLst>
          </a:custGeom>
          <a:gradFill>
            <a:gsLst>
              <a:gs pos="0">
                <a:srgbClr val="D5D5D5"/>
              </a:gs>
              <a:gs pos="100000">
                <a:srgbClr val="454546"/>
              </a:gs>
            </a:gsLst>
            <a:lin ang="7199999"/>
          </a:gradFill>
          <a:ln w="12700">
            <a:miter lim="400000"/>
          </a:ln>
          <a:effectLst>
            <a:outerShdw blurRad="1270000" rotWithShape="0">
              <a:srgbClr val="000000">
                <a:alpha val="35000"/>
              </a:srgbClr>
            </a:outerShdw>
          </a:effectLst>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821" name="Taking pictures is what we love"/>
          <p:cNvSpPr txBox="1"/>
          <p:nvPr/>
        </p:nvSpPr>
        <p:spPr>
          <a:xfrm>
            <a:off x="0" y="2800677"/>
            <a:ext cx="7294571" cy="33586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r">
              <a:lnSpc>
                <a:spcPct val="80000"/>
              </a:lnSpc>
              <a:defRPr sz="8000" cap="all" spc="0">
                <a:solidFill>
                  <a:srgbClr val="FFFFFF"/>
                </a:solidFill>
                <a:latin typeface="+mn-lt"/>
                <a:ea typeface="+mn-ea"/>
                <a:cs typeface="+mn-cs"/>
                <a:sym typeface="Montserrat ExtraBold"/>
              </a:defRPr>
            </a:lvl1pPr>
          </a:lstStyle>
          <a:p>
            <a:r>
              <a:rPr lang="en-US" sz="6600" dirty="0"/>
              <a:t>Complex dynamic systems theory </a:t>
            </a:r>
            <a:endParaRPr sz="6600" dirty="0"/>
          </a:p>
        </p:txBody>
      </p:sp>
      <p:grpSp>
        <p:nvGrpSpPr>
          <p:cNvPr id="2" name="Group">
            <a:extLst>
              <a:ext uri="{FF2B5EF4-FFF2-40B4-BE49-F238E27FC236}">
                <a16:creationId xmlns:a16="http://schemas.microsoft.com/office/drawing/2014/main" id="{2C94AE27-E0DD-59F1-79CF-1B45F5A51002}"/>
              </a:ext>
            </a:extLst>
          </p:cNvPr>
          <p:cNvGrpSpPr/>
          <p:nvPr/>
        </p:nvGrpSpPr>
        <p:grpSpPr>
          <a:xfrm>
            <a:off x="8023124" y="2231589"/>
            <a:ext cx="15390092" cy="10832951"/>
            <a:chOff x="-915349" y="-49518"/>
            <a:chExt cx="5679738" cy="10832949"/>
          </a:xfrm>
        </p:grpSpPr>
        <p:sp>
          <p:nvSpPr>
            <p:cNvPr id="3" name="Rectangle">
              <a:extLst>
                <a:ext uri="{FF2B5EF4-FFF2-40B4-BE49-F238E27FC236}">
                  <a16:creationId xmlns:a16="http://schemas.microsoft.com/office/drawing/2014/main" id="{54BA7928-5539-F7B1-507A-D57E5848A2BE}"/>
                </a:ext>
              </a:extLst>
            </p:cNvPr>
            <p:cNvSpPr/>
            <p:nvPr/>
          </p:nvSpPr>
          <p:spPr>
            <a:xfrm>
              <a:off x="-915349" y="-49518"/>
              <a:ext cx="5679738" cy="10832949"/>
            </a:xfrm>
            <a:prstGeom prst="rect">
              <a:avLst/>
            </a:prstGeom>
            <a:gradFill flip="none" rotWithShape="1">
              <a:gsLst>
                <a:gs pos="0">
                  <a:srgbClr val="FFFFFF"/>
                </a:gs>
                <a:gs pos="100000">
                  <a:srgbClr val="D5D5D5"/>
                </a:gs>
              </a:gsLst>
              <a:lin ang="7199999" scaled="0"/>
            </a:gradFill>
            <a:ln w="12700" cap="flat">
              <a:noFill/>
              <a:miter lim="400000"/>
            </a:ln>
            <a:effectLst/>
          </p:spPr>
          <p:txBody>
            <a:bodyPr wrap="square" lIns="45719" tIns="45719" rIns="45719" bIns="45719" numCol="1" anchor="t">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nvGrpSpPr>
            <p:cNvPr id="4" name="Group">
              <a:extLst>
                <a:ext uri="{FF2B5EF4-FFF2-40B4-BE49-F238E27FC236}">
                  <a16:creationId xmlns:a16="http://schemas.microsoft.com/office/drawing/2014/main" id="{DFB5B0EB-3B92-F5E2-DB74-B5C62305F056}"/>
                </a:ext>
              </a:extLst>
            </p:cNvPr>
            <p:cNvGrpSpPr/>
            <p:nvPr/>
          </p:nvGrpSpPr>
          <p:grpSpPr>
            <a:xfrm>
              <a:off x="-729363" y="519570"/>
              <a:ext cx="5375954" cy="6060441"/>
              <a:chOff x="-1319700" y="-2325889"/>
              <a:chExt cx="5375953" cy="6060433"/>
            </a:xfrm>
          </p:grpSpPr>
          <p:sp>
            <p:nvSpPr>
              <p:cNvPr id="6" name="Lorem ipsum dolor sit amet, consectetur adipiscing elit, sed do eiusmod.">
                <a:extLst>
                  <a:ext uri="{FF2B5EF4-FFF2-40B4-BE49-F238E27FC236}">
                    <a16:creationId xmlns:a16="http://schemas.microsoft.com/office/drawing/2014/main" id="{329FDE2F-45B2-6FD3-C3ED-08A869DEB92A}"/>
                  </a:ext>
                </a:extLst>
              </p:cNvPr>
              <p:cNvSpPr txBox="1"/>
              <p:nvPr/>
            </p:nvSpPr>
            <p:spPr>
              <a:xfrm>
                <a:off x="-1319700" y="-1260343"/>
                <a:ext cx="5375953" cy="49948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0" marR="0" lvl="0" indent="0" algn="l" defTabSz="825500" rtl="0" eaLnBrk="1" fontAlgn="auto" latinLnBrk="0" hangingPunct="0">
                  <a:lnSpc>
                    <a:spcPct val="150000"/>
                  </a:lnSpc>
                  <a:spcBef>
                    <a:spcPts val="0"/>
                  </a:spcBef>
                  <a:spcAft>
                    <a:spcPts val="0"/>
                  </a:spcAft>
                  <a:buClrTx/>
                  <a:buSzTx/>
                  <a:buFontTx/>
                  <a:buNone/>
                  <a:tabLst/>
                  <a:defRPr/>
                </a:pPr>
                <a:r>
                  <a:rPr kumimoji="0" lang="en-US" sz="3600" i="0" u="none" strike="noStrike" kern="0" cap="none" spc="53" normalizeH="0" baseline="0" noProof="0" dirty="0">
                    <a:ln>
                      <a:noFill/>
                    </a:ln>
                    <a:solidFill>
                      <a:srgbClr val="454546"/>
                    </a:solidFill>
                    <a:effectLst/>
                    <a:uLnTx/>
                    <a:uFillTx/>
                    <a:latin typeface="Montserrat Regular"/>
                    <a:sym typeface="Montserrat Regular"/>
                  </a:rPr>
                  <a:t>CDST (Complex Dynamic Systems Theory)</a:t>
                </a:r>
              </a:p>
              <a:p>
                <a:pPr marL="457200" marR="0" lvl="0" indent="-457200" algn="l" defTabSz="825500" rtl="0" eaLnBrk="1" fontAlgn="auto" latinLnBrk="0" hangingPunct="0">
                  <a:lnSpc>
                    <a:spcPct val="150000"/>
                  </a:lnSpc>
                  <a:spcBef>
                    <a:spcPts val="0"/>
                  </a:spcBef>
                  <a:spcAft>
                    <a:spcPts val="0"/>
                  </a:spcAft>
                  <a:buClrTx/>
                  <a:buSzTx/>
                  <a:buFont typeface="Symbol" panose="05050102010706020507" pitchFamily="18" charset="2"/>
                  <a:buChar char="Þ"/>
                  <a:tabLst/>
                  <a:defRPr/>
                </a:pPr>
                <a:r>
                  <a:rPr kumimoji="0" lang="en-US" sz="3600" i="0" u="none" strike="noStrike" kern="0" cap="none" spc="53" normalizeH="0" baseline="0" noProof="0" dirty="0">
                    <a:ln>
                      <a:noFill/>
                    </a:ln>
                    <a:solidFill>
                      <a:srgbClr val="454546"/>
                    </a:solidFill>
                    <a:effectLst/>
                    <a:uLnTx/>
                    <a:uFillTx/>
                    <a:latin typeface="Montserrat Regular"/>
                    <a:sym typeface="Montserrat Regular"/>
                  </a:rPr>
                  <a:t>Challenges linear models of mastery</a:t>
                </a:r>
              </a:p>
              <a:p>
                <a:pPr marL="457200" marR="0" lvl="0" indent="-457200" algn="l" defTabSz="825500" rtl="0" eaLnBrk="1" fontAlgn="auto" latinLnBrk="0" hangingPunct="0">
                  <a:lnSpc>
                    <a:spcPct val="150000"/>
                  </a:lnSpc>
                  <a:spcBef>
                    <a:spcPts val="0"/>
                  </a:spcBef>
                  <a:spcAft>
                    <a:spcPts val="0"/>
                  </a:spcAft>
                  <a:buClrTx/>
                  <a:buSzTx/>
                  <a:buFont typeface="Symbol" panose="05050102010706020507" pitchFamily="18" charset="2"/>
                  <a:buChar char="Þ"/>
                  <a:tabLst/>
                  <a:defRPr/>
                </a:pPr>
                <a:r>
                  <a:rPr kumimoji="0" lang="en-US" sz="3600" i="0" u="none" strike="noStrike" kern="0" cap="none" spc="53" normalizeH="0" baseline="0" noProof="0" dirty="0">
                    <a:ln>
                      <a:noFill/>
                    </a:ln>
                    <a:solidFill>
                      <a:srgbClr val="454546"/>
                    </a:solidFill>
                    <a:effectLst/>
                    <a:uLnTx/>
                    <a:uFillTx/>
                    <a:latin typeface="Montserrat Regular"/>
                    <a:sym typeface="Montserrat Regular"/>
                  </a:rPr>
                  <a:t>Dynamic Nature: Mindset is </a:t>
                </a:r>
                <a:r>
                  <a:rPr kumimoji="0" lang="en-US" sz="3600" i="0" u="none" strike="noStrike" kern="0" cap="none" spc="53" normalizeH="0" baseline="0" noProof="0" dirty="0">
                    <a:ln>
                      <a:noFill/>
                    </a:ln>
                    <a:solidFill>
                      <a:srgbClr val="454546"/>
                    </a:solidFill>
                    <a:effectLst/>
                    <a:highlight>
                      <a:srgbClr val="FFFF00"/>
                    </a:highlight>
                    <a:uLnTx/>
                    <a:uFillTx/>
                    <a:latin typeface="Montserrat Regular"/>
                    <a:sym typeface="Montserrat Regular"/>
                  </a:rPr>
                  <a:t>not static</a:t>
                </a:r>
                <a:r>
                  <a:rPr kumimoji="0" lang="en-US" sz="3600" i="0" u="none" strike="noStrike" kern="0" cap="none" spc="53" normalizeH="0" baseline="0" noProof="0" dirty="0">
                    <a:ln>
                      <a:noFill/>
                    </a:ln>
                    <a:solidFill>
                      <a:srgbClr val="454546"/>
                    </a:solidFill>
                    <a:effectLst/>
                    <a:uLnTx/>
                    <a:uFillTx/>
                    <a:latin typeface="Montserrat Regular"/>
                    <a:sym typeface="Montserrat Regular"/>
                  </a:rPr>
                  <a:t>; it is </a:t>
                </a:r>
                <a:r>
                  <a:rPr kumimoji="0" lang="en-US" sz="3600" b="1" i="0" u="none" strike="noStrike" kern="0" cap="none" spc="53" normalizeH="0" baseline="0" noProof="0" dirty="0">
                    <a:ln>
                      <a:noFill/>
                    </a:ln>
                    <a:solidFill>
                      <a:srgbClr val="FF0000"/>
                    </a:solidFill>
                    <a:effectLst/>
                    <a:uLnTx/>
                    <a:uFillTx/>
                    <a:latin typeface="Montserrat Regular"/>
                    <a:sym typeface="Montserrat Regular"/>
                  </a:rPr>
                  <a:t>emergent, non-linear, and context-dependent</a:t>
                </a:r>
              </a:p>
              <a:p>
                <a:pPr marL="457200" marR="0" lvl="0" indent="-457200" algn="l" defTabSz="825500" rtl="0" eaLnBrk="1" fontAlgn="auto" latinLnBrk="0" hangingPunct="0">
                  <a:lnSpc>
                    <a:spcPct val="150000"/>
                  </a:lnSpc>
                  <a:spcBef>
                    <a:spcPts val="0"/>
                  </a:spcBef>
                  <a:spcAft>
                    <a:spcPts val="0"/>
                  </a:spcAft>
                  <a:buClrTx/>
                  <a:buSzTx/>
                  <a:buFont typeface="Symbol" panose="05050102010706020507" pitchFamily="18" charset="2"/>
                  <a:buChar char="Þ"/>
                  <a:tabLst/>
                  <a:defRPr/>
                </a:pPr>
                <a:r>
                  <a:rPr kumimoji="0" lang="en-US" sz="3600" i="0" u="none" strike="noStrike" kern="0" cap="none" spc="53" normalizeH="0" baseline="0" noProof="0" dirty="0">
                    <a:ln>
                      <a:noFill/>
                    </a:ln>
                    <a:solidFill>
                      <a:srgbClr val="454546"/>
                    </a:solidFill>
                    <a:effectLst/>
                    <a:uLnTx/>
                    <a:uFillTx/>
                    <a:latin typeface="Montserrat Regular"/>
                    <a:sym typeface="Montserrat Regular"/>
                  </a:rPr>
                  <a:t>Enactment: </a:t>
                </a:r>
                <a:r>
                  <a:rPr kumimoji="0" lang="en-US" sz="3600" i="0" u="none" strike="noStrike" kern="0" cap="none" spc="53" normalizeH="0" baseline="0" noProof="0" dirty="0">
                    <a:ln>
                      <a:noFill/>
                    </a:ln>
                    <a:solidFill>
                      <a:srgbClr val="454546"/>
                    </a:solidFill>
                    <a:effectLst/>
                    <a:highlight>
                      <a:srgbClr val="FFFF00"/>
                    </a:highlight>
                    <a:uLnTx/>
                    <a:uFillTx/>
                    <a:latin typeface="Montserrat Regular"/>
                    <a:sym typeface="Montserrat Regular"/>
                  </a:rPr>
                  <a:t>Mindsets are enacted through interaction with social, institutional, and cultural environments</a:t>
                </a:r>
                <a:endParaRPr lang="en-US" sz="3600" dirty="0">
                  <a:solidFill>
                    <a:schemeClr val="tx1"/>
                  </a:solidFill>
                  <a:highlight>
                    <a:srgbClr val="FFFF00"/>
                  </a:highlight>
                </a:endParaRPr>
              </a:p>
            </p:txBody>
          </p:sp>
          <p:sp>
            <p:nvSpPr>
              <p:cNvPr id="7" name="Insert title here">
                <a:extLst>
                  <a:ext uri="{FF2B5EF4-FFF2-40B4-BE49-F238E27FC236}">
                    <a16:creationId xmlns:a16="http://schemas.microsoft.com/office/drawing/2014/main" id="{E39E5B4F-380F-558A-D5FF-6FF01D3E2A18}"/>
                  </a:ext>
                </a:extLst>
              </p:cNvPr>
              <p:cNvSpPr txBox="1"/>
              <p:nvPr/>
            </p:nvSpPr>
            <p:spPr>
              <a:xfrm>
                <a:off x="-1319700" y="-1959258"/>
                <a:ext cx="4543528" cy="5110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defRPr sz="2000" cap="all" spc="59">
                    <a:latin typeface="+mn-lt"/>
                    <a:ea typeface="+mn-ea"/>
                    <a:cs typeface="+mn-cs"/>
                    <a:sym typeface="Montserrat ExtraBold"/>
                  </a:defRPr>
                </a:lvl1pPr>
              </a:lstStyle>
              <a:p>
                <a:r>
                  <a:rPr lang="en-US" sz="2400" dirty="0"/>
                  <a:t>The applications</a:t>
                </a:r>
                <a:endParaRPr sz="2400" dirty="0"/>
              </a:p>
            </p:txBody>
          </p:sp>
          <p:sp>
            <p:nvSpPr>
              <p:cNvPr id="8" name="Shape">
                <a:extLst>
                  <a:ext uri="{FF2B5EF4-FFF2-40B4-BE49-F238E27FC236}">
                    <a16:creationId xmlns:a16="http://schemas.microsoft.com/office/drawing/2014/main" id="{1AC85A30-9887-C787-9D27-1A93F9F26483}"/>
                  </a:ext>
                </a:extLst>
              </p:cNvPr>
              <p:cNvSpPr/>
              <p:nvPr/>
            </p:nvSpPr>
            <p:spPr>
              <a:xfrm>
                <a:off x="-1319700" y="-2325889"/>
                <a:ext cx="535027" cy="3763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21600" y="16772"/>
                      <a:pt x="21165" y="16324"/>
                    </a:cubicBezTo>
                    <a:cubicBezTo>
                      <a:pt x="20818" y="15876"/>
                      <a:pt x="20079" y="15030"/>
                      <a:pt x="18471" y="14582"/>
                    </a:cubicBezTo>
                    <a:cubicBezTo>
                      <a:pt x="16950" y="13687"/>
                      <a:pt x="16167" y="12791"/>
                      <a:pt x="16167" y="11497"/>
                    </a:cubicBezTo>
                    <a:cubicBezTo>
                      <a:pt x="16167" y="10601"/>
                      <a:pt x="16950" y="11049"/>
                      <a:pt x="16950" y="9755"/>
                    </a:cubicBezTo>
                    <a:cubicBezTo>
                      <a:pt x="16950" y="8859"/>
                      <a:pt x="17732" y="9755"/>
                      <a:pt x="17732" y="7913"/>
                    </a:cubicBezTo>
                    <a:cubicBezTo>
                      <a:pt x="17732" y="7515"/>
                      <a:pt x="17341" y="7515"/>
                      <a:pt x="17341" y="7515"/>
                    </a:cubicBezTo>
                    <a:cubicBezTo>
                      <a:pt x="17341" y="7515"/>
                      <a:pt x="17732" y="6619"/>
                      <a:pt x="17732" y="5724"/>
                    </a:cubicBezTo>
                    <a:cubicBezTo>
                      <a:pt x="17732" y="4877"/>
                      <a:pt x="17341" y="3086"/>
                      <a:pt x="15037" y="3086"/>
                    </a:cubicBezTo>
                    <a:cubicBezTo>
                      <a:pt x="12734" y="3086"/>
                      <a:pt x="12343" y="4877"/>
                      <a:pt x="12343" y="5724"/>
                    </a:cubicBezTo>
                    <a:cubicBezTo>
                      <a:pt x="12343" y="6619"/>
                      <a:pt x="12734" y="7515"/>
                      <a:pt x="12734" y="7515"/>
                    </a:cubicBezTo>
                    <a:cubicBezTo>
                      <a:pt x="12734" y="7515"/>
                      <a:pt x="12343" y="7515"/>
                      <a:pt x="12343" y="7913"/>
                    </a:cubicBezTo>
                    <a:cubicBezTo>
                      <a:pt x="12343" y="9755"/>
                      <a:pt x="12734" y="8859"/>
                      <a:pt x="13125" y="9755"/>
                    </a:cubicBezTo>
                    <a:cubicBezTo>
                      <a:pt x="13125" y="11049"/>
                      <a:pt x="13516" y="10601"/>
                      <a:pt x="13516" y="11497"/>
                    </a:cubicBezTo>
                    <a:cubicBezTo>
                      <a:pt x="13516" y="12393"/>
                      <a:pt x="13516" y="13239"/>
                      <a:pt x="12734" y="13687"/>
                    </a:cubicBezTo>
                    <a:cubicBezTo>
                      <a:pt x="16167" y="15876"/>
                      <a:pt x="16559" y="15876"/>
                      <a:pt x="16559" y="18116"/>
                    </a:cubicBezTo>
                    <a:cubicBezTo>
                      <a:pt x="16559" y="21600"/>
                      <a:pt x="16559" y="21600"/>
                      <a:pt x="16559" y="21600"/>
                    </a:cubicBezTo>
                    <a:lnTo>
                      <a:pt x="21600" y="21600"/>
                    </a:lnTo>
                    <a:close/>
                    <a:moveTo>
                      <a:pt x="11213" y="15030"/>
                    </a:moveTo>
                    <a:cubicBezTo>
                      <a:pt x="8866" y="14135"/>
                      <a:pt x="8127" y="13239"/>
                      <a:pt x="8127" y="11497"/>
                    </a:cubicBezTo>
                    <a:cubicBezTo>
                      <a:pt x="8127" y="10153"/>
                      <a:pt x="8866" y="10601"/>
                      <a:pt x="9257" y="8361"/>
                    </a:cubicBezTo>
                    <a:cubicBezTo>
                      <a:pt x="9257" y="7913"/>
                      <a:pt x="10039" y="8361"/>
                      <a:pt x="10039" y="6619"/>
                    </a:cubicBezTo>
                    <a:cubicBezTo>
                      <a:pt x="10039" y="5724"/>
                      <a:pt x="9648" y="5724"/>
                      <a:pt x="9648" y="5724"/>
                    </a:cubicBezTo>
                    <a:cubicBezTo>
                      <a:pt x="9648" y="5724"/>
                      <a:pt x="9648" y="4429"/>
                      <a:pt x="10039" y="3534"/>
                    </a:cubicBezTo>
                    <a:cubicBezTo>
                      <a:pt x="10039" y="2638"/>
                      <a:pt x="9257" y="0"/>
                      <a:pt x="6563" y="0"/>
                    </a:cubicBezTo>
                    <a:cubicBezTo>
                      <a:pt x="3477" y="0"/>
                      <a:pt x="3086" y="2638"/>
                      <a:pt x="3086" y="3534"/>
                    </a:cubicBezTo>
                    <a:cubicBezTo>
                      <a:pt x="3086" y="4429"/>
                      <a:pt x="3086" y="5724"/>
                      <a:pt x="3086" y="5724"/>
                    </a:cubicBezTo>
                    <a:cubicBezTo>
                      <a:pt x="3086" y="5724"/>
                      <a:pt x="3086" y="5724"/>
                      <a:pt x="3086" y="6619"/>
                    </a:cubicBezTo>
                    <a:cubicBezTo>
                      <a:pt x="3086" y="8361"/>
                      <a:pt x="3477" y="7913"/>
                      <a:pt x="3868" y="8361"/>
                    </a:cubicBezTo>
                    <a:cubicBezTo>
                      <a:pt x="3868" y="10601"/>
                      <a:pt x="4650" y="10153"/>
                      <a:pt x="4650" y="11497"/>
                    </a:cubicBezTo>
                    <a:cubicBezTo>
                      <a:pt x="4650" y="13239"/>
                      <a:pt x="3868" y="14135"/>
                      <a:pt x="1956" y="15030"/>
                    </a:cubicBezTo>
                    <a:cubicBezTo>
                      <a:pt x="1173" y="15429"/>
                      <a:pt x="0" y="15876"/>
                      <a:pt x="0" y="17220"/>
                    </a:cubicBezTo>
                    <a:cubicBezTo>
                      <a:pt x="0" y="21600"/>
                      <a:pt x="0" y="21600"/>
                      <a:pt x="0" y="21600"/>
                    </a:cubicBezTo>
                    <a:cubicBezTo>
                      <a:pt x="15037" y="21600"/>
                      <a:pt x="15037" y="21600"/>
                      <a:pt x="15037" y="21600"/>
                    </a:cubicBezTo>
                    <a:cubicBezTo>
                      <a:pt x="15037" y="21600"/>
                      <a:pt x="15037" y="18962"/>
                      <a:pt x="15037" y="18116"/>
                    </a:cubicBezTo>
                    <a:cubicBezTo>
                      <a:pt x="15037" y="17220"/>
                      <a:pt x="13125" y="16324"/>
                      <a:pt x="11213" y="15030"/>
                    </a:cubicBezTo>
                    <a:close/>
                  </a:path>
                </a:pathLst>
              </a:custGeom>
              <a:solidFill>
                <a:srgbClr val="454546"/>
              </a:solidFill>
              <a:ln w="12700" cap="flat">
                <a:noFill/>
                <a:miter lim="400000"/>
              </a:ln>
              <a:effectLst/>
            </p:spPr>
            <p:txBody>
              <a:bodyPr wrap="square" lIns="50800" tIns="50800" rIns="50800" bIns="50800" numCol="1" anchor="ctr">
                <a:noAutofit/>
              </a:bodyPr>
              <a:lstStyle/>
              <a:p>
                <a:pPr>
                  <a:lnSpc>
                    <a:spcPct val="80000"/>
                  </a:lnSpc>
                  <a:defRPr sz="7000" cap="all" spc="140">
                    <a:solidFill>
                      <a:srgbClr val="FFFFFF"/>
                    </a:solidFill>
                    <a:latin typeface="Montserrat Bold"/>
                    <a:ea typeface="Montserrat Bold"/>
                    <a:cs typeface="Montserrat Bold"/>
                    <a:sym typeface="Montserrat Bold"/>
                  </a:defRPr>
                </a:pPr>
                <a:endParaRPr sz="2400"/>
              </a:p>
            </p:txBody>
          </p:sp>
        </p:grpSp>
      </p:grpSp>
    </p:spTree>
  </p:cSld>
  <p:clrMapOvr>
    <a:masterClrMapping/>
  </p:clrMapOvr>
  <mc:AlternateContent xmlns:mc="http://schemas.openxmlformats.org/markup-compatibility/2006" xmlns:p14="http://schemas.microsoft.com/office/powerpoint/2010/main">
    <mc:Choice Requires="p14">
      <p:transition spd="slow">
        <p:push/>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2" nodeType="withEffect">
                                  <p:stCondLst>
                                    <p:cond delay="0"/>
                                  </p:stCondLst>
                                  <p:iterate>
                                    <p:tmAbs val="0"/>
                                  </p:iterate>
                                  <p:childTnLst>
                                    <p:set>
                                      <p:cBhvr>
                                        <p:cTn id="6" fill="hold"/>
                                        <p:tgtEl>
                                          <p:spTgt spid="818"/>
                                        </p:tgtEl>
                                        <p:attrNameLst>
                                          <p:attrName>style.visibility</p:attrName>
                                        </p:attrNameLst>
                                      </p:cBhvr>
                                      <p:to>
                                        <p:strVal val="visible"/>
                                      </p:to>
                                    </p:set>
                                    <p:anim calcmode="lin" valueType="num">
                                      <p:cBhvr>
                                        <p:cTn id="7" dur="1000" fill="hold"/>
                                        <p:tgtEl>
                                          <p:spTgt spid="818"/>
                                        </p:tgtEl>
                                        <p:attrNameLst>
                                          <p:attrName>ppt_x</p:attrName>
                                        </p:attrNameLst>
                                      </p:cBhvr>
                                      <p:tavLst>
                                        <p:tav tm="0">
                                          <p:val>
                                            <p:strVal val="0-#ppt_w/2"/>
                                          </p:val>
                                        </p:tav>
                                        <p:tav tm="100000">
                                          <p:val>
                                            <p:strVal val="#ppt_x"/>
                                          </p:val>
                                        </p:tav>
                                      </p:tavLst>
                                    </p:anim>
                                    <p:anim calcmode="lin" valueType="num">
                                      <p:cBhvr>
                                        <p:cTn id="8" dur="1000" fill="hold"/>
                                        <p:tgtEl>
                                          <p:spTgt spid="818"/>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3" nodeType="withEffect">
                                  <p:stCondLst>
                                    <p:cond delay="0"/>
                                  </p:stCondLst>
                                  <p:iterate>
                                    <p:tmAbs val="0"/>
                                  </p:iterate>
                                  <p:childTnLst>
                                    <p:set>
                                      <p:cBhvr>
                                        <p:cTn id="10" fill="hold"/>
                                        <p:tgtEl>
                                          <p:spTgt spid="820"/>
                                        </p:tgtEl>
                                        <p:attrNameLst>
                                          <p:attrName>style.visibility</p:attrName>
                                        </p:attrNameLst>
                                      </p:cBhvr>
                                      <p:to>
                                        <p:strVal val="visible"/>
                                      </p:to>
                                    </p:set>
                                    <p:anim calcmode="lin" valueType="num">
                                      <p:cBhvr>
                                        <p:cTn id="11" dur="1000" fill="hold"/>
                                        <p:tgtEl>
                                          <p:spTgt spid="820"/>
                                        </p:tgtEl>
                                        <p:attrNameLst>
                                          <p:attrName>ppt_x</p:attrName>
                                        </p:attrNameLst>
                                      </p:cBhvr>
                                      <p:tavLst>
                                        <p:tav tm="0">
                                          <p:val>
                                            <p:strVal val="1+#ppt_w/2"/>
                                          </p:val>
                                        </p:tav>
                                        <p:tav tm="100000">
                                          <p:val>
                                            <p:strVal val="#ppt_x"/>
                                          </p:val>
                                        </p:tav>
                                      </p:tavLst>
                                    </p:anim>
                                    <p:anim calcmode="lin" valueType="num">
                                      <p:cBhvr>
                                        <p:cTn id="12" dur="1000" fill="hold"/>
                                        <p:tgtEl>
                                          <p:spTgt spid="820"/>
                                        </p:tgtEl>
                                        <p:attrNameLst>
                                          <p:attrName>ppt_y</p:attrName>
                                        </p:attrNameLst>
                                      </p:cBhvr>
                                      <p:tavLst>
                                        <p:tav tm="0">
                                          <p:val>
                                            <p:strVal val="#ppt_y"/>
                                          </p:val>
                                        </p:tav>
                                        <p:tav tm="100000">
                                          <p:val>
                                            <p:strVal val="#ppt_y"/>
                                          </p:val>
                                        </p:tav>
                                      </p:tavLst>
                                    </p:anim>
                                  </p:childTnLst>
                                </p:cTn>
                              </p:par>
                              <p:par>
                                <p:cTn id="13" presetID="2" presetClass="entr" presetSubtype="8" accel="50000" decel="50000" fill="hold" grpId="4" nodeType="withEffect">
                                  <p:stCondLst>
                                    <p:cond delay="0"/>
                                  </p:stCondLst>
                                  <p:iterate>
                                    <p:tmAbs val="0"/>
                                  </p:iterate>
                                  <p:childTnLst>
                                    <p:set>
                                      <p:cBhvr>
                                        <p:cTn id="14" fill="hold"/>
                                        <p:tgtEl>
                                          <p:spTgt spid="817"/>
                                        </p:tgtEl>
                                        <p:attrNameLst>
                                          <p:attrName>style.visibility</p:attrName>
                                        </p:attrNameLst>
                                      </p:cBhvr>
                                      <p:to>
                                        <p:strVal val="visible"/>
                                      </p:to>
                                    </p:set>
                                    <p:anim calcmode="lin" valueType="num">
                                      <p:cBhvr>
                                        <p:cTn id="15" dur="1000" fill="hold"/>
                                        <p:tgtEl>
                                          <p:spTgt spid="817"/>
                                        </p:tgtEl>
                                        <p:attrNameLst>
                                          <p:attrName>ppt_x</p:attrName>
                                        </p:attrNameLst>
                                      </p:cBhvr>
                                      <p:tavLst>
                                        <p:tav tm="0">
                                          <p:val>
                                            <p:strVal val="0-#ppt_w/2"/>
                                          </p:val>
                                        </p:tav>
                                        <p:tav tm="100000">
                                          <p:val>
                                            <p:strVal val="#ppt_x"/>
                                          </p:val>
                                        </p:tav>
                                      </p:tavLst>
                                    </p:anim>
                                    <p:anim calcmode="lin" valueType="num">
                                      <p:cBhvr>
                                        <p:cTn id="16" dur="1000" fill="hold"/>
                                        <p:tgtEl>
                                          <p:spTgt spid="817"/>
                                        </p:tgtEl>
                                        <p:attrNameLst>
                                          <p:attrName>ppt_y</p:attrName>
                                        </p:attrNameLst>
                                      </p:cBhvr>
                                      <p:tavLst>
                                        <p:tav tm="0">
                                          <p:val>
                                            <p:strVal val="#ppt_y"/>
                                          </p:val>
                                        </p:tav>
                                        <p:tav tm="100000">
                                          <p:val>
                                            <p:strVal val="#ppt_y"/>
                                          </p:val>
                                        </p:tav>
                                      </p:tavLst>
                                    </p:anim>
                                  </p:childTnLst>
                                </p:cTn>
                              </p:par>
                              <p:par>
                                <p:cTn id="17" presetID="2" presetClass="entr" presetSubtype="8" accel="50000" decel="50000" fill="hold" grpId="8" nodeType="withEffect">
                                  <p:stCondLst>
                                    <p:cond delay="0"/>
                                  </p:stCondLst>
                                  <p:iterate>
                                    <p:tmAbs val="0"/>
                                  </p:iterate>
                                  <p:childTnLst>
                                    <p:set>
                                      <p:cBhvr>
                                        <p:cTn id="18" fill="hold"/>
                                        <p:tgtEl>
                                          <p:spTgt spid="821"/>
                                        </p:tgtEl>
                                        <p:attrNameLst>
                                          <p:attrName>style.visibility</p:attrName>
                                        </p:attrNameLst>
                                      </p:cBhvr>
                                      <p:to>
                                        <p:strVal val="visible"/>
                                      </p:to>
                                    </p:set>
                                    <p:anim calcmode="lin" valueType="num">
                                      <p:cBhvr>
                                        <p:cTn id="19" dur="1000" fill="hold"/>
                                        <p:tgtEl>
                                          <p:spTgt spid="821"/>
                                        </p:tgtEl>
                                        <p:attrNameLst>
                                          <p:attrName>ppt_x</p:attrName>
                                        </p:attrNameLst>
                                      </p:cBhvr>
                                      <p:tavLst>
                                        <p:tav tm="0">
                                          <p:val>
                                            <p:strVal val="0-#ppt_w/2"/>
                                          </p:val>
                                        </p:tav>
                                        <p:tav tm="100000">
                                          <p:val>
                                            <p:strVal val="#ppt_x"/>
                                          </p:val>
                                        </p:tav>
                                      </p:tavLst>
                                    </p:anim>
                                    <p:anim calcmode="lin" valueType="num">
                                      <p:cBhvr>
                                        <p:cTn id="20" dur="1000" fill="hold"/>
                                        <p:tgtEl>
                                          <p:spTgt spid="821"/>
                                        </p:tgtEl>
                                        <p:attrNameLst>
                                          <p:attrName>ppt_y</p:attrName>
                                        </p:attrNameLst>
                                      </p:cBhvr>
                                      <p:tavLst>
                                        <p:tav tm="0">
                                          <p:val>
                                            <p:strVal val="#ppt_y"/>
                                          </p:val>
                                        </p:tav>
                                        <p:tav tm="100000">
                                          <p:val>
                                            <p:strVal val="#ppt_y"/>
                                          </p:val>
                                        </p:tav>
                                      </p:tavLst>
                                    </p:anim>
                                  </p:childTnLst>
                                </p:cTn>
                              </p:par>
                              <p:par>
                                <p:cTn id="21" presetID="2" presetClass="entr" presetSubtype="1" accel="50000" decel="50000" fill="hold" grpId="0" nodeType="withEffect">
                                  <p:stCondLst>
                                    <p:cond delay="0"/>
                                  </p:stCondLst>
                                  <p:iterate>
                                    <p:tmAbs val="0"/>
                                  </p:iterate>
                                  <p:childTnLst>
                                    <p:set>
                                      <p:cBhvr>
                                        <p:cTn id="22" fill="hold"/>
                                        <p:tgtEl>
                                          <p:spTgt spid="2"/>
                                        </p:tgtEl>
                                        <p:attrNameLst>
                                          <p:attrName>style.visibility</p:attrName>
                                        </p:attrNameLst>
                                      </p:cBhvr>
                                      <p:to>
                                        <p:strVal val="visible"/>
                                      </p:to>
                                    </p:se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7" grpId="4" animBg="1" advAuto="0"/>
      <p:bldP spid="818" grpId="2" animBg="1" advAuto="0"/>
      <p:bldP spid="820" grpId="3" animBg="1" advAuto="0"/>
      <p:bldP spid="821" grpId="8" animBg="1" advAuto="0"/>
      <p:bldP spid="2"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a:extLst>
              <a:ext uri="{FF2B5EF4-FFF2-40B4-BE49-F238E27FC236}">
                <a16:creationId xmlns:a16="http://schemas.microsoft.com/office/drawing/2014/main" id="{F5503133-00CF-36D8-DA24-FBAB674A4DD5}"/>
              </a:ext>
            </a:extLst>
          </p:cNvPr>
          <p:cNvSpPr/>
          <p:nvPr/>
        </p:nvSpPr>
        <p:spPr>
          <a:xfrm>
            <a:off x="-12357431" y="0"/>
            <a:ext cx="15946792" cy="13716000"/>
          </a:xfrm>
          <a:custGeom>
            <a:avLst/>
            <a:gdLst/>
            <a:ahLst/>
            <a:cxnLst>
              <a:cxn ang="0">
                <a:pos x="wd2" y="hd2"/>
              </a:cxn>
              <a:cxn ang="5400000">
                <a:pos x="wd2" y="hd2"/>
              </a:cxn>
              <a:cxn ang="10800000">
                <a:pos x="wd2" y="hd2"/>
              </a:cxn>
              <a:cxn ang="16200000">
                <a:pos x="wd2" y="hd2"/>
              </a:cxn>
            </a:cxnLst>
            <a:rect l="0" t="0" r="r" b="b"/>
            <a:pathLst>
              <a:path w="21600" h="21600" extrusionOk="0">
                <a:moveTo>
                  <a:pt x="4839" y="0"/>
                </a:moveTo>
                <a:lnTo>
                  <a:pt x="0" y="21600"/>
                </a:lnTo>
                <a:lnTo>
                  <a:pt x="4933" y="21600"/>
                </a:lnTo>
                <a:lnTo>
                  <a:pt x="16761" y="21600"/>
                </a:lnTo>
                <a:lnTo>
                  <a:pt x="21600" y="0"/>
                </a:lnTo>
                <a:lnTo>
                  <a:pt x="4933" y="0"/>
                </a:lnTo>
                <a:lnTo>
                  <a:pt x="4839" y="0"/>
                </a:lnTo>
                <a:close/>
              </a:path>
            </a:pathLst>
          </a:custGeom>
          <a:solidFill>
            <a:srgbClr val="454546">
              <a:alpha val="80000"/>
            </a:srgbClr>
          </a:solidFill>
          <a:ln w="12700">
            <a:miter lim="400000"/>
          </a:ln>
        </p:spPr>
        <p:txBody>
          <a:bodyPr lIns="50800" tIns="50800" rIns="50800" bIns="508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47" name="Shape">
            <a:extLst>
              <a:ext uri="{FF2B5EF4-FFF2-40B4-BE49-F238E27FC236}">
                <a16:creationId xmlns:a16="http://schemas.microsoft.com/office/drawing/2014/main" id="{C1C66BAA-D9F0-D6FA-4B24-9E933CB564D4}"/>
              </a:ext>
            </a:extLst>
          </p:cNvPr>
          <p:cNvSpPr/>
          <p:nvPr/>
        </p:nvSpPr>
        <p:spPr>
          <a:xfrm>
            <a:off x="20674026" y="0"/>
            <a:ext cx="4540572" cy="13716001"/>
          </a:xfrm>
          <a:custGeom>
            <a:avLst/>
            <a:gdLst/>
            <a:ahLst/>
            <a:cxnLst>
              <a:cxn ang="0">
                <a:pos x="wd2" y="hd2"/>
              </a:cxn>
              <a:cxn ang="5400000">
                <a:pos x="wd2" y="hd2"/>
              </a:cxn>
              <a:cxn ang="10800000">
                <a:pos x="wd2" y="hd2"/>
              </a:cxn>
              <a:cxn ang="16200000">
                <a:pos x="wd2" y="hd2"/>
              </a:cxn>
            </a:cxnLst>
            <a:rect l="0" t="0" r="r" b="b"/>
            <a:pathLst>
              <a:path w="21600" h="21600" extrusionOk="0">
                <a:moveTo>
                  <a:pt x="16996" y="0"/>
                </a:moveTo>
                <a:lnTo>
                  <a:pt x="0" y="21600"/>
                </a:lnTo>
                <a:lnTo>
                  <a:pt x="21600" y="21600"/>
                </a:lnTo>
                <a:lnTo>
                  <a:pt x="21600" y="0"/>
                </a:lnTo>
                <a:lnTo>
                  <a:pt x="16996" y="0"/>
                </a:lnTo>
                <a:close/>
              </a:path>
            </a:pathLst>
          </a:custGeom>
          <a:solidFill>
            <a:schemeClr val="bg2">
              <a:lumMod val="90000"/>
              <a:alpha val="80000"/>
            </a:schemeClr>
          </a:solidFill>
          <a:ln w="12700">
            <a:miter lim="400000"/>
          </a:ln>
        </p:spPr>
        <p:txBody>
          <a:bodyPr lIns="45719" rIns="45719"/>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 name="Oval 14">
            <a:extLst>
              <a:ext uri="{FF2B5EF4-FFF2-40B4-BE49-F238E27FC236}">
                <a16:creationId xmlns:a16="http://schemas.microsoft.com/office/drawing/2014/main" id="{B9CE05E3-74EE-71B2-43C6-ABBEB791ABC9}"/>
              </a:ext>
            </a:extLst>
          </p:cNvPr>
          <p:cNvSpPr/>
          <p:nvPr/>
        </p:nvSpPr>
        <p:spPr>
          <a:xfrm>
            <a:off x="2025307" y="359229"/>
            <a:ext cx="21229602" cy="1226275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 name="Rectangle 2">
            <a:extLst>
              <a:ext uri="{FF2B5EF4-FFF2-40B4-BE49-F238E27FC236}">
                <a16:creationId xmlns:a16="http://schemas.microsoft.com/office/drawing/2014/main" id="{78099D81-F838-B065-402D-71BC28D25736}"/>
              </a:ext>
            </a:extLst>
          </p:cNvPr>
          <p:cNvSpPr/>
          <p:nvPr/>
        </p:nvSpPr>
        <p:spPr>
          <a:xfrm flipH="1">
            <a:off x="19205617" y="5689212"/>
            <a:ext cx="4686390" cy="134861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Situational Context Components</a:t>
            </a:r>
          </a:p>
        </p:txBody>
      </p:sp>
      <p:sp>
        <p:nvSpPr>
          <p:cNvPr id="4" name="Rectangle 3">
            <a:extLst>
              <a:ext uri="{FF2B5EF4-FFF2-40B4-BE49-F238E27FC236}">
                <a16:creationId xmlns:a16="http://schemas.microsoft.com/office/drawing/2014/main" id="{6D47934C-0798-2780-86E0-FE367051048C}"/>
              </a:ext>
            </a:extLst>
          </p:cNvPr>
          <p:cNvSpPr/>
          <p:nvPr/>
        </p:nvSpPr>
        <p:spPr>
          <a:xfrm>
            <a:off x="1129093" y="5273727"/>
            <a:ext cx="3204230" cy="206926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Previous Exposure</a:t>
            </a:r>
          </a:p>
        </p:txBody>
      </p:sp>
      <p:sp>
        <p:nvSpPr>
          <p:cNvPr id="5" name="Rectangle 4">
            <a:extLst>
              <a:ext uri="{FF2B5EF4-FFF2-40B4-BE49-F238E27FC236}">
                <a16:creationId xmlns:a16="http://schemas.microsoft.com/office/drawing/2014/main" id="{16811C28-8EEE-4550-6D0A-2AAC26BEA82A}"/>
              </a:ext>
            </a:extLst>
          </p:cNvPr>
          <p:cNvSpPr/>
          <p:nvPr/>
        </p:nvSpPr>
        <p:spPr>
          <a:xfrm>
            <a:off x="10111947" y="2379675"/>
            <a:ext cx="3556470" cy="18966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Cognitive components</a:t>
            </a:r>
            <a:endParaRPr lang="en-US" sz="4000" dirty="0">
              <a:solidFill>
                <a:schemeClr val="tx1"/>
              </a:solidFill>
            </a:endParaRPr>
          </a:p>
        </p:txBody>
      </p:sp>
      <p:sp>
        <p:nvSpPr>
          <p:cNvPr id="6" name="Rectangle 5">
            <a:extLst>
              <a:ext uri="{FF2B5EF4-FFF2-40B4-BE49-F238E27FC236}">
                <a16:creationId xmlns:a16="http://schemas.microsoft.com/office/drawing/2014/main" id="{6B1F2BEA-AE03-E83C-6C50-906E841298DB}"/>
              </a:ext>
            </a:extLst>
          </p:cNvPr>
          <p:cNvSpPr/>
          <p:nvPr/>
        </p:nvSpPr>
        <p:spPr>
          <a:xfrm>
            <a:off x="10242780" y="8488535"/>
            <a:ext cx="3556468" cy="18966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Behavioral components</a:t>
            </a:r>
            <a:endParaRPr lang="en-US" sz="4000" dirty="0">
              <a:solidFill>
                <a:schemeClr val="tx1"/>
              </a:solidFill>
            </a:endParaRPr>
          </a:p>
        </p:txBody>
      </p:sp>
      <p:sp>
        <p:nvSpPr>
          <p:cNvPr id="2" name="Oval 1">
            <a:extLst>
              <a:ext uri="{FF2B5EF4-FFF2-40B4-BE49-F238E27FC236}">
                <a16:creationId xmlns:a16="http://schemas.microsoft.com/office/drawing/2014/main" id="{23BBA6B2-6257-C7A3-A781-1DF692625AED}"/>
              </a:ext>
            </a:extLst>
          </p:cNvPr>
          <p:cNvSpPr/>
          <p:nvPr/>
        </p:nvSpPr>
        <p:spPr>
          <a:xfrm>
            <a:off x="9540311" y="5247608"/>
            <a:ext cx="4647070" cy="20278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ea typeface="Times New Roman" panose="02020603050405020304" pitchFamily="18" charset="0"/>
              </a:rPr>
              <a:t>Research Mindset</a:t>
            </a:r>
            <a:endParaRPr lang="en-US" sz="4800" b="1" dirty="0">
              <a:solidFill>
                <a:schemeClr val="tx1"/>
              </a:solidFill>
            </a:endParaRPr>
          </a:p>
        </p:txBody>
      </p:sp>
      <p:sp>
        <p:nvSpPr>
          <p:cNvPr id="27" name="Arrow: Curved Left 26">
            <a:extLst>
              <a:ext uri="{FF2B5EF4-FFF2-40B4-BE49-F238E27FC236}">
                <a16:creationId xmlns:a16="http://schemas.microsoft.com/office/drawing/2014/main" id="{02ECFA13-7469-1DD6-3640-7B4C04366F7A}"/>
              </a:ext>
            </a:extLst>
          </p:cNvPr>
          <p:cNvSpPr/>
          <p:nvPr/>
        </p:nvSpPr>
        <p:spPr>
          <a:xfrm flipH="1" flipV="1">
            <a:off x="7734294" y="3158773"/>
            <a:ext cx="2113688" cy="5896646"/>
          </a:xfrm>
          <a:prstGeom prst="curvedLeftArrow">
            <a:avLst>
              <a:gd name="adj1" fmla="val 3305"/>
              <a:gd name="adj2" fmla="val 20106"/>
              <a:gd name="adj3" fmla="val 114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28" name="Arrow: Curved Left 27">
            <a:extLst>
              <a:ext uri="{FF2B5EF4-FFF2-40B4-BE49-F238E27FC236}">
                <a16:creationId xmlns:a16="http://schemas.microsoft.com/office/drawing/2014/main" id="{40A9A4CA-4D82-6BEA-6D60-C7FC42281864}"/>
              </a:ext>
            </a:extLst>
          </p:cNvPr>
          <p:cNvSpPr/>
          <p:nvPr/>
        </p:nvSpPr>
        <p:spPr>
          <a:xfrm rot="14614676" flipH="1" flipV="1">
            <a:off x="16493719" y="5829117"/>
            <a:ext cx="2682622" cy="8684066"/>
          </a:xfrm>
          <a:prstGeom prst="curvedLeftArrow">
            <a:avLst>
              <a:gd name="adj1" fmla="val 8361"/>
              <a:gd name="adj2" fmla="val 17321"/>
              <a:gd name="adj3" fmla="val 1008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30" name="Arrow: Right 29">
            <a:extLst>
              <a:ext uri="{FF2B5EF4-FFF2-40B4-BE49-F238E27FC236}">
                <a16:creationId xmlns:a16="http://schemas.microsoft.com/office/drawing/2014/main" id="{5D1C4294-2A6B-4957-1BCA-65A98672B593}"/>
              </a:ext>
            </a:extLst>
          </p:cNvPr>
          <p:cNvSpPr/>
          <p:nvPr/>
        </p:nvSpPr>
        <p:spPr>
          <a:xfrm flipV="1">
            <a:off x="4602014" y="5756094"/>
            <a:ext cx="2844876" cy="97331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1" name="Arrow: Right 30">
            <a:extLst>
              <a:ext uri="{FF2B5EF4-FFF2-40B4-BE49-F238E27FC236}">
                <a16:creationId xmlns:a16="http://schemas.microsoft.com/office/drawing/2014/main" id="{EA48A46A-EDCA-BD91-F651-D889643DBC44}"/>
              </a:ext>
            </a:extLst>
          </p:cNvPr>
          <p:cNvSpPr/>
          <p:nvPr/>
        </p:nvSpPr>
        <p:spPr>
          <a:xfrm flipH="1" flipV="1">
            <a:off x="16365745" y="5918365"/>
            <a:ext cx="2606958" cy="93863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3" name="Rectangle 32">
            <a:extLst>
              <a:ext uri="{FF2B5EF4-FFF2-40B4-BE49-F238E27FC236}">
                <a16:creationId xmlns:a16="http://schemas.microsoft.com/office/drawing/2014/main" id="{FCB4A31E-574F-964A-0B72-BBEC6847AD7C}"/>
              </a:ext>
            </a:extLst>
          </p:cNvPr>
          <p:cNvSpPr/>
          <p:nvPr/>
        </p:nvSpPr>
        <p:spPr>
          <a:xfrm rot="16200000">
            <a:off x="7369593" y="5232869"/>
            <a:ext cx="2887970" cy="189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rPr>
              <a:t>(</a:t>
            </a:r>
            <a:r>
              <a:rPr lang="en-US" sz="2800" b="1" dirty="0">
                <a:solidFill>
                  <a:schemeClr val="tx1"/>
                </a:solidFill>
                <a:latin typeface="Times New Roman" panose="02020603050405020304" pitchFamily="18" charset="0"/>
              </a:rPr>
              <a:t>Internal adaptation)</a:t>
            </a:r>
            <a:endParaRPr lang="en-US" sz="2800" b="1" dirty="0">
              <a:solidFill>
                <a:schemeClr val="tx1"/>
              </a:solidFill>
            </a:endParaRPr>
          </a:p>
        </p:txBody>
      </p:sp>
      <p:sp>
        <p:nvSpPr>
          <p:cNvPr id="34" name="Rectangle 33">
            <a:extLst>
              <a:ext uri="{FF2B5EF4-FFF2-40B4-BE49-F238E27FC236}">
                <a16:creationId xmlns:a16="http://schemas.microsoft.com/office/drawing/2014/main" id="{FA32BA8E-7930-EF04-662B-FE839E7787AA}"/>
              </a:ext>
            </a:extLst>
          </p:cNvPr>
          <p:cNvSpPr/>
          <p:nvPr/>
        </p:nvSpPr>
        <p:spPr>
          <a:xfrm rot="1135252" flipH="1">
            <a:off x="16405542" y="1298283"/>
            <a:ext cx="3212384" cy="189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a:t>
            </a:r>
            <a:r>
              <a:rPr lang="en-US" sz="3600" b="1" dirty="0">
                <a:solidFill>
                  <a:schemeClr val="tx1"/>
                </a:solidFill>
                <a:latin typeface="Times New Roman" panose="02020603050405020304" pitchFamily="18" charset="0"/>
                <a:ea typeface="Times New Roman" panose="02020603050405020304" pitchFamily="18" charset="0"/>
              </a:rPr>
              <a:t>Ex</a:t>
            </a:r>
            <a:r>
              <a:rPr lang="en-US" sz="4000" b="1" dirty="0">
                <a:solidFill>
                  <a:schemeClr val="tx1"/>
                </a:solidFill>
                <a:latin typeface="Times New Roman" panose="02020603050405020304" pitchFamily="18" charset="0"/>
              </a:rPr>
              <a:t>ternal adaptation)</a:t>
            </a:r>
            <a:endParaRPr lang="en-US" sz="4000" b="1" dirty="0">
              <a:solidFill>
                <a:schemeClr val="tx1"/>
              </a:solidFill>
            </a:endParaRPr>
          </a:p>
        </p:txBody>
      </p:sp>
      <p:sp>
        <p:nvSpPr>
          <p:cNvPr id="35" name="Rectangle 34">
            <a:extLst>
              <a:ext uri="{FF2B5EF4-FFF2-40B4-BE49-F238E27FC236}">
                <a16:creationId xmlns:a16="http://schemas.microsoft.com/office/drawing/2014/main" id="{0837EA20-2673-04B9-7088-39A0BB2B445B}"/>
              </a:ext>
            </a:extLst>
          </p:cNvPr>
          <p:cNvSpPr/>
          <p:nvPr/>
        </p:nvSpPr>
        <p:spPr>
          <a:xfrm>
            <a:off x="16365745" y="6361049"/>
            <a:ext cx="2887970" cy="189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a:t>
            </a:r>
            <a:r>
              <a:rPr lang="en-US" sz="3600" b="1" dirty="0">
                <a:solidFill>
                  <a:schemeClr val="tx1"/>
                </a:solidFill>
                <a:latin typeface="Times New Roman" panose="02020603050405020304" pitchFamily="18" charset="0"/>
                <a:ea typeface="Times New Roman" panose="02020603050405020304" pitchFamily="18" charset="0"/>
              </a:rPr>
              <a:t>Emergence</a:t>
            </a:r>
            <a:r>
              <a:rPr lang="en-US" sz="4000" b="1" dirty="0">
                <a:solidFill>
                  <a:schemeClr val="tx1"/>
                </a:solidFill>
                <a:latin typeface="Times New Roman" panose="02020603050405020304" pitchFamily="18" charset="0"/>
              </a:rPr>
              <a:t>)</a:t>
            </a:r>
            <a:endParaRPr lang="en-US" sz="4000" b="1" dirty="0">
              <a:solidFill>
                <a:schemeClr val="tx1"/>
              </a:solidFill>
            </a:endParaRPr>
          </a:p>
        </p:txBody>
      </p:sp>
      <p:sp>
        <p:nvSpPr>
          <p:cNvPr id="36" name="Rectangle 35">
            <a:extLst>
              <a:ext uri="{FF2B5EF4-FFF2-40B4-BE49-F238E27FC236}">
                <a16:creationId xmlns:a16="http://schemas.microsoft.com/office/drawing/2014/main" id="{A7567799-B23C-BD81-96CF-596CCE5FBA2E}"/>
              </a:ext>
            </a:extLst>
          </p:cNvPr>
          <p:cNvSpPr/>
          <p:nvPr/>
        </p:nvSpPr>
        <p:spPr>
          <a:xfrm>
            <a:off x="4332433" y="6207337"/>
            <a:ext cx="3136818" cy="1586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rPr>
              <a:t>(</a:t>
            </a:r>
            <a:r>
              <a:rPr lang="en-US" sz="3600" b="1" dirty="0">
                <a:solidFill>
                  <a:schemeClr val="tx1"/>
                </a:solidFill>
                <a:latin typeface="Times New Roman" panose="02020603050405020304" pitchFamily="18" charset="0"/>
              </a:rPr>
              <a:t>Historicity</a:t>
            </a:r>
            <a:r>
              <a:rPr lang="en-US" sz="3600" dirty="0">
                <a:solidFill>
                  <a:schemeClr val="tx1"/>
                </a:solidFill>
                <a:latin typeface="Times New Roman" panose="02020603050405020304" pitchFamily="18" charset="0"/>
              </a:rPr>
              <a:t>)</a:t>
            </a:r>
            <a:endParaRPr lang="en-US" sz="3600" dirty="0">
              <a:solidFill>
                <a:schemeClr val="tx1"/>
              </a:solidFill>
            </a:endParaRPr>
          </a:p>
        </p:txBody>
      </p:sp>
      <p:sp>
        <p:nvSpPr>
          <p:cNvPr id="7" name="Rectangle 6">
            <a:extLst>
              <a:ext uri="{FF2B5EF4-FFF2-40B4-BE49-F238E27FC236}">
                <a16:creationId xmlns:a16="http://schemas.microsoft.com/office/drawing/2014/main" id="{3628BA69-8900-394D-58FE-77CBCC904E1C}"/>
              </a:ext>
            </a:extLst>
          </p:cNvPr>
          <p:cNvSpPr/>
          <p:nvPr/>
        </p:nvSpPr>
        <p:spPr>
          <a:xfrm rot="20078968" flipH="1" flipV="1">
            <a:off x="16405542" y="9793763"/>
            <a:ext cx="3212384" cy="189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a:t>
            </a:r>
            <a:r>
              <a:rPr lang="en-US" sz="3600" b="1" dirty="0">
                <a:solidFill>
                  <a:schemeClr val="tx1"/>
                </a:solidFill>
                <a:latin typeface="Times New Roman" panose="02020603050405020304" pitchFamily="18" charset="0"/>
                <a:ea typeface="Times New Roman" panose="02020603050405020304" pitchFamily="18" charset="0"/>
              </a:rPr>
              <a:t>Ex</a:t>
            </a:r>
            <a:r>
              <a:rPr lang="en-US" sz="4000" b="1" dirty="0">
                <a:solidFill>
                  <a:schemeClr val="tx1"/>
                </a:solidFill>
                <a:latin typeface="Times New Roman" panose="02020603050405020304" pitchFamily="18" charset="0"/>
              </a:rPr>
              <a:t>ternal adaptation)</a:t>
            </a:r>
            <a:endParaRPr lang="en-US" sz="4000" b="1" dirty="0">
              <a:solidFill>
                <a:schemeClr val="tx1"/>
              </a:solidFill>
            </a:endParaRPr>
          </a:p>
        </p:txBody>
      </p:sp>
      <p:sp>
        <p:nvSpPr>
          <p:cNvPr id="8" name="Arrow: Curved Left 7">
            <a:extLst>
              <a:ext uri="{FF2B5EF4-FFF2-40B4-BE49-F238E27FC236}">
                <a16:creationId xmlns:a16="http://schemas.microsoft.com/office/drawing/2014/main" id="{70FDB0DF-0EB6-9BBD-9A5B-E4E396B97180}"/>
              </a:ext>
            </a:extLst>
          </p:cNvPr>
          <p:cNvSpPr/>
          <p:nvPr/>
        </p:nvSpPr>
        <p:spPr>
          <a:xfrm>
            <a:off x="13931288" y="3307376"/>
            <a:ext cx="2257616" cy="5977516"/>
          </a:xfrm>
          <a:prstGeom prst="curvedLeftArrow">
            <a:avLst>
              <a:gd name="adj1" fmla="val 3305"/>
              <a:gd name="adj2" fmla="val 20106"/>
              <a:gd name="adj3" fmla="val 114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9" name="Rectangle 8">
            <a:extLst>
              <a:ext uri="{FF2B5EF4-FFF2-40B4-BE49-F238E27FC236}">
                <a16:creationId xmlns:a16="http://schemas.microsoft.com/office/drawing/2014/main" id="{C25E978D-CC9C-50EF-3916-B0529EE038AC}"/>
              </a:ext>
            </a:extLst>
          </p:cNvPr>
          <p:cNvSpPr/>
          <p:nvPr/>
        </p:nvSpPr>
        <p:spPr>
          <a:xfrm rot="5400000" flipH="1">
            <a:off x="13358841" y="5347785"/>
            <a:ext cx="2887970" cy="189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rPr>
              <a:t>(</a:t>
            </a:r>
            <a:r>
              <a:rPr lang="en-US" sz="2800" b="1" dirty="0">
                <a:solidFill>
                  <a:schemeClr val="tx1"/>
                </a:solidFill>
                <a:latin typeface="Times New Roman" panose="02020603050405020304" pitchFamily="18" charset="0"/>
              </a:rPr>
              <a:t>Internal adaptation)</a:t>
            </a:r>
            <a:endParaRPr lang="en-US" sz="2800" b="1" dirty="0">
              <a:solidFill>
                <a:schemeClr val="tx1"/>
              </a:solidFill>
            </a:endParaRPr>
          </a:p>
        </p:txBody>
      </p:sp>
      <p:sp>
        <p:nvSpPr>
          <p:cNvPr id="10" name="Arrow: Pentagon 9">
            <a:extLst>
              <a:ext uri="{FF2B5EF4-FFF2-40B4-BE49-F238E27FC236}">
                <a16:creationId xmlns:a16="http://schemas.microsoft.com/office/drawing/2014/main" id="{925AA9AB-EE15-D907-5A22-AFBEE844F532}"/>
              </a:ext>
            </a:extLst>
          </p:cNvPr>
          <p:cNvSpPr/>
          <p:nvPr/>
        </p:nvSpPr>
        <p:spPr>
          <a:xfrm>
            <a:off x="0" y="11170656"/>
            <a:ext cx="6144588" cy="1953980"/>
          </a:xfrm>
          <a:prstGeom prst="homePlat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rPr>
              <a:t>4 core principles of CDST</a:t>
            </a:r>
            <a:endParaRPr lang="en-US" sz="4000" b="1" dirty="0">
              <a:solidFill>
                <a:schemeClr val="tx1"/>
              </a:solidFill>
            </a:endParaRPr>
          </a:p>
        </p:txBody>
      </p:sp>
      <p:sp>
        <p:nvSpPr>
          <p:cNvPr id="11" name="Arrow: Curved Left 10">
            <a:extLst>
              <a:ext uri="{FF2B5EF4-FFF2-40B4-BE49-F238E27FC236}">
                <a16:creationId xmlns:a16="http://schemas.microsoft.com/office/drawing/2014/main" id="{AF39FA97-4CBF-A9DD-10B9-FD74096A7E37}"/>
              </a:ext>
            </a:extLst>
          </p:cNvPr>
          <p:cNvSpPr/>
          <p:nvPr/>
        </p:nvSpPr>
        <p:spPr>
          <a:xfrm rot="6625288" flipH="1">
            <a:off x="16215711" y="-1805605"/>
            <a:ext cx="2682622" cy="9248570"/>
          </a:xfrm>
          <a:prstGeom prst="curvedLeftArrow">
            <a:avLst>
              <a:gd name="adj1" fmla="val 8361"/>
              <a:gd name="adj2" fmla="val 17321"/>
              <a:gd name="adj3" fmla="val 1008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12" name="Rectangle 11">
            <a:extLst>
              <a:ext uri="{FF2B5EF4-FFF2-40B4-BE49-F238E27FC236}">
                <a16:creationId xmlns:a16="http://schemas.microsoft.com/office/drawing/2014/main" id="{6252DB99-2570-BCC6-8C0B-9A639F13E9AB}"/>
              </a:ext>
            </a:extLst>
          </p:cNvPr>
          <p:cNvSpPr/>
          <p:nvPr/>
        </p:nvSpPr>
        <p:spPr>
          <a:xfrm>
            <a:off x="10216375" y="3714759"/>
            <a:ext cx="3281946" cy="189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a:t>
            </a:r>
            <a:r>
              <a:rPr lang="en-US" sz="3600" b="1" dirty="0">
                <a:solidFill>
                  <a:schemeClr val="tx1"/>
                </a:solidFill>
                <a:latin typeface="Times New Roman" panose="02020603050405020304" pitchFamily="18" charset="0"/>
                <a:ea typeface="Times New Roman" panose="02020603050405020304" pitchFamily="18" charset="0"/>
              </a:rPr>
              <a:t>Nonlinearity</a:t>
            </a:r>
            <a:r>
              <a:rPr lang="en-US" sz="4000" b="1" dirty="0">
                <a:solidFill>
                  <a:schemeClr val="tx1"/>
                </a:solidFill>
                <a:latin typeface="Times New Roman" panose="02020603050405020304" pitchFamily="18" charset="0"/>
              </a:rPr>
              <a:t>)</a:t>
            </a:r>
            <a:endParaRPr lang="en-US" sz="4000" b="1" dirty="0">
              <a:solidFill>
                <a:schemeClr val="tx1"/>
              </a:solidFill>
            </a:endParaRPr>
          </a:p>
        </p:txBody>
      </p:sp>
      <p:sp>
        <p:nvSpPr>
          <p:cNvPr id="13" name="Arrow: Pentagon 12">
            <a:extLst>
              <a:ext uri="{FF2B5EF4-FFF2-40B4-BE49-F238E27FC236}">
                <a16:creationId xmlns:a16="http://schemas.microsoft.com/office/drawing/2014/main" id="{ABE0B803-02E9-1FB7-37DA-59E75995A31C}"/>
              </a:ext>
            </a:extLst>
          </p:cNvPr>
          <p:cNvSpPr/>
          <p:nvPr/>
        </p:nvSpPr>
        <p:spPr>
          <a:xfrm>
            <a:off x="0" y="667463"/>
            <a:ext cx="6144588" cy="1712211"/>
          </a:xfrm>
          <a:prstGeom prst="homePlat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rPr>
              <a:t>Conceptualization of the construct</a:t>
            </a:r>
            <a:endParaRPr lang="en-US" sz="4000" b="1" dirty="0">
              <a:solidFill>
                <a:schemeClr val="tx1"/>
              </a:solidFill>
            </a:endParaRPr>
          </a:p>
        </p:txBody>
      </p:sp>
      <p:sp>
        <p:nvSpPr>
          <p:cNvPr id="14" name="Rectangle 13">
            <a:extLst>
              <a:ext uri="{FF2B5EF4-FFF2-40B4-BE49-F238E27FC236}">
                <a16:creationId xmlns:a16="http://schemas.microsoft.com/office/drawing/2014/main" id="{E6F10EE2-9563-60B7-A722-85F6C40A993E}"/>
              </a:ext>
            </a:extLst>
          </p:cNvPr>
          <p:cNvSpPr/>
          <p:nvPr/>
        </p:nvSpPr>
        <p:spPr>
          <a:xfrm>
            <a:off x="10461739" y="6639361"/>
            <a:ext cx="2887970" cy="189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ea typeface="Times New Roman" panose="02020603050405020304" pitchFamily="18" charset="0"/>
              </a:rPr>
              <a:t>(</a:t>
            </a:r>
            <a:r>
              <a:rPr lang="en-US" sz="3600" b="1" dirty="0">
                <a:solidFill>
                  <a:schemeClr val="tx1"/>
                </a:solidFill>
                <a:latin typeface="Times New Roman" panose="02020603050405020304" pitchFamily="18" charset="0"/>
                <a:ea typeface="Times New Roman" panose="02020603050405020304" pitchFamily="18" charset="0"/>
              </a:rPr>
              <a:t>Emergence</a:t>
            </a:r>
            <a:r>
              <a:rPr lang="en-US" sz="4000" b="1" dirty="0">
                <a:solidFill>
                  <a:schemeClr val="tx1"/>
                </a:solidFill>
                <a:latin typeface="Times New Roman" panose="02020603050405020304" pitchFamily="18" charset="0"/>
              </a:rPr>
              <a:t>)</a:t>
            </a:r>
            <a:endParaRPr lang="en-US" sz="4000" b="1" dirty="0">
              <a:solidFill>
                <a:schemeClr val="tx1"/>
              </a:solidFill>
            </a:endParaRPr>
          </a:p>
        </p:txBody>
      </p:sp>
    </p:spTree>
    <p:extLst>
      <p:ext uri="{BB962C8B-B14F-4D97-AF65-F5344CB8AC3E}">
        <p14:creationId xmlns:p14="http://schemas.microsoft.com/office/powerpoint/2010/main" val="18289122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0"/>
                                  </p:stCondLst>
                                  <p:iterate>
                                    <p:tmAbs val="0"/>
                                  </p:iterate>
                                  <p:childTnLst>
                                    <p:set>
                                      <p:cBhvr>
                                        <p:cTn id="6" fill="hold"/>
                                        <p:tgtEl>
                                          <p:spTgt spid="47"/>
                                        </p:tgtEl>
                                        <p:attrNameLst>
                                          <p:attrName>style.visibility</p:attrName>
                                        </p:attrNameLst>
                                      </p:cBhvr>
                                      <p:to>
                                        <p:strVal val="visible"/>
                                      </p:to>
                                    </p:set>
                                    <p:anim calcmode="lin" valueType="num">
                                      <p:cBhvr>
                                        <p:cTn id="7" dur="1000" fill="hold"/>
                                        <p:tgtEl>
                                          <p:spTgt spid="47"/>
                                        </p:tgtEl>
                                        <p:attrNameLst>
                                          <p:attrName>ppt_x</p:attrName>
                                        </p:attrNameLst>
                                      </p:cBhvr>
                                      <p:tavLst>
                                        <p:tav tm="0">
                                          <p:val>
                                            <p:strVal val="1+#ppt_w/2"/>
                                          </p:val>
                                        </p:tav>
                                        <p:tav tm="100000">
                                          <p:val>
                                            <p:strVal val="#ppt_x"/>
                                          </p:val>
                                        </p:tav>
                                      </p:tavLst>
                                    </p:anim>
                                    <p:anim calcmode="lin" valueType="num">
                                      <p:cBhvr>
                                        <p:cTn id="8" dur="1000" fill="hold"/>
                                        <p:tgtEl>
                                          <p:spTgt spid="47"/>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0" nodeType="withEffect">
                                  <p:stCondLst>
                                    <p:cond delay="0"/>
                                  </p:stCondLst>
                                  <p:iterate>
                                    <p:tmAbs val="0"/>
                                  </p:iterate>
                                  <p:childTnLst>
                                    <p:set>
                                      <p:cBhvr>
                                        <p:cTn id="10" fill="hold"/>
                                        <p:tgtEl>
                                          <p:spTgt spid="46"/>
                                        </p:tgtEl>
                                        <p:attrNameLst>
                                          <p:attrName>style.visibility</p:attrName>
                                        </p:attrNameLst>
                                      </p:cBhvr>
                                      <p:to>
                                        <p:strVal val="visible"/>
                                      </p:to>
                                    </p:set>
                                    <p:anim calcmode="lin" valueType="num">
                                      <p:cBhvr>
                                        <p:cTn id="11" dur="1000" fill="hold"/>
                                        <p:tgtEl>
                                          <p:spTgt spid="46"/>
                                        </p:tgtEl>
                                        <p:attrNameLst>
                                          <p:attrName>ppt_x</p:attrName>
                                        </p:attrNameLst>
                                      </p:cBhvr>
                                      <p:tavLst>
                                        <p:tav tm="0">
                                          <p:val>
                                            <p:strVal val="1+#ppt_w/2"/>
                                          </p:val>
                                        </p:tav>
                                        <p:tav tm="100000">
                                          <p:val>
                                            <p:strVal val="#ppt_x"/>
                                          </p:val>
                                        </p:tav>
                                      </p:tavLst>
                                    </p:anim>
                                    <p:anim calcmode="lin" valueType="num">
                                      <p:cBhvr>
                                        <p:cTn id="12" dur="10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barn(inVertical)">
                                      <p:cBhvr>
                                        <p:cTn id="34" dur="500"/>
                                        <p:tgtEl>
                                          <p:spTgt spid="3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arn(inVertical)">
                                      <p:cBhvr>
                                        <p:cTn id="40" dur="500"/>
                                        <p:tgtEl>
                                          <p:spTgt spid="8"/>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barn(inVertical)">
                                      <p:cBhvr>
                                        <p:cTn id="48" dur="500"/>
                                        <p:tgtEl>
                                          <p:spTgt spid="3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barn(inVertical)">
                                      <p:cBhvr>
                                        <p:cTn id="51" dur="500"/>
                                        <p:tgtEl>
                                          <p:spTgt spid="11"/>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barn(inVertical)">
                                      <p:cBhvr>
                                        <p:cTn id="54" dur="500"/>
                                        <p:tgtEl>
                                          <p:spTgt spid="3"/>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barn(inVertical)">
                                      <p:cBhvr>
                                        <p:cTn id="57" dur="500"/>
                                        <p:tgtEl>
                                          <p:spTgt spid="31"/>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barn(inVertical)">
                                      <p:cBhvr>
                                        <p:cTn id="60" dur="500"/>
                                        <p:tgtEl>
                                          <p:spTgt spid="35"/>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barn(inVertical)">
                                      <p:cBhvr>
                                        <p:cTn id="63" dur="500"/>
                                        <p:tgtEl>
                                          <p:spTgt spid="28"/>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arn(inVertical)">
                                      <p:cBhvr>
                                        <p:cTn id="66" dur="500"/>
                                        <p:tgtEl>
                                          <p:spTgt spid="7"/>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barn(inVertical)">
                                      <p:cBhvr>
                                        <p:cTn id="69" dur="500"/>
                                        <p:tgtEl>
                                          <p:spTgt spid="4"/>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barn(inVertical)">
                                      <p:cBhvr>
                                        <p:cTn id="72" dur="500"/>
                                        <p:tgtEl>
                                          <p:spTgt spid="36"/>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barn(inVertical)">
                                      <p:cBhvr>
                                        <p:cTn id="75" dur="500"/>
                                        <p:tgtEl>
                                          <p:spTgt spid="30"/>
                                        </p:tgtEl>
                                      </p:cBhvr>
                                    </p:animEffect>
                                  </p:childTnLst>
                                </p:cTn>
                              </p:par>
                            </p:childTnLst>
                          </p:cTn>
                        </p:par>
                      </p:childTnLst>
                    </p:cTn>
                  </p:par>
                  <p:par>
                    <p:cTn id="76" fill="hold">
                      <p:stCondLst>
                        <p:cond delay="indefinite"/>
                      </p:stCondLst>
                      <p:childTnLst>
                        <p:par>
                          <p:cTn id="77" fill="hold">
                            <p:stCondLst>
                              <p:cond delay="0"/>
                            </p:stCondLst>
                            <p:childTnLst>
                              <p:par>
                                <p:cTn id="78" presetID="6" presetClass="entr" presetSubtype="16" fill="hold" grpId="0" nodeType="click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circle(in)">
                                      <p:cBhvr>
                                        <p:cTn id="80"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advAuto="0"/>
      <p:bldP spid="47" grpId="0" animBg="1" advAuto="0"/>
      <p:bldP spid="15" grpId="0" animBg="1"/>
      <p:bldP spid="3" grpId="0" animBg="1"/>
      <p:bldP spid="4" grpId="0" animBg="1"/>
      <p:bldP spid="5" grpId="0" animBg="1"/>
      <p:bldP spid="6" grpId="0" animBg="1"/>
      <p:bldP spid="2" grpId="0" animBg="1"/>
      <p:bldP spid="27" grpId="0" animBg="1"/>
      <p:bldP spid="28" grpId="0" animBg="1"/>
      <p:bldP spid="30" grpId="0" animBg="1"/>
      <p:bldP spid="31" grpId="0" animBg="1"/>
      <p:bldP spid="33" grpId="0"/>
      <p:bldP spid="34" grpId="0"/>
      <p:bldP spid="35" grpId="0"/>
      <p:bldP spid="36" grpId="0"/>
      <p:bldP spid="7" grpId="0"/>
      <p:bldP spid="8" grpId="0" animBg="1"/>
      <p:bldP spid="9" grpId="0"/>
      <p:bldP spid="11" grpId="0" animBg="1"/>
      <p:bldP spid="12" grpId="0"/>
      <p:bldP spid="14" grpId="0"/>
    </p:bldLst>
  </p:timing>
</p:sld>
</file>

<file path=ppt/theme/theme1.xml><?xml version="1.0" encoding="utf-8"?>
<a:theme xmlns:a="http://schemas.openxmlformats.org/drawingml/2006/main" name="White">
  <a:themeElements>
    <a:clrScheme name="White">
      <a:dk1>
        <a:srgbClr val="454546"/>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Montserrat Regular"/>
        <a:ea typeface="Montserrat Regular"/>
        <a:cs typeface="Montserrat Regular"/>
      </a:majorFont>
      <a:minorFont>
        <a:latin typeface="Montserrat ExtraBold"/>
        <a:ea typeface="Montserrat ExtraBold"/>
        <a:cs typeface="Montserrat Extra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00" rotWithShape="0">
              <a:srgbClr val="000000">
                <a:alpha val="35000"/>
              </a:srgbClr>
            </a:outerShdw>
          </a:effectLst>
        </a:effectStyle>
        <a:effectStyle>
          <a:effectLst>
            <a:outerShdw blurRad="1270000" rotWithShape="0">
              <a:srgbClr val="000000">
                <a:alpha val="3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FFFFFF"/>
            </a:gs>
            <a:gs pos="100000">
              <a:srgbClr val="5E5E5E"/>
            </a:gs>
          </a:gsLst>
          <a:lin ang="7199999" scaled="0"/>
        </a:gradFill>
        <a:ln w="12700" cap="flat">
          <a:noFill/>
          <a:miter lim="400000"/>
        </a:ln>
        <a:effectLst>
          <a:outerShdw blurRad="1270000" rotWithShape="0">
            <a:srgbClr val="000000">
              <a:alpha val="35000"/>
            </a:srgbClr>
          </a:outerShdw>
        </a:effectLst>
        <a:sp3d/>
      </a:spPr>
      <a:bodyPr rot="0" spcFirstLastPara="1" vertOverflow="overflow" horzOverflow="overflow" vert="horz" wrap="square" lIns="38100" tIns="38100" rIns="38100" bIns="38100" numCol="1" spcCol="38100" rtlCol="0" anchor="t">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Montserrat Regular"/>
        <a:ea typeface="Montserrat Regular"/>
        <a:cs typeface="Montserrat Regular"/>
      </a:majorFont>
      <a:minorFont>
        <a:latin typeface="Montserrat ExtraBold"/>
        <a:ea typeface="Montserrat ExtraBold"/>
        <a:cs typeface="Montserrat Extra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00" rotWithShape="0">
              <a:srgbClr val="000000">
                <a:alpha val="35000"/>
              </a:srgbClr>
            </a:outerShdw>
          </a:effectLst>
        </a:effectStyle>
        <a:effectStyle>
          <a:effectLst>
            <a:outerShdw blurRad="1270000" rotWithShape="0">
              <a:srgbClr val="000000">
                <a:alpha val="3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FFFFFF"/>
            </a:gs>
            <a:gs pos="100000">
              <a:srgbClr val="5E5E5E"/>
            </a:gs>
          </a:gsLst>
          <a:lin ang="7199999" scaled="0"/>
        </a:gradFill>
        <a:ln w="12700" cap="flat">
          <a:noFill/>
          <a:miter lim="400000"/>
        </a:ln>
        <a:effectLst>
          <a:outerShdw blurRad="1270000" rotWithShape="0">
            <a:srgbClr val="000000">
              <a:alpha val="35000"/>
            </a:srgbClr>
          </a:outerShdw>
        </a:effectLst>
        <a:sp3d/>
      </a:spPr>
      <a:bodyPr rot="0" spcFirstLastPara="1" vertOverflow="overflow" horzOverflow="overflow" vert="horz" wrap="square" lIns="38100" tIns="38100" rIns="38100" bIns="38100" numCol="1" spcCol="38100" rtlCol="0" anchor="t">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mj-lt"/>
            <a:ea typeface="+mj-ea"/>
            <a:cs typeface="+mj-cs"/>
            <a:sym typeface="Montserra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905</Words>
  <Application>Microsoft Office PowerPoint</Application>
  <PresentationFormat>Custom</PresentationFormat>
  <Paragraphs>124</Paragraphs>
  <Slides>16</Slides>
  <Notes>10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Arial</vt:lpstr>
      <vt:lpstr>Gill Sans</vt:lpstr>
      <vt:lpstr>Helvetica Neue</vt:lpstr>
      <vt:lpstr>Helvetica Neue Light</vt:lpstr>
      <vt:lpstr>Helvetica Neue Medium</vt:lpstr>
      <vt:lpstr>Montserrat Bold</vt:lpstr>
      <vt:lpstr>Montserrat ExtraBold</vt:lpstr>
      <vt:lpstr>Montserrat Light</vt:lpstr>
      <vt:lpstr>Montserrat Regular</vt:lpstr>
      <vt:lpstr>Symbol</vt:lpstr>
      <vt:lpstr>Times New Roman</vt:lpstr>
      <vt:lpstr>White</vt:lpstr>
      <vt:lpstr>Huflit intesol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2026-07-28T12:14:58Z</dcterms:modified>
</cp:coreProperties>
</file>