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-652" y="-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48267" y="1828800"/>
            <a:ext cx="13958485" cy="2438400"/>
          </a:xfrm>
          <a:ln>
            <a:noFill/>
          </a:ln>
        </p:spPr>
        <p:txBody>
          <a:bodyPr vert="horz" tIns="0" rIns="29029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89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48267" y="4304715"/>
            <a:ext cx="13963904" cy="2336800"/>
          </a:xfrm>
        </p:spPr>
        <p:txBody>
          <a:bodyPr lIns="0" rIns="29029"/>
          <a:lstStyle>
            <a:lvl1pPr marL="0" marR="72571" indent="0" algn="r">
              <a:buNone/>
              <a:defRPr>
                <a:solidFill>
                  <a:schemeClr val="tx1"/>
                </a:solidFill>
              </a:defRPr>
            </a:lvl1pPr>
            <a:lvl2pPr marL="725714" indent="0" algn="ctr">
              <a:buNone/>
            </a:lvl2pPr>
            <a:lvl3pPr marL="1451427" indent="0" algn="ctr">
              <a:buNone/>
            </a:lvl3pPr>
            <a:lvl4pPr marL="2177141" indent="0" algn="ctr">
              <a:buNone/>
            </a:lvl4pPr>
            <a:lvl5pPr marL="2902854" indent="0" algn="ctr">
              <a:buNone/>
            </a:lvl5pPr>
            <a:lvl6pPr marL="3628568" indent="0" algn="ctr">
              <a:buNone/>
            </a:lvl6pPr>
            <a:lvl7pPr marL="4354281" indent="0" algn="ctr">
              <a:buNone/>
            </a:lvl7pPr>
            <a:lvl8pPr marL="5079995" indent="0" algn="ctr">
              <a:buNone/>
            </a:lvl8pPr>
            <a:lvl9pPr marL="5805708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1219202"/>
            <a:ext cx="3657600" cy="6949017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1219202"/>
            <a:ext cx="10701867" cy="6949017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848" y="1755648"/>
            <a:ext cx="138176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89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848" y="3606219"/>
            <a:ext cx="13817600" cy="2012949"/>
          </a:xfrm>
        </p:spPr>
        <p:txBody>
          <a:bodyPr lIns="72571" rIns="72571" anchor="t"/>
          <a:lstStyle>
            <a:lvl1pPr marL="0" indent="0">
              <a:buNone/>
              <a:defRPr sz="3500">
                <a:solidFill>
                  <a:schemeClr val="tx1"/>
                </a:solidFill>
              </a:defRPr>
            </a:lvl1pPr>
            <a:lvl2pPr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938784"/>
            <a:ext cx="14630400" cy="1524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2560113"/>
            <a:ext cx="7179733" cy="5913120"/>
          </a:xfrm>
        </p:spPr>
        <p:txBody>
          <a:bodyPr/>
          <a:lstStyle>
            <a:lvl1pPr>
              <a:defRPr sz="41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63467" y="2560113"/>
            <a:ext cx="7179733" cy="5913120"/>
          </a:xfrm>
        </p:spPr>
        <p:txBody>
          <a:bodyPr/>
          <a:lstStyle>
            <a:lvl1pPr>
              <a:defRPr sz="41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938784"/>
            <a:ext cx="14630400" cy="1524000"/>
          </a:xfrm>
        </p:spPr>
        <p:txBody>
          <a:bodyPr tIns="72571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473664"/>
            <a:ext cx="7182556" cy="879136"/>
          </a:xfrm>
        </p:spPr>
        <p:txBody>
          <a:bodyPr lIns="72571" tIns="0" rIns="72571" bIns="0" anchor="ctr">
            <a:noAutofit/>
          </a:bodyPr>
          <a:lstStyle>
            <a:lvl1pPr marL="0" indent="0">
              <a:buNone/>
              <a:defRPr sz="3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3200" b="1"/>
            </a:lvl2pPr>
            <a:lvl3pPr>
              <a:buNone/>
              <a:defRPr sz="2900" b="1"/>
            </a:lvl3pPr>
            <a:lvl4pPr>
              <a:buNone/>
              <a:defRPr sz="2500" b="1"/>
            </a:lvl4pPr>
            <a:lvl5pPr>
              <a:buNone/>
              <a:defRPr sz="25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8257823" y="2479677"/>
            <a:ext cx="7185378" cy="873124"/>
          </a:xfrm>
        </p:spPr>
        <p:txBody>
          <a:bodyPr lIns="72571" tIns="0" rIns="72571" bIns="0" anchor="ctr"/>
          <a:lstStyle>
            <a:lvl1pPr marL="0" indent="0">
              <a:buNone/>
              <a:defRPr sz="3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3200" b="1"/>
            </a:lvl2pPr>
            <a:lvl3pPr>
              <a:buNone/>
              <a:defRPr sz="2900" b="1"/>
            </a:lvl3pPr>
            <a:lvl4pPr>
              <a:buNone/>
              <a:defRPr sz="2500" b="1"/>
            </a:lvl4pPr>
            <a:lvl5pPr>
              <a:buNone/>
              <a:defRPr sz="25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812800" y="3352800"/>
            <a:ext cx="7182556" cy="5127627"/>
          </a:xfrm>
        </p:spPr>
        <p:txBody>
          <a:bodyPr tIns="0"/>
          <a:lstStyle>
            <a:lvl1pPr>
              <a:defRPr sz="35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57823" y="3352800"/>
            <a:ext cx="7185378" cy="5127627"/>
          </a:xfrm>
        </p:spPr>
        <p:txBody>
          <a:bodyPr tIns="0"/>
          <a:lstStyle>
            <a:lvl1pPr>
              <a:defRPr sz="35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938784"/>
            <a:ext cx="14765867" cy="1524000"/>
          </a:xfrm>
        </p:spPr>
        <p:txBody>
          <a:bodyPr vert="horz" tIns="7257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79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85803"/>
            <a:ext cx="48768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41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2235200"/>
            <a:ext cx="4876800" cy="6096000"/>
          </a:xfrm>
        </p:spPr>
        <p:txBody>
          <a:bodyPr lIns="29029" rIns="29029"/>
          <a:lstStyle>
            <a:lvl1pPr marL="0" indent="0" algn="l">
              <a:buNone/>
              <a:defRPr sz="2200"/>
            </a:lvl1pPr>
            <a:lvl2pPr indent="0" algn="l">
              <a:buNone/>
              <a:defRPr sz="1900"/>
            </a:lvl2pPr>
            <a:lvl3pPr indent="0" algn="l">
              <a:buNone/>
              <a:defRPr sz="1600"/>
            </a:lvl3pPr>
            <a:lvl4pPr indent="0" algn="l">
              <a:buNone/>
              <a:defRPr sz="1400"/>
            </a:lvl4pPr>
            <a:lvl5pPr indent="0" algn="l">
              <a:buNone/>
              <a:defRPr sz="14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355644" y="2235200"/>
            <a:ext cx="9087556" cy="6096000"/>
          </a:xfrm>
        </p:spPr>
        <p:txBody>
          <a:bodyPr tIns="0"/>
          <a:lstStyle>
            <a:lvl1pPr>
              <a:defRPr sz="4400"/>
            </a:lvl1pPr>
            <a:lvl2pPr>
              <a:defRPr sz="4100"/>
            </a:lvl2pPr>
            <a:lvl3pPr>
              <a:defRPr sz="3800"/>
            </a:lvl3pPr>
            <a:lvl4pPr>
              <a:defRPr sz="3200"/>
            </a:lvl4pPr>
            <a:lvl5pPr>
              <a:defRPr sz="29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5628005" y="1477436"/>
            <a:ext cx="934720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4229572" y="7146359"/>
            <a:ext cx="276352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733" y="1569329"/>
            <a:ext cx="3933952" cy="2110161"/>
          </a:xfrm>
        </p:spPr>
        <p:txBody>
          <a:bodyPr vert="horz" lIns="72571" tIns="72571" rIns="72571" bIns="72571" anchor="b"/>
          <a:lstStyle>
            <a:lvl1pPr algn="l">
              <a:buNone/>
              <a:defRPr sz="32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3734" y="3771713"/>
            <a:ext cx="3928533" cy="2905760"/>
          </a:xfrm>
        </p:spPr>
        <p:txBody>
          <a:bodyPr lIns="101600" rIns="72571" bIns="72571" anchor="t"/>
          <a:lstStyle>
            <a:lvl1pPr marL="0" indent="0" algn="l">
              <a:spcBef>
                <a:spcPts val="397"/>
              </a:spcBef>
              <a:buFontTx/>
              <a:buNone/>
              <a:defRPr sz="21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359467" y="8475134"/>
            <a:ext cx="1083733" cy="486833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6196965" y="1599356"/>
            <a:ext cx="820928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51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6934" y="7755467"/>
            <a:ext cx="16289867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5143" tIns="72571" rIns="145143" bIns="7257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7789333" y="8293101"/>
            <a:ext cx="8466667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5143" tIns="72571" rIns="145143" bIns="7257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6934" y="-9525"/>
            <a:ext cx="16289867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5143" tIns="72571" rIns="145143" bIns="7257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789333" y="-9525"/>
            <a:ext cx="8466667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45143" tIns="72571" rIns="145143" bIns="72571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812800" y="938784"/>
            <a:ext cx="14630400" cy="1524000"/>
          </a:xfrm>
          <a:prstGeom prst="rect">
            <a:avLst/>
          </a:prstGeom>
        </p:spPr>
        <p:txBody>
          <a:bodyPr vert="horz" lIns="0" tIns="72571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812800" y="2580640"/>
            <a:ext cx="14630400" cy="5852160"/>
          </a:xfrm>
          <a:prstGeom prst="rect">
            <a:avLst/>
          </a:prstGeom>
        </p:spPr>
        <p:txBody>
          <a:bodyPr vert="horz" lIns="145143" tIns="72571" rIns="145143" bIns="72571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12800" y="8475134"/>
            <a:ext cx="3793067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9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28-Jul-26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741334" y="8475134"/>
            <a:ext cx="5960533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9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4088533" y="8475134"/>
            <a:ext cx="1354667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9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3808" y="269877"/>
            <a:ext cx="16320974" cy="865632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79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435428" indent="-435428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4100" kern="1200">
          <a:solidFill>
            <a:schemeClr val="tx1"/>
          </a:solidFill>
          <a:latin typeface="+mn-lt"/>
          <a:ea typeface="+mn-ea"/>
          <a:cs typeface="+mn-cs"/>
        </a:defRPr>
      </a:lvl1pPr>
      <a:lvl2pPr marL="1015999" indent="-39188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451427" indent="-39188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1886855" indent="-333828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2322283" indent="-333828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2757712" indent="-33382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97" indent="-29028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25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83425" indent="-290285" algn="l" rtl="0" eaLnBrk="1" latinLnBrk="0" hangingPunct="1">
        <a:spcBef>
          <a:spcPct val="20000"/>
        </a:spcBef>
        <a:buClr>
          <a:schemeClr val="tx2"/>
        </a:buClr>
        <a:buChar char="•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3918853" indent="-290285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22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72571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45142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21771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9028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62856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435428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507999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8057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4600" y="1752600"/>
            <a:ext cx="1066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THANK YOU FOR YOUR LISTENING!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56788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</TotalTime>
  <Words>6</Words>
  <Application>Microsoft Office PowerPoint</Application>
  <PresentationFormat>Custom</PresentationFormat>
  <Paragraphs>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HP</cp:lastModifiedBy>
  <cp:revision>2</cp:revision>
  <dcterms:created xsi:type="dcterms:W3CDTF">2006-08-16T00:00:00Z</dcterms:created>
  <dcterms:modified xsi:type="dcterms:W3CDTF">2026-07-28T07:42:19Z</dcterms:modified>
</cp:coreProperties>
</file>