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5" r:id="rId2"/>
    <p:sldMasterId id="2147483687" r:id="rId3"/>
    <p:sldMasterId id="2147483699" r:id="rId4"/>
    <p:sldMasterId id="2147483712" r:id="rId5"/>
  </p:sldMasterIdLst>
  <p:notesMasterIdLst>
    <p:notesMasterId r:id="rId29"/>
  </p:notesMasterIdLst>
  <p:sldIdLst>
    <p:sldId id="1575" r:id="rId6"/>
    <p:sldId id="1551" r:id="rId7"/>
    <p:sldId id="1498" r:id="rId8"/>
    <p:sldId id="1576" r:id="rId9"/>
    <p:sldId id="1578" r:id="rId10"/>
    <p:sldId id="1580" r:id="rId11"/>
    <p:sldId id="1582" r:id="rId12"/>
    <p:sldId id="1579" r:id="rId13"/>
    <p:sldId id="1577" r:id="rId14"/>
    <p:sldId id="1587" r:id="rId15"/>
    <p:sldId id="1588" r:id="rId16"/>
    <p:sldId id="1589" r:id="rId17"/>
    <p:sldId id="1594" r:id="rId18"/>
    <p:sldId id="1595" r:id="rId19"/>
    <p:sldId id="1590" r:id="rId20"/>
    <p:sldId id="1592" r:id="rId21"/>
    <p:sldId id="1593" r:id="rId22"/>
    <p:sldId id="1584" r:id="rId23"/>
    <p:sldId id="1596" r:id="rId24"/>
    <p:sldId id="1585" r:id="rId25"/>
    <p:sldId id="639" r:id="rId26"/>
    <p:sldId id="270" r:id="rId27"/>
    <p:sldId id="279" r:id="rId28"/>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C8FFDB"/>
    <a:srgbClr val="F8F8EC"/>
    <a:srgbClr val="73FB79"/>
    <a:srgbClr val="F4F6EE"/>
    <a:srgbClr val="EDF1DB"/>
    <a:srgbClr val="FF40FF"/>
    <a:srgbClr val="FFC3FB"/>
    <a:srgbClr val="C3FFB2"/>
    <a:srgbClr val="00FB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44" autoAdjust="0"/>
    <p:restoredTop sz="91280"/>
  </p:normalViewPr>
  <p:slideViewPr>
    <p:cSldViewPr snapToGrid="0" snapToObjects="1">
      <p:cViewPr varScale="1">
        <p:scale>
          <a:sx n="63" d="100"/>
          <a:sy n="63" d="100"/>
        </p:scale>
        <p:origin x="892" y="56"/>
      </p:cViewPr>
      <p:guideLst/>
    </p:cSldViewPr>
  </p:slideViewPr>
  <p:outlineViewPr>
    <p:cViewPr>
      <p:scale>
        <a:sx n="33" d="100"/>
        <a:sy n="33" d="100"/>
      </p:scale>
      <p:origin x="0" y="-4584"/>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40BC8E-4EC6-B148-BCD6-7A28BFD17A5D}" type="datetimeFigureOut">
              <a:rPr lang="en-VN" smtClean="0"/>
              <a:t>07/27/2026</a:t>
            </a:fld>
            <a:endParaRPr lang="en-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0546B0-EC89-4640-9FA3-68CD4EFD79F8}" type="slidenum">
              <a:rPr lang="en-VN" smtClean="0"/>
              <a:t>‹#›</a:t>
            </a:fld>
            <a:endParaRPr lang="en-VN"/>
          </a:p>
        </p:txBody>
      </p:sp>
    </p:spTree>
    <p:extLst>
      <p:ext uri="{BB962C8B-B14F-4D97-AF65-F5344CB8AC3E}">
        <p14:creationId xmlns:p14="http://schemas.microsoft.com/office/powerpoint/2010/main" val="156321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C3632392-2FF7-54EC-DD19-9CBB1AAE026F}"/>
              </a:ext>
            </a:extLst>
          </p:cNvPr>
          <p:cNvSpPr>
            <a:spLocks noGrp="1" noRot="1" noChangeAspect="1" noChangeArrowheads="1" noTextEdit="1"/>
          </p:cNvSpPr>
          <p:nvPr>
            <p:ph type="sldImg"/>
          </p:nvPr>
        </p:nvSpPr>
        <p:spPr>
          <a:ln/>
        </p:spPr>
      </p:sp>
      <p:sp>
        <p:nvSpPr>
          <p:cNvPr id="83970" name="Rectangle 3">
            <a:extLst>
              <a:ext uri="{FF2B5EF4-FFF2-40B4-BE49-F238E27FC236}">
                <a16:creationId xmlns:a16="http://schemas.microsoft.com/office/drawing/2014/main" id="{43A6684C-B814-94AA-47DA-9EBB23B98D5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tLang="en-VN"/>
          </a:p>
        </p:txBody>
      </p:sp>
    </p:spTree>
    <p:extLst>
      <p:ext uri="{BB962C8B-B14F-4D97-AF65-F5344CB8AC3E}">
        <p14:creationId xmlns:p14="http://schemas.microsoft.com/office/powerpoint/2010/main" val="781555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600"/>
              </a:spcAft>
            </a:pPr>
            <a:r>
              <a:rPr lang="en-US" sz="1200" b="1" dirty="0">
                <a:solidFill>
                  <a:srgbClr val="0432FF"/>
                </a:solidFill>
                <a:effectLst/>
                <a:latin typeface="+mj-lt"/>
                <a:ea typeface="DengXian Light" panose="02010600030101010101" pitchFamily="2" charset="-122"/>
              </a:rPr>
              <a:t>H1:</a:t>
            </a:r>
            <a:r>
              <a:rPr lang="en-US" sz="1200" dirty="0">
                <a:solidFill>
                  <a:srgbClr val="0432FF"/>
                </a:solidFill>
                <a:effectLst/>
                <a:latin typeface="+mj-lt"/>
                <a:ea typeface="Times New Roman" panose="02020603050405020304" pitchFamily="18" charset="0"/>
              </a:rPr>
              <a:t> Engagement (ENG) positively affects vocabulary acquisition (VOC).</a:t>
            </a:r>
          </a:p>
          <a:p>
            <a:pPr marL="0" marR="0">
              <a:spcBef>
                <a:spcPts val="0"/>
              </a:spcBef>
              <a:spcAft>
                <a:spcPts val="600"/>
              </a:spcAft>
            </a:pPr>
            <a:r>
              <a:rPr lang="en-US" sz="1200" b="1" dirty="0">
                <a:solidFill>
                  <a:srgbClr val="0432FF"/>
                </a:solidFill>
                <a:effectLst/>
                <a:latin typeface="+mj-lt"/>
                <a:ea typeface="DengXian Light" panose="02010600030101010101" pitchFamily="2" charset="-122"/>
              </a:rPr>
              <a:t>H2:</a:t>
            </a:r>
            <a:r>
              <a:rPr lang="en-US" sz="1200" dirty="0">
                <a:solidFill>
                  <a:srgbClr val="0432FF"/>
                </a:solidFill>
                <a:effectLst/>
                <a:latin typeface="+mj-lt"/>
                <a:ea typeface="Times New Roman" panose="02020603050405020304" pitchFamily="18" charset="0"/>
              </a:rPr>
              <a:t> Repetition (REP) positively affects vocabulary acquisition (VOC).</a:t>
            </a:r>
          </a:p>
          <a:p>
            <a:pPr marL="0" marR="0">
              <a:spcBef>
                <a:spcPts val="0"/>
              </a:spcBef>
              <a:spcAft>
                <a:spcPts val="600"/>
              </a:spcAft>
            </a:pPr>
            <a:r>
              <a:rPr lang="en-US" sz="1200" b="1" dirty="0">
                <a:solidFill>
                  <a:srgbClr val="0432FF"/>
                </a:solidFill>
                <a:effectLst/>
                <a:latin typeface="+mj-lt"/>
                <a:ea typeface="DengXian Light" panose="02010600030101010101" pitchFamily="2" charset="-122"/>
              </a:rPr>
              <a:t>H3:</a:t>
            </a:r>
            <a:r>
              <a:rPr lang="en-US" sz="1200" dirty="0">
                <a:solidFill>
                  <a:srgbClr val="0432FF"/>
                </a:solidFill>
                <a:effectLst/>
                <a:latin typeface="+mj-lt"/>
                <a:ea typeface="Times New Roman" panose="02020603050405020304" pitchFamily="18" charset="0"/>
              </a:rPr>
              <a:t> Multimedia elements (MUL) positively affect vocabulary acquisition (VOC).</a:t>
            </a:r>
          </a:p>
          <a:p>
            <a:pPr marL="0" marR="0">
              <a:spcBef>
                <a:spcPts val="0"/>
              </a:spcBef>
              <a:spcAft>
                <a:spcPts val="600"/>
              </a:spcAft>
            </a:pPr>
            <a:r>
              <a:rPr lang="en-US" sz="1200" b="1" dirty="0">
                <a:solidFill>
                  <a:srgbClr val="0432FF"/>
                </a:solidFill>
                <a:effectLst/>
                <a:latin typeface="+mj-lt"/>
                <a:ea typeface="DengXian Light" panose="02010600030101010101" pitchFamily="2" charset="-122"/>
              </a:rPr>
              <a:t>H4:</a:t>
            </a:r>
            <a:r>
              <a:rPr lang="en-US" sz="1200" dirty="0">
                <a:solidFill>
                  <a:srgbClr val="0432FF"/>
                </a:solidFill>
                <a:effectLst/>
                <a:latin typeface="+mj-lt"/>
                <a:ea typeface="Times New Roman" panose="02020603050405020304" pitchFamily="18" charset="0"/>
              </a:rPr>
              <a:t> Distraction (DIS) negatively affects vocabulary acquisition (VOC).</a:t>
            </a:r>
          </a:p>
          <a:p>
            <a:endParaRPr lang="en-US" dirty="0"/>
          </a:p>
        </p:txBody>
      </p:sp>
      <p:sp>
        <p:nvSpPr>
          <p:cNvPr id="4" name="Slide Number Placeholder 3"/>
          <p:cNvSpPr>
            <a:spLocks noGrp="1"/>
          </p:cNvSpPr>
          <p:nvPr>
            <p:ph type="sldNum" sz="quarter" idx="5"/>
          </p:nvPr>
        </p:nvSpPr>
        <p:spPr/>
        <p:txBody>
          <a:bodyPr/>
          <a:lstStyle/>
          <a:p>
            <a:fld id="{4F0546B0-EC89-4640-9FA3-68CD4EFD79F8}" type="slidenum">
              <a:rPr lang="en-VN" smtClean="0"/>
              <a:t>7</a:t>
            </a:fld>
            <a:endParaRPr lang="en-VN"/>
          </a:p>
        </p:txBody>
      </p:sp>
    </p:spTree>
    <p:extLst>
      <p:ext uri="{BB962C8B-B14F-4D97-AF65-F5344CB8AC3E}">
        <p14:creationId xmlns:p14="http://schemas.microsoft.com/office/powerpoint/2010/main" val="3517840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CFA results confirmed that the measurement model fit the data well. All fit indices met the recommended thresholds (χ²/</a:t>
            </a:r>
            <a:r>
              <a:rPr lang="en-US" dirty="0" err="1"/>
              <a:t>df</a:t>
            </a:r>
            <a:r>
              <a:rPr lang="en-US" dirty="0"/>
              <a:t> = 2.11, CFI = .931, TLI = .918, RMSEA = .061). In addition, all standardized factor loadings were significant and ranged from 0.718 to 0.884, supporting the convergent validity of the constructs. Therefore, the measurement model was considered appropriate for the subsequent SEM analysis."</a:t>
            </a:r>
          </a:p>
        </p:txBody>
      </p:sp>
      <p:sp>
        <p:nvSpPr>
          <p:cNvPr id="4" name="Slide Number Placeholder 3"/>
          <p:cNvSpPr>
            <a:spLocks noGrp="1"/>
          </p:cNvSpPr>
          <p:nvPr>
            <p:ph type="sldNum" sz="quarter" idx="5"/>
          </p:nvPr>
        </p:nvSpPr>
        <p:spPr/>
        <p:txBody>
          <a:bodyPr/>
          <a:lstStyle/>
          <a:p>
            <a:fld id="{4F0546B0-EC89-4640-9FA3-68CD4EFD79F8}" type="slidenum">
              <a:rPr lang="en-VN" smtClean="0"/>
              <a:t>14</a:t>
            </a:fld>
            <a:endParaRPr lang="en-VN"/>
          </a:p>
        </p:txBody>
      </p:sp>
    </p:spTree>
    <p:extLst>
      <p:ext uri="{BB962C8B-B14F-4D97-AF65-F5344CB8AC3E}">
        <p14:creationId xmlns:p14="http://schemas.microsoft.com/office/powerpoint/2010/main" val="147670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SEM results showed that </a:t>
            </a:r>
            <a:r>
              <a:rPr lang="en-US" b="1" dirty="0"/>
              <a:t>Repetition</a:t>
            </a:r>
            <a:r>
              <a:rPr lang="en-US" dirty="0"/>
              <a:t> was the only significant predictor of vocabulary acquisition (β = .549, p = .012). In contrast, Engagement, Multimedia Elements, and Distraction did not have significant effects. This suggests that repeated exposure to vocabulary plays a more important role in vocabulary learning through short-form video platforms than learner engagement or multimedia features</a:t>
            </a:r>
          </a:p>
        </p:txBody>
      </p:sp>
      <p:sp>
        <p:nvSpPr>
          <p:cNvPr id="4" name="Slide Number Placeholder 3"/>
          <p:cNvSpPr>
            <a:spLocks noGrp="1"/>
          </p:cNvSpPr>
          <p:nvPr>
            <p:ph type="sldNum" sz="quarter" idx="5"/>
          </p:nvPr>
        </p:nvSpPr>
        <p:spPr/>
        <p:txBody>
          <a:bodyPr/>
          <a:lstStyle/>
          <a:p>
            <a:fld id="{4F0546B0-EC89-4640-9FA3-68CD4EFD79F8}" type="slidenum">
              <a:rPr lang="en-VN" smtClean="0"/>
              <a:t>15</a:t>
            </a:fld>
            <a:endParaRPr lang="en-VN"/>
          </a:p>
        </p:txBody>
      </p:sp>
    </p:spTree>
    <p:extLst>
      <p:ext uri="{BB962C8B-B14F-4D97-AF65-F5344CB8AC3E}">
        <p14:creationId xmlns:p14="http://schemas.microsoft.com/office/powerpoint/2010/main" val="770937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regression model explained </a:t>
            </a:r>
            <a:r>
              <a:rPr lang="en-US" b="1" dirty="0"/>
              <a:t>64.9%</a:t>
            </a:r>
            <a:r>
              <a:rPr lang="en-US" dirty="0"/>
              <a:t> of the variance in vocabulary acquisition. Consistent with the SEM findings, </a:t>
            </a:r>
            <a:r>
              <a:rPr lang="en-US" b="1" dirty="0"/>
              <a:t>Repetition</a:t>
            </a:r>
            <a:r>
              <a:rPr lang="en-US" dirty="0"/>
              <a:t> remained the strongest and only </a:t>
            </a:r>
            <a:r>
              <a:rPr lang="en-US" dirty="0">
                <a:solidFill>
                  <a:schemeClr val="tx1"/>
                </a:solidFill>
              </a:rPr>
              <a:t>significant predictor, while Engagement, Multimedia Elements, and Distraction were not statistically significant. This confirms that repeated exposure to vocabulary is the key factor supporting vocabulary learning through short-form video platforms.</a:t>
            </a:r>
          </a:p>
        </p:txBody>
      </p:sp>
      <p:sp>
        <p:nvSpPr>
          <p:cNvPr id="4" name="Slide Number Placeholder 3"/>
          <p:cNvSpPr>
            <a:spLocks noGrp="1"/>
          </p:cNvSpPr>
          <p:nvPr>
            <p:ph type="sldNum" sz="quarter" idx="5"/>
          </p:nvPr>
        </p:nvSpPr>
        <p:spPr/>
        <p:txBody>
          <a:bodyPr/>
          <a:lstStyle/>
          <a:p>
            <a:fld id="{4F0546B0-EC89-4640-9FA3-68CD4EFD79F8}" type="slidenum">
              <a:rPr lang="en-VN" smtClean="0"/>
              <a:t>16</a:t>
            </a:fld>
            <a:endParaRPr lang="en-VN"/>
          </a:p>
        </p:txBody>
      </p:sp>
    </p:spTree>
    <p:extLst>
      <p:ext uri="{BB962C8B-B14F-4D97-AF65-F5344CB8AC3E}">
        <p14:creationId xmlns:p14="http://schemas.microsoft.com/office/powerpoint/2010/main" val="3457742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findings indicate that repetition is the key factor driving vocabulary acquisition through short-form video platforms. While multimedia features and learner engagement may attract attention, they do not necessarily lead to measurable vocabulary gains without repeated exposure. Interestingly, distraction was not found to significantly hinder learning, suggesting that students can adapt to dynamic digital environments. Therefore, educators and content creators should prioritize repeated lexical exposure and contextual recycling when designing educational short-form videos.</a:t>
            </a:r>
          </a:p>
        </p:txBody>
      </p:sp>
      <p:sp>
        <p:nvSpPr>
          <p:cNvPr id="4" name="Slide Number Placeholder 3"/>
          <p:cNvSpPr>
            <a:spLocks noGrp="1"/>
          </p:cNvSpPr>
          <p:nvPr>
            <p:ph type="sldNum" sz="quarter" idx="5"/>
          </p:nvPr>
        </p:nvSpPr>
        <p:spPr/>
        <p:txBody>
          <a:bodyPr/>
          <a:lstStyle/>
          <a:p>
            <a:fld id="{4F0546B0-EC89-4640-9FA3-68CD4EFD79F8}" type="slidenum">
              <a:rPr lang="en-VN" smtClean="0"/>
              <a:t>18</a:t>
            </a:fld>
            <a:endParaRPr lang="en-VN"/>
          </a:p>
        </p:txBody>
      </p:sp>
    </p:spTree>
    <p:extLst>
      <p:ext uri="{BB962C8B-B14F-4D97-AF65-F5344CB8AC3E}">
        <p14:creationId xmlns:p14="http://schemas.microsoft.com/office/powerpoint/2010/main" val="3878901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 this study demonstrates that short-form video platforms can support English vocabulary learning when they provide repeated and meaningful lexical exposure. Among the four examined factors, repetition was the only significant predictor of vocabulary acquisition. These findings suggest that educators and content creators should prioritize repetition, subtitles, and contextual recycling rather than relying solely on multimedia features. Future research should adopt longitudinal or experimental designs, include objective vocabulary assessments, and investigate different learning contexts</a:t>
            </a:r>
          </a:p>
        </p:txBody>
      </p:sp>
      <p:sp>
        <p:nvSpPr>
          <p:cNvPr id="4" name="Slide Number Placeholder 3"/>
          <p:cNvSpPr>
            <a:spLocks noGrp="1"/>
          </p:cNvSpPr>
          <p:nvPr>
            <p:ph type="sldNum" sz="quarter" idx="5"/>
          </p:nvPr>
        </p:nvSpPr>
        <p:spPr/>
        <p:txBody>
          <a:bodyPr/>
          <a:lstStyle/>
          <a:p>
            <a:fld id="{4F0546B0-EC89-4640-9FA3-68CD4EFD79F8}" type="slidenum">
              <a:rPr lang="en-VN" smtClean="0"/>
              <a:t>20</a:t>
            </a:fld>
            <a:endParaRPr lang="en-VN"/>
          </a:p>
        </p:txBody>
      </p:sp>
    </p:spTree>
    <p:extLst>
      <p:ext uri="{BB962C8B-B14F-4D97-AF65-F5344CB8AC3E}">
        <p14:creationId xmlns:p14="http://schemas.microsoft.com/office/powerpoint/2010/main" val="673151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7"/>
        <p:cNvGrpSpPr/>
        <p:nvPr/>
      </p:nvGrpSpPr>
      <p:grpSpPr>
        <a:xfrm>
          <a:off x="0" y="0"/>
          <a:ext cx="0" cy="0"/>
          <a:chOff x="0" y="0"/>
          <a:chExt cx="0" cy="0"/>
        </a:xfrm>
      </p:grpSpPr>
      <p:sp>
        <p:nvSpPr>
          <p:cNvPr id="2528" name="Google Shape;2528;g113e94f5878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9" name="Google Shape;2529;g113e94f5878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FBE6A00-3841-634B-BF3C-E313C2B42D87}"/>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5" name="Rectangle 5">
            <a:extLst>
              <a:ext uri="{FF2B5EF4-FFF2-40B4-BE49-F238E27FC236}">
                <a16:creationId xmlns:a16="http://schemas.microsoft.com/office/drawing/2014/main" id="{EBA8AEC1-492D-EC48-8777-555A59071AC1}"/>
              </a:ext>
            </a:extLst>
          </p:cNvPr>
          <p:cNvSpPr>
            <a:spLocks noGrp="1" noChangeArrowheads="1"/>
          </p:cNvSpPr>
          <p:nvPr>
            <p:ph type="ftr" sz="quarter" idx="11"/>
          </p:nvPr>
        </p:nvSpPr>
        <p:spPr>
          <a:ln/>
        </p:spPr>
        <p:txBody>
          <a:bodyPr/>
          <a:lstStyle>
            <a:lvl1pPr>
              <a:defRPr/>
            </a:lvl1pPr>
          </a:lstStyle>
          <a:p>
            <a:endParaRPr lang="en-VN"/>
          </a:p>
        </p:txBody>
      </p:sp>
      <p:sp>
        <p:nvSpPr>
          <p:cNvPr id="6" name="Rectangle 6">
            <a:extLst>
              <a:ext uri="{FF2B5EF4-FFF2-40B4-BE49-F238E27FC236}">
                <a16:creationId xmlns:a16="http://schemas.microsoft.com/office/drawing/2014/main" id="{51E16C65-EDA1-0049-AC12-8C1C2DC66159}"/>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3962032722"/>
      </p:ext>
    </p:extLst>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ABD3531-43D7-044E-871D-9297354C9D8B}"/>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5" name="Rectangle 5">
            <a:extLst>
              <a:ext uri="{FF2B5EF4-FFF2-40B4-BE49-F238E27FC236}">
                <a16:creationId xmlns:a16="http://schemas.microsoft.com/office/drawing/2014/main" id="{32AC42F3-FF1C-B54C-AFCA-5F80EA158467}"/>
              </a:ext>
            </a:extLst>
          </p:cNvPr>
          <p:cNvSpPr>
            <a:spLocks noGrp="1" noChangeArrowheads="1"/>
          </p:cNvSpPr>
          <p:nvPr>
            <p:ph type="ftr" sz="quarter" idx="11"/>
          </p:nvPr>
        </p:nvSpPr>
        <p:spPr>
          <a:ln/>
        </p:spPr>
        <p:txBody>
          <a:bodyPr/>
          <a:lstStyle>
            <a:lvl1pPr>
              <a:defRPr/>
            </a:lvl1pPr>
          </a:lstStyle>
          <a:p>
            <a:endParaRPr lang="en-VN"/>
          </a:p>
        </p:txBody>
      </p:sp>
      <p:sp>
        <p:nvSpPr>
          <p:cNvPr id="6" name="Rectangle 6">
            <a:extLst>
              <a:ext uri="{FF2B5EF4-FFF2-40B4-BE49-F238E27FC236}">
                <a16:creationId xmlns:a16="http://schemas.microsoft.com/office/drawing/2014/main" id="{B0C200B6-1F5D-B44B-B6FA-A36B977E69C6}"/>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890453565"/>
      </p:ext>
    </p:extLst>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F67B1CA-63DD-744E-BBB1-AFA9E8712BB7}"/>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5" name="Rectangle 5">
            <a:extLst>
              <a:ext uri="{FF2B5EF4-FFF2-40B4-BE49-F238E27FC236}">
                <a16:creationId xmlns:a16="http://schemas.microsoft.com/office/drawing/2014/main" id="{B40FAD5A-D6EF-814F-8DFE-3C5E6D687953}"/>
              </a:ext>
            </a:extLst>
          </p:cNvPr>
          <p:cNvSpPr>
            <a:spLocks noGrp="1" noChangeArrowheads="1"/>
          </p:cNvSpPr>
          <p:nvPr>
            <p:ph type="ftr" sz="quarter" idx="11"/>
          </p:nvPr>
        </p:nvSpPr>
        <p:spPr>
          <a:ln/>
        </p:spPr>
        <p:txBody>
          <a:bodyPr/>
          <a:lstStyle>
            <a:lvl1pPr>
              <a:defRPr/>
            </a:lvl1pPr>
          </a:lstStyle>
          <a:p>
            <a:endParaRPr lang="en-VN"/>
          </a:p>
        </p:txBody>
      </p:sp>
      <p:sp>
        <p:nvSpPr>
          <p:cNvPr id="6" name="Rectangle 6">
            <a:extLst>
              <a:ext uri="{FF2B5EF4-FFF2-40B4-BE49-F238E27FC236}">
                <a16:creationId xmlns:a16="http://schemas.microsoft.com/office/drawing/2014/main" id="{ABD248EA-F898-6E41-8F77-3A4363E777DC}"/>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450385523"/>
      </p:ext>
    </p:extLst>
  </p:cSld>
  <p:clrMapOvr>
    <a:masterClrMapping/>
  </p:clrMapOvr>
  <p:transition>
    <p:wheel spokes="8"/>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FF872E24-314E-4540-8891-7A9F7A7FEF86}"/>
              </a:ext>
            </a:extLst>
          </p:cNvPr>
          <p:cNvSpPr>
            <a:spLocks noGrp="1"/>
          </p:cNvSpPr>
          <p:nvPr>
            <p:ph type="dt" sz="half" idx="10"/>
          </p:nvPr>
        </p:nvSpPr>
        <p:spPr/>
        <p:txBody>
          <a:bodyPr/>
          <a:lstStyle>
            <a:lvl1pPr>
              <a:defRPr/>
            </a:lvl1pPr>
          </a:lstStyle>
          <a:p>
            <a:pPr>
              <a:defRPr/>
            </a:pPr>
            <a:fld id="{8BEF40F9-C8F5-B045-9821-B5763E9345F9}" type="datetime1">
              <a:rPr lang="en-US" altLang="en-US"/>
              <a:pPr>
                <a:defRPr/>
              </a:pPr>
              <a:t>27/07/2026</a:t>
            </a:fld>
            <a:endParaRPr lang="en-US" sz="1800"/>
          </a:p>
        </p:txBody>
      </p:sp>
      <p:sp>
        <p:nvSpPr>
          <p:cNvPr id="4" name="Footer Placeholder 3">
            <a:extLst>
              <a:ext uri="{FF2B5EF4-FFF2-40B4-BE49-F238E27FC236}">
                <a16:creationId xmlns:a16="http://schemas.microsoft.com/office/drawing/2014/main" id="{395DCD04-E2FB-9044-837D-D0D23972574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8ACCB543-2382-434E-BE30-9FCA2C09B346}"/>
              </a:ext>
            </a:extLst>
          </p:cNvPr>
          <p:cNvSpPr>
            <a:spLocks noGrp="1"/>
          </p:cNvSpPr>
          <p:nvPr>
            <p:ph type="sldNum" sz="quarter" idx="12"/>
          </p:nvPr>
        </p:nvSpPr>
        <p:spPr/>
        <p:txBody>
          <a:bodyPr/>
          <a:lstStyle>
            <a:lvl1pPr>
              <a:defRPr/>
            </a:lvl1pPr>
          </a:lstStyle>
          <a:p>
            <a:pPr>
              <a:defRPr/>
            </a:pPr>
            <a:fld id="{9D100982-94A7-D445-84F5-85F7FB74FFC5}" type="slidenum">
              <a:rPr lang="en-US" altLang="en-US"/>
              <a:pPr>
                <a:defRPr/>
              </a:pPr>
              <a:t>‹#›</a:t>
            </a:fld>
            <a:endParaRPr lang="en-US" altLang="en-VN" sz="1800"/>
          </a:p>
        </p:txBody>
      </p:sp>
    </p:spTree>
    <p:extLst>
      <p:ext uri="{BB962C8B-B14F-4D97-AF65-F5344CB8AC3E}">
        <p14:creationId xmlns:p14="http://schemas.microsoft.com/office/powerpoint/2010/main" val="2502207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3AD60F6-0A7C-884A-A130-97A38C26E86B}"/>
              </a:ext>
            </a:extLst>
          </p:cNvPr>
          <p:cNvSpPr>
            <a:spLocks noGrp="1" noChangeArrowheads="1"/>
          </p:cNvSpPr>
          <p:nvPr>
            <p:ph type="dt" sz="half" idx="10"/>
          </p:nvPr>
        </p:nvSpPr>
        <p:spPr>
          <a:ln/>
        </p:spPr>
        <p:txBody>
          <a:bodyPr/>
          <a:lstStyle>
            <a:lvl1pPr>
              <a:defRPr/>
            </a:lvl1pPr>
          </a:lstStyle>
          <a:p>
            <a:pPr>
              <a:defRPr/>
            </a:pPr>
            <a:fld id="{8F7A383E-7B8E-8040-8690-284B43821789}" type="datetime1">
              <a:rPr lang="en-US"/>
              <a:pPr>
                <a:defRPr/>
              </a:pPr>
              <a:t>27/07/2026</a:t>
            </a:fld>
            <a:endParaRPr lang="en-US"/>
          </a:p>
        </p:txBody>
      </p:sp>
      <p:sp>
        <p:nvSpPr>
          <p:cNvPr id="5" name="Rectangle 5">
            <a:extLst>
              <a:ext uri="{FF2B5EF4-FFF2-40B4-BE49-F238E27FC236}">
                <a16:creationId xmlns:a16="http://schemas.microsoft.com/office/drawing/2014/main" id="{E202E2AD-6F5F-0F41-BBC6-15293D325F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0EFB84C-8D9D-6D4B-B9B6-4A33BBD3DA75}"/>
              </a:ext>
            </a:extLst>
          </p:cNvPr>
          <p:cNvSpPr>
            <a:spLocks noGrp="1" noChangeArrowheads="1"/>
          </p:cNvSpPr>
          <p:nvPr>
            <p:ph type="sldNum" sz="quarter" idx="12"/>
          </p:nvPr>
        </p:nvSpPr>
        <p:spPr>
          <a:ln/>
        </p:spPr>
        <p:txBody>
          <a:bodyPr/>
          <a:lstStyle>
            <a:lvl1pPr>
              <a:defRPr/>
            </a:lvl1pPr>
          </a:lstStyle>
          <a:p>
            <a:pPr>
              <a:defRPr/>
            </a:pPr>
            <a:fld id="{37639458-2F50-BF49-8765-9E0F2549B0E4}" type="slidenum">
              <a:rPr lang="en-US" altLang="en-VN"/>
              <a:pPr>
                <a:defRPr/>
              </a:pPr>
              <a:t>‹#›</a:t>
            </a:fld>
            <a:endParaRPr lang="en-US" altLang="en-VN"/>
          </a:p>
        </p:txBody>
      </p:sp>
    </p:spTree>
    <p:extLst>
      <p:ext uri="{BB962C8B-B14F-4D97-AF65-F5344CB8AC3E}">
        <p14:creationId xmlns:p14="http://schemas.microsoft.com/office/powerpoint/2010/main" val="1518386232"/>
      </p:ext>
    </p:extLst>
  </p:cSld>
  <p:clrMapOvr>
    <a:masterClrMapping/>
  </p:clrMapOvr>
  <p:transition>
    <p:wheel spokes="8"/>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D482C4B-CBBA-D744-9618-8394069EAC62}"/>
              </a:ext>
            </a:extLst>
          </p:cNvPr>
          <p:cNvSpPr>
            <a:spLocks noGrp="1" noChangeArrowheads="1"/>
          </p:cNvSpPr>
          <p:nvPr>
            <p:ph type="dt" sz="half" idx="10"/>
          </p:nvPr>
        </p:nvSpPr>
        <p:spPr>
          <a:ln/>
        </p:spPr>
        <p:txBody>
          <a:bodyPr/>
          <a:lstStyle>
            <a:lvl1pPr>
              <a:defRPr/>
            </a:lvl1pPr>
          </a:lstStyle>
          <a:p>
            <a:pPr>
              <a:defRPr/>
            </a:pPr>
            <a:fld id="{553BEBA7-70C4-754B-9EC0-F7ABDED5AAEA}" type="datetime1">
              <a:rPr lang="en-US"/>
              <a:pPr>
                <a:defRPr/>
              </a:pPr>
              <a:t>27/07/2026</a:t>
            </a:fld>
            <a:endParaRPr lang="en-US"/>
          </a:p>
        </p:txBody>
      </p:sp>
      <p:sp>
        <p:nvSpPr>
          <p:cNvPr id="5" name="Rectangle 5">
            <a:extLst>
              <a:ext uri="{FF2B5EF4-FFF2-40B4-BE49-F238E27FC236}">
                <a16:creationId xmlns:a16="http://schemas.microsoft.com/office/drawing/2014/main" id="{97A4DFB7-7F7B-194B-B102-8526BB92FF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5BA4F24-E540-1E4B-8CCA-7040B8458974}"/>
              </a:ext>
            </a:extLst>
          </p:cNvPr>
          <p:cNvSpPr>
            <a:spLocks noGrp="1" noChangeArrowheads="1"/>
          </p:cNvSpPr>
          <p:nvPr>
            <p:ph type="sldNum" sz="quarter" idx="12"/>
          </p:nvPr>
        </p:nvSpPr>
        <p:spPr>
          <a:ln/>
        </p:spPr>
        <p:txBody>
          <a:bodyPr/>
          <a:lstStyle>
            <a:lvl1pPr>
              <a:defRPr/>
            </a:lvl1pPr>
          </a:lstStyle>
          <a:p>
            <a:pPr>
              <a:defRPr/>
            </a:pPr>
            <a:fld id="{7126A4F9-C590-0948-9943-5092E7E63BF7}" type="slidenum">
              <a:rPr lang="en-US" altLang="en-VN"/>
              <a:pPr>
                <a:defRPr/>
              </a:pPr>
              <a:t>‹#›</a:t>
            </a:fld>
            <a:endParaRPr lang="en-US" altLang="en-VN"/>
          </a:p>
        </p:txBody>
      </p:sp>
    </p:spTree>
    <p:extLst>
      <p:ext uri="{BB962C8B-B14F-4D97-AF65-F5344CB8AC3E}">
        <p14:creationId xmlns:p14="http://schemas.microsoft.com/office/powerpoint/2010/main" val="1828328443"/>
      </p:ext>
    </p:extLst>
  </p:cSld>
  <p:clrMapOvr>
    <a:masterClrMapping/>
  </p:clrMapOvr>
  <p:transition>
    <p:wheel spokes="8"/>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CD975B3-DA2B-8743-9473-C1BF602082F9}"/>
              </a:ext>
            </a:extLst>
          </p:cNvPr>
          <p:cNvSpPr>
            <a:spLocks noGrp="1" noChangeArrowheads="1"/>
          </p:cNvSpPr>
          <p:nvPr>
            <p:ph type="dt" sz="half" idx="10"/>
          </p:nvPr>
        </p:nvSpPr>
        <p:spPr>
          <a:ln/>
        </p:spPr>
        <p:txBody>
          <a:bodyPr/>
          <a:lstStyle>
            <a:lvl1pPr>
              <a:defRPr/>
            </a:lvl1pPr>
          </a:lstStyle>
          <a:p>
            <a:pPr>
              <a:defRPr/>
            </a:pPr>
            <a:fld id="{28177168-6B2D-5344-94EC-17427419F68A}" type="datetime1">
              <a:rPr lang="en-US"/>
              <a:pPr>
                <a:defRPr/>
              </a:pPr>
              <a:t>27/07/2026</a:t>
            </a:fld>
            <a:endParaRPr lang="en-US"/>
          </a:p>
        </p:txBody>
      </p:sp>
      <p:sp>
        <p:nvSpPr>
          <p:cNvPr id="5" name="Rectangle 5">
            <a:extLst>
              <a:ext uri="{FF2B5EF4-FFF2-40B4-BE49-F238E27FC236}">
                <a16:creationId xmlns:a16="http://schemas.microsoft.com/office/drawing/2014/main" id="{B592DF95-9A50-CC46-A9C5-0A0F8D3E3B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60B5C22-4DBB-0B4F-9235-3DE625453D01}"/>
              </a:ext>
            </a:extLst>
          </p:cNvPr>
          <p:cNvSpPr>
            <a:spLocks noGrp="1" noChangeArrowheads="1"/>
          </p:cNvSpPr>
          <p:nvPr>
            <p:ph type="sldNum" sz="quarter" idx="12"/>
          </p:nvPr>
        </p:nvSpPr>
        <p:spPr>
          <a:ln/>
        </p:spPr>
        <p:txBody>
          <a:bodyPr/>
          <a:lstStyle>
            <a:lvl1pPr>
              <a:defRPr/>
            </a:lvl1pPr>
          </a:lstStyle>
          <a:p>
            <a:pPr>
              <a:defRPr/>
            </a:pPr>
            <a:fld id="{CDA67479-2941-1A4B-AF20-4FC1A0C3C531}" type="slidenum">
              <a:rPr lang="en-US" altLang="en-VN"/>
              <a:pPr>
                <a:defRPr/>
              </a:pPr>
              <a:t>‹#›</a:t>
            </a:fld>
            <a:endParaRPr lang="en-US" altLang="en-VN"/>
          </a:p>
        </p:txBody>
      </p:sp>
    </p:spTree>
    <p:extLst>
      <p:ext uri="{BB962C8B-B14F-4D97-AF65-F5344CB8AC3E}">
        <p14:creationId xmlns:p14="http://schemas.microsoft.com/office/powerpoint/2010/main" val="482480874"/>
      </p:ext>
    </p:extLst>
  </p:cSld>
  <p:clrMapOvr>
    <a:masterClrMapping/>
  </p:clrMapOvr>
  <p:transition>
    <p:wheel spokes="8"/>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22E1416-D469-B945-921A-70C0C9350AE5}"/>
              </a:ext>
            </a:extLst>
          </p:cNvPr>
          <p:cNvSpPr>
            <a:spLocks noGrp="1" noChangeArrowheads="1"/>
          </p:cNvSpPr>
          <p:nvPr>
            <p:ph type="dt" sz="half" idx="10"/>
          </p:nvPr>
        </p:nvSpPr>
        <p:spPr>
          <a:ln/>
        </p:spPr>
        <p:txBody>
          <a:bodyPr/>
          <a:lstStyle>
            <a:lvl1pPr>
              <a:defRPr/>
            </a:lvl1pPr>
          </a:lstStyle>
          <a:p>
            <a:pPr>
              <a:defRPr/>
            </a:pPr>
            <a:fld id="{82A3E290-F133-AF48-B82F-9665079CB9AE}" type="datetime1">
              <a:rPr lang="en-US"/>
              <a:pPr>
                <a:defRPr/>
              </a:pPr>
              <a:t>27/07/2026</a:t>
            </a:fld>
            <a:endParaRPr lang="en-US"/>
          </a:p>
        </p:txBody>
      </p:sp>
      <p:sp>
        <p:nvSpPr>
          <p:cNvPr id="6" name="Rectangle 5">
            <a:extLst>
              <a:ext uri="{FF2B5EF4-FFF2-40B4-BE49-F238E27FC236}">
                <a16:creationId xmlns:a16="http://schemas.microsoft.com/office/drawing/2014/main" id="{C1E1A470-AC86-3545-BD92-39E96429E8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635B5BF-DD6A-AB42-9C6F-18A47C76AB45}"/>
              </a:ext>
            </a:extLst>
          </p:cNvPr>
          <p:cNvSpPr>
            <a:spLocks noGrp="1" noChangeArrowheads="1"/>
          </p:cNvSpPr>
          <p:nvPr>
            <p:ph type="sldNum" sz="quarter" idx="12"/>
          </p:nvPr>
        </p:nvSpPr>
        <p:spPr>
          <a:ln/>
        </p:spPr>
        <p:txBody>
          <a:bodyPr/>
          <a:lstStyle>
            <a:lvl1pPr>
              <a:defRPr/>
            </a:lvl1pPr>
          </a:lstStyle>
          <a:p>
            <a:pPr>
              <a:defRPr/>
            </a:pPr>
            <a:fld id="{C0238B73-87E1-294A-9FE0-8796B0ECC500}" type="slidenum">
              <a:rPr lang="en-US" altLang="en-VN"/>
              <a:pPr>
                <a:defRPr/>
              </a:pPr>
              <a:t>‹#›</a:t>
            </a:fld>
            <a:endParaRPr lang="en-US" altLang="en-VN"/>
          </a:p>
        </p:txBody>
      </p:sp>
    </p:spTree>
    <p:extLst>
      <p:ext uri="{BB962C8B-B14F-4D97-AF65-F5344CB8AC3E}">
        <p14:creationId xmlns:p14="http://schemas.microsoft.com/office/powerpoint/2010/main" val="1284219168"/>
      </p:ext>
    </p:extLst>
  </p:cSld>
  <p:clrMapOvr>
    <a:masterClrMapping/>
  </p:clrMapOvr>
  <p:transition>
    <p:wheel spokes="8"/>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CE9DC1F-C60E-6C41-BDA0-DE9A766887D3}"/>
              </a:ext>
            </a:extLst>
          </p:cNvPr>
          <p:cNvSpPr>
            <a:spLocks noGrp="1" noChangeArrowheads="1"/>
          </p:cNvSpPr>
          <p:nvPr>
            <p:ph type="dt" sz="half" idx="10"/>
          </p:nvPr>
        </p:nvSpPr>
        <p:spPr>
          <a:ln/>
        </p:spPr>
        <p:txBody>
          <a:bodyPr/>
          <a:lstStyle>
            <a:lvl1pPr>
              <a:defRPr/>
            </a:lvl1pPr>
          </a:lstStyle>
          <a:p>
            <a:pPr>
              <a:defRPr/>
            </a:pPr>
            <a:fld id="{FC324245-ED4D-874D-A9BF-ED7BD7086E34}" type="datetime1">
              <a:rPr lang="en-US"/>
              <a:pPr>
                <a:defRPr/>
              </a:pPr>
              <a:t>27/07/2026</a:t>
            </a:fld>
            <a:endParaRPr lang="en-US"/>
          </a:p>
        </p:txBody>
      </p:sp>
      <p:sp>
        <p:nvSpPr>
          <p:cNvPr id="8" name="Rectangle 5">
            <a:extLst>
              <a:ext uri="{FF2B5EF4-FFF2-40B4-BE49-F238E27FC236}">
                <a16:creationId xmlns:a16="http://schemas.microsoft.com/office/drawing/2014/main" id="{FB707E5A-EDC9-604B-9438-EEAEC70531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477B5EB-D77B-7040-9308-CFDF034C2CFE}"/>
              </a:ext>
            </a:extLst>
          </p:cNvPr>
          <p:cNvSpPr>
            <a:spLocks noGrp="1" noChangeArrowheads="1"/>
          </p:cNvSpPr>
          <p:nvPr>
            <p:ph type="sldNum" sz="quarter" idx="12"/>
          </p:nvPr>
        </p:nvSpPr>
        <p:spPr>
          <a:ln/>
        </p:spPr>
        <p:txBody>
          <a:bodyPr/>
          <a:lstStyle>
            <a:lvl1pPr>
              <a:defRPr/>
            </a:lvl1pPr>
          </a:lstStyle>
          <a:p>
            <a:pPr>
              <a:defRPr/>
            </a:pPr>
            <a:fld id="{CAA68E26-C550-BC46-8CCC-317262E06B70}" type="slidenum">
              <a:rPr lang="en-US" altLang="en-VN"/>
              <a:pPr>
                <a:defRPr/>
              </a:pPr>
              <a:t>‹#›</a:t>
            </a:fld>
            <a:endParaRPr lang="en-US" altLang="en-VN"/>
          </a:p>
        </p:txBody>
      </p:sp>
    </p:spTree>
    <p:extLst>
      <p:ext uri="{BB962C8B-B14F-4D97-AF65-F5344CB8AC3E}">
        <p14:creationId xmlns:p14="http://schemas.microsoft.com/office/powerpoint/2010/main" val="3676959911"/>
      </p:ext>
    </p:extLst>
  </p:cSld>
  <p:clrMapOvr>
    <a:masterClrMapping/>
  </p:clrMapOvr>
  <p:transition>
    <p:wheel spokes="8"/>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4C4D458-41A5-0844-AAAA-41EBE6BA5E21}"/>
              </a:ext>
            </a:extLst>
          </p:cNvPr>
          <p:cNvSpPr>
            <a:spLocks noGrp="1" noChangeArrowheads="1"/>
          </p:cNvSpPr>
          <p:nvPr>
            <p:ph type="dt" sz="half" idx="10"/>
          </p:nvPr>
        </p:nvSpPr>
        <p:spPr>
          <a:ln/>
        </p:spPr>
        <p:txBody>
          <a:bodyPr/>
          <a:lstStyle>
            <a:lvl1pPr>
              <a:defRPr/>
            </a:lvl1pPr>
          </a:lstStyle>
          <a:p>
            <a:pPr>
              <a:defRPr/>
            </a:pPr>
            <a:fld id="{D89731FA-622B-7F42-91A9-212074FEBBBB}" type="datetime1">
              <a:rPr lang="en-US"/>
              <a:pPr>
                <a:defRPr/>
              </a:pPr>
              <a:t>27/07/2026</a:t>
            </a:fld>
            <a:endParaRPr lang="en-US"/>
          </a:p>
        </p:txBody>
      </p:sp>
      <p:sp>
        <p:nvSpPr>
          <p:cNvPr id="4" name="Rectangle 5">
            <a:extLst>
              <a:ext uri="{FF2B5EF4-FFF2-40B4-BE49-F238E27FC236}">
                <a16:creationId xmlns:a16="http://schemas.microsoft.com/office/drawing/2014/main" id="{84610CF2-D71F-1B4F-BCF3-BE5D865DCF6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1129B7D-A2CB-4442-9065-13639D05E172}"/>
              </a:ext>
            </a:extLst>
          </p:cNvPr>
          <p:cNvSpPr>
            <a:spLocks noGrp="1" noChangeArrowheads="1"/>
          </p:cNvSpPr>
          <p:nvPr>
            <p:ph type="sldNum" sz="quarter" idx="12"/>
          </p:nvPr>
        </p:nvSpPr>
        <p:spPr>
          <a:ln/>
        </p:spPr>
        <p:txBody>
          <a:bodyPr/>
          <a:lstStyle>
            <a:lvl1pPr>
              <a:defRPr/>
            </a:lvl1pPr>
          </a:lstStyle>
          <a:p>
            <a:pPr>
              <a:defRPr/>
            </a:pPr>
            <a:fld id="{9B14A90E-E665-4C49-BA89-51CDEAD437BD}" type="slidenum">
              <a:rPr lang="en-US" altLang="en-VN"/>
              <a:pPr>
                <a:defRPr/>
              </a:pPr>
              <a:t>‹#›</a:t>
            </a:fld>
            <a:endParaRPr lang="en-US" altLang="en-VN"/>
          </a:p>
        </p:txBody>
      </p:sp>
    </p:spTree>
    <p:extLst>
      <p:ext uri="{BB962C8B-B14F-4D97-AF65-F5344CB8AC3E}">
        <p14:creationId xmlns:p14="http://schemas.microsoft.com/office/powerpoint/2010/main" val="3852053631"/>
      </p:ext>
    </p:extLst>
  </p:cSld>
  <p:clrMapOvr>
    <a:masterClrMapping/>
  </p:clrMapOvr>
  <p:transition>
    <p:wheel spokes="8"/>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B04059E-492F-104A-912B-096622681EC8}"/>
              </a:ext>
            </a:extLst>
          </p:cNvPr>
          <p:cNvSpPr>
            <a:spLocks noGrp="1" noChangeArrowheads="1"/>
          </p:cNvSpPr>
          <p:nvPr>
            <p:ph type="dt" sz="half" idx="10"/>
          </p:nvPr>
        </p:nvSpPr>
        <p:spPr>
          <a:ln/>
        </p:spPr>
        <p:txBody>
          <a:bodyPr/>
          <a:lstStyle>
            <a:lvl1pPr>
              <a:defRPr/>
            </a:lvl1pPr>
          </a:lstStyle>
          <a:p>
            <a:pPr>
              <a:defRPr/>
            </a:pPr>
            <a:fld id="{B0C50987-D28E-C447-9447-734CE571BFF1}" type="datetime1">
              <a:rPr lang="en-US"/>
              <a:pPr>
                <a:defRPr/>
              </a:pPr>
              <a:t>27/07/2026</a:t>
            </a:fld>
            <a:endParaRPr lang="en-US"/>
          </a:p>
        </p:txBody>
      </p:sp>
      <p:sp>
        <p:nvSpPr>
          <p:cNvPr id="3" name="Rectangle 5">
            <a:extLst>
              <a:ext uri="{FF2B5EF4-FFF2-40B4-BE49-F238E27FC236}">
                <a16:creationId xmlns:a16="http://schemas.microsoft.com/office/drawing/2014/main" id="{7C4C29AF-D034-8541-BF8F-ACA4D2FA4F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12106429-A405-B34F-9622-6755F758AE78}"/>
              </a:ext>
            </a:extLst>
          </p:cNvPr>
          <p:cNvSpPr>
            <a:spLocks noGrp="1" noChangeArrowheads="1"/>
          </p:cNvSpPr>
          <p:nvPr>
            <p:ph type="sldNum" sz="quarter" idx="12"/>
          </p:nvPr>
        </p:nvSpPr>
        <p:spPr>
          <a:ln/>
        </p:spPr>
        <p:txBody>
          <a:bodyPr/>
          <a:lstStyle>
            <a:lvl1pPr>
              <a:defRPr/>
            </a:lvl1pPr>
          </a:lstStyle>
          <a:p>
            <a:pPr>
              <a:defRPr/>
            </a:pPr>
            <a:fld id="{6BDDD18E-8AC8-7E46-8159-A7585BD312B3}" type="slidenum">
              <a:rPr lang="en-US" altLang="en-VN"/>
              <a:pPr>
                <a:defRPr/>
              </a:pPr>
              <a:t>‹#›</a:t>
            </a:fld>
            <a:endParaRPr lang="en-US" altLang="en-VN"/>
          </a:p>
        </p:txBody>
      </p:sp>
    </p:spTree>
    <p:extLst>
      <p:ext uri="{BB962C8B-B14F-4D97-AF65-F5344CB8AC3E}">
        <p14:creationId xmlns:p14="http://schemas.microsoft.com/office/powerpoint/2010/main" val="831762136"/>
      </p:ext>
    </p:extLst>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832A894-1A21-F54F-AE4B-9E39863C7F01}"/>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5" name="Rectangle 5">
            <a:extLst>
              <a:ext uri="{FF2B5EF4-FFF2-40B4-BE49-F238E27FC236}">
                <a16:creationId xmlns:a16="http://schemas.microsoft.com/office/drawing/2014/main" id="{2F5B027E-5095-FB40-937B-19DB41534842}"/>
              </a:ext>
            </a:extLst>
          </p:cNvPr>
          <p:cNvSpPr>
            <a:spLocks noGrp="1" noChangeArrowheads="1"/>
          </p:cNvSpPr>
          <p:nvPr>
            <p:ph type="ftr" sz="quarter" idx="11"/>
          </p:nvPr>
        </p:nvSpPr>
        <p:spPr>
          <a:ln/>
        </p:spPr>
        <p:txBody>
          <a:bodyPr/>
          <a:lstStyle>
            <a:lvl1pPr>
              <a:defRPr/>
            </a:lvl1pPr>
          </a:lstStyle>
          <a:p>
            <a:endParaRPr lang="en-VN"/>
          </a:p>
        </p:txBody>
      </p:sp>
      <p:sp>
        <p:nvSpPr>
          <p:cNvPr id="6" name="Rectangle 6">
            <a:extLst>
              <a:ext uri="{FF2B5EF4-FFF2-40B4-BE49-F238E27FC236}">
                <a16:creationId xmlns:a16="http://schemas.microsoft.com/office/drawing/2014/main" id="{5AC19BEA-0E3B-F248-89E6-350174FAF535}"/>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1576373087"/>
      </p:ext>
    </p:extLst>
  </p:cSld>
  <p:clrMapOvr>
    <a:masterClrMapping/>
  </p:clrMapOvr>
  <p:transition>
    <p:wheel spokes="8"/>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3F1B9D4-05BC-3245-9E8D-7C6DAE31B157}"/>
              </a:ext>
            </a:extLst>
          </p:cNvPr>
          <p:cNvSpPr>
            <a:spLocks noGrp="1" noChangeArrowheads="1"/>
          </p:cNvSpPr>
          <p:nvPr>
            <p:ph type="dt" sz="half" idx="10"/>
          </p:nvPr>
        </p:nvSpPr>
        <p:spPr>
          <a:ln/>
        </p:spPr>
        <p:txBody>
          <a:bodyPr/>
          <a:lstStyle>
            <a:lvl1pPr>
              <a:defRPr/>
            </a:lvl1pPr>
          </a:lstStyle>
          <a:p>
            <a:pPr>
              <a:defRPr/>
            </a:pPr>
            <a:fld id="{F2748D26-0399-7242-94FE-69CEC32DBF82}" type="datetime1">
              <a:rPr lang="en-US"/>
              <a:pPr>
                <a:defRPr/>
              </a:pPr>
              <a:t>27/07/2026</a:t>
            </a:fld>
            <a:endParaRPr lang="en-US"/>
          </a:p>
        </p:txBody>
      </p:sp>
      <p:sp>
        <p:nvSpPr>
          <p:cNvPr id="6" name="Rectangle 5">
            <a:extLst>
              <a:ext uri="{FF2B5EF4-FFF2-40B4-BE49-F238E27FC236}">
                <a16:creationId xmlns:a16="http://schemas.microsoft.com/office/drawing/2014/main" id="{0E56A9A1-88CB-5540-A486-B894EF0F24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68010D5-D113-D94B-B48A-9BD454AD48FF}"/>
              </a:ext>
            </a:extLst>
          </p:cNvPr>
          <p:cNvSpPr>
            <a:spLocks noGrp="1" noChangeArrowheads="1"/>
          </p:cNvSpPr>
          <p:nvPr>
            <p:ph type="sldNum" sz="quarter" idx="12"/>
          </p:nvPr>
        </p:nvSpPr>
        <p:spPr>
          <a:ln/>
        </p:spPr>
        <p:txBody>
          <a:bodyPr/>
          <a:lstStyle>
            <a:lvl1pPr>
              <a:defRPr/>
            </a:lvl1pPr>
          </a:lstStyle>
          <a:p>
            <a:pPr>
              <a:defRPr/>
            </a:pPr>
            <a:fld id="{44B53660-752C-C24F-BAD6-35E15E001A4F}" type="slidenum">
              <a:rPr lang="en-US" altLang="en-VN"/>
              <a:pPr>
                <a:defRPr/>
              </a:pPr>
              <a:t>‹#›</a:t>
            </a:fld>
            <a:endParaRPr lang="en-US" altLang="en-VN"/>
          </a:p>
        </p:txBody>
      </p:sp>
    </p:spTree>
    <p:extLst>
      <p:ext uri="{BB962C8B-B14F-4D97-AF65-F5344CB8AC3E}">
        <p14:creationId xmlns:p14="http://schemas.microsoft.com/office/powerpoint/2010/main" val="3141201723"/>
      </p:ext>
    </p:extLst>
  </p:cSld>
  <p:clrMapOvr>
    <a:masterClrMapping/>
  </p:clrMapOvr>
  <p:transition>
    <p:wheel spokes="8"/>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5557136-564E-FC46-8DB7-30F1DFABEE28}"/>
              </a:ext>
            </a:extLst>
          </p:cNvPr>
          <p:cNvSpPr>
            <a:spLocks noGrp="1" noChangeArrowheads="1"/>
          </p:cNvSpPr>
          <p:nvPr>
            <p:ph type="dt" sz="half" idx="10"/>
          </p:nvPr>
        </p:nvSpPr>
        <p:spPr>
          <a:ln/>
        </p:spPr>
        <p:txBody>
          <a:bodyPr/>
          <a:lstStyle>
            <a:lvl1pPr>
              <a:defRPr/>
            </a:lvl1pPr>
          </a:lstStyle>
          <a:p>
            <a:pPr>
              <a:defRPr/>
            </a:pPr>
            <a:fld id="{ED8A6826-5799-E841-957A-AFFE36656CFB}" type="datetime1">
              <a:rPr lang="en-US"/>
              <a:pPr>
                <a:defRPr/>
              </a:pPr>
              <a:t>27/07/2026</a:t>
            </a:fld>
            <a:endParaRPr lang="en-US"/>
          </a:p>
        </p:txBody>
      </p:sp>
      <p:sp>
        <p:nvSpPr>
          <p:cNvPr id="6" name="Rectangle 5">
            <a:extLst>
              <a:ext uri="{FF2B5EF4-FFF2-40B4-BE49-F238E27FC236}">
                <a16:creationId xmlns:a16="http://schemas.microsoft.com/office/drawing/2014/main" id="{F1827F51-FAFE-4446-99A9-8309B57ADF6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76DFBBF-8313-C54D-82E8-A4D68395C95F}"/>
              </a:ext>
            </a:extLst>
          </p:cNvPr>
          <p:cNvSpPr>
            <a:spLocks noGrp="1" noChangeArrowheads="1"/>
          </p:cNvSpPr>
          <p:nvPr>
            <p:ph type="sldNum" sz="quarter" idx="12"/>
          </p:nvPr>
        </p:nvSpPr>
        <p:spPr>
          <a:ln/>
        </p:spPr>
        <p:txBody>
          <a:bodyPr/>
          <a:lstStyle>
            <a:lvl1pPr>
              <a:defRPr/>
            </a:lvl1pPr>
          </a:lstStyle>
          <a:p>
            <a:pPr>
              <a:defRPr/>
            </a:pPr>
            <a:fld id="{4E11E819-5BC2-6848-93BA-2299C86604BE}" type="slidenum">
              <a:rPr lang="en-US" altLang="en-VN"/>
              <a:pPr>
                <a:defRPr/>
              </a:pPr>
              <a:t>‹#›</a:t>
            </a:fld>
            <a:endParaRPr lang="en-US" altLang="en-VN"/>
          </a:p>
        </p:txBody>
      </p:sp>
    </p:spTree>
    <p:extLst>
      <p:ext uri="{BB962C8B-B14F-4D97-AF65-F5344CB8AC3E}">
        <p14:creationId xmlns:p14="http://schemas.microsoft.com/office/powerpoint/2010/main" val="1675104876"/>
      </p:ext>
    </p:extLst>
  </p:cSld>
  <p:clrMapOvr>
    <a:masterClrMapping/>
  </p:clrMapOvr>
  <p:transition>
    <p:wheel spokes="8"/>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A590A08-A0F2-6948-BB5F-2672F30E695E}"/>
              </a:ext>
            </a:extLst>
          </p:cNvPr>
          <p:cNvSpPr>
            <a:spLocks noGrp="1" noChangeArrowheads="1"/>
          </p:cNvSpPr>
          <p:nvPr>
            <p:ph type="dt" sz="half" idx="10"/>
          </p:nvPr>
        </p:nvSpPr>
        <p:spPr>
          <a:ln/>
        </p:spPr>
        <p:txBody>
          <a:bodyPr/>
          <a:lstStyle>
            <a:lvl1pPr>
              <a:defRPr/>
            </a:lvl1pPr>
          </a:lstStyle>
          <a:p>
            <a:pPr>
              <a:defRPr/>
            </a:pPr>
            <a:fld id="{8BEA6557-9A56-CE40-97F2-78D9C3961293}" type="datetime1">
              <a:rPr lang="en-US"/>
              <a:pPr>
                <a:defRPr/>
              </a:pPr>
              <a:t>27/07/2026</a:t>
            </a:fld>
            <a:endParaRPr lang="en-US"/>
          </a:p>
        </p:txBody>
      </p:sp>
      <p:sp>
        <p:nvSpPr>
          <p:cNvPr id="5" name="Rectangle 5">
            <a:extLst>
              <a:ext uri="{FF2B5EF4-FFF2-40B4-BE49-F238E27FC236}">
                <a16:creationId xmlns:a16="http://schemas.microsoft.com/office/drawing/2014/main" id="{9E36E252-5056-C047-BBDF-CA00285EFF2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A32022-88B8-4448-88AC-983FC15EE6CD}"/>
              </a:ext>
            </a:extLst>
          </p:cNvPr>
          <p:cNvSpPr>
            <a:spLocks noGrp="1" noChangeArrowheads="1"/>
          </p:cNvSpPr>
          <p:nvPr>
            <p:ph type="sldNum" sz="quarter" idx="12"/>
          </p:nvPr>
        </p:nvSpPr>
        <p:spPr>
          <a:ln/>
        </p:spPr>
        <p:txBody>
          <a:bodyPr/>
          <a:lstStyle>
            <a:lvl1pPr>
              <a:defRPr/>
            </a:lvl1pPr>
          </a:lstStyle>
          <a:p>
            <a:pPr>
              <a:defRPr/>
            </a:pPr>
            <a:fld id="{FBBA575B-4106-4143-846B-BA96C77E3F6E}" type="slidenum">
              <a:rPr lang="en-US" altLang="en-VN"/>
              <a:pPr>
                <a:defRPr/>
              </a:pPr>
              <a:t>‹#›</a:t>
            </a:fld>
            <a:endParaRPr lang="en-US" altLang="en-VN"/>
          </a:p>
        </p:txBody>
      </p:sp>
    </p:spTree>
    <p:extLst>
      <p:ext uri="{BB962C8B-B14F-4D97-AF65-F5344CB8AC3E}">
        <p14:creationId xmlns:p14="http://schemas.microsoft.com/office/powerpoint/2010/main" val="3378249047"/>
      </p:ext>
    </p:extLst>
  </p:cSld>
  <p:clrMapOvr>
    <a:masterClrMapping/>
  </p:clrMapOvr>
  <p:transition>
    <p:wheel spokes="8"/>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19434A2-C21C-244C-B1D1-926503676101}"/>
              </a:ext>
            </a:extLst>
          </p:cNvPr>
          <p:cNvSpPr>
            <a:spLocks noGrp="1" noChangeArrowheads="1"/>
          </p:cNvSpPr>
          <p:nvPr>
            <p:ph type="dt" sz="half" idx="10"/>
          </p:nvPr>
        </p:nvSpPr>
        <p:spPr>
          <a:ln/>
        </p:spPr>
        <p:txBody>
          <a:bodyPr/>
          <a:lstStyle>
            <a:lvl1pPr>
              <a:defRPr/>
            </a:lvl1pPr>
          </a:lstStyle>
          <a:p>
            <a:pPr>
              <a:defRPr/>
            </a:pPr>
            <a:fld id="{9A49413D-4820-4441-A7CC-BE40F5581421}" type="datetime1">
              <a:rPr lang="en-US"/>
              <a:pPr>
                <a:defRPr/>
              </a:pPr>
              <a:t>27/07/2026</a:t>
            </a:fld>
            <a:endParaRPr lang="en-US"/>
          </a:p>
        </p:txBody>
      </p:sp>
      <p:sp>
        <p:nvSpPr>
          <p:cNvPr id="5" name="Rectangle 5">
            <a:extLst>
              <a:ext uri="{FF2B5EF4-FFF2-40B4-BE49-F238E27FC236}">
                <a16:creationId xmlns:a16="http://schemas.microsoft.com/office/drawing/2014/main" id="{D6C8F1A9-D849-BF47-8CA8-515B7CDA6B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EA28C29-93E9-2341-9404-C93C601356AB}"/>
              </a:ext>
            </a:extLst>
          </p:cNvPr>
          <p:cNvSpPr>
            <a:spLocks noGrp="1" noChangeArrowheads="1"/>
          </p:cNvSpPr>
          <p:nvPr>
            <p:ph type="sldNum" sz="quarter" idx="12"/>
          </p:nvPr>
        </p:nvSpPr>
        <p:spPr>
          <a:ln/>
        </p:spPr>
        <p:txBody>
          <a:bodyPr/>
          <a:lstStyle>
            <a:lvl1pPr>
              <a:defRPr/>
            </a:lvl1pPr>
          </a:lstStyle>
          <a:p>
            <a:pPr>
              <a:defRPr/>
            </a:pPr>
            <a:fld id="{8FB4D194-B64F-AA45-ABE1-7D50D42D0765}" type="slidenum">
              <a:rPr lang="en-US" altLang="en-VN"/>
              <a:pPr>
                <a:defRPr/>
              </a:pPr>
              <a:t>‹#›</a:t>
            </a:fld>
            <a:endParaRPr lang="en-US" altLang="en-VN"/>
          </a:p>
        </p:txBody>
      </p:sp>
    </p:spTree>
    <p:extLst>
      <p:ext uri="{BB962C8B-B14F-4D97-AF65-F5344CB8AC3E}">
        <p14:creationId xmlns:p14="http://schemas.microsoft.com/office/powerpoint/2010/main" val="2060349939"/>
      </p:ext>
    </p:extLst>
  </p:cSld>
  <p:clrMapOvr>
    <a:masterClrMapping/>
  </p:clrMapOvr>
  <p:transition>
    <p:wheel spokes="8"/>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F471967-5B9C-AC49-BEA0-5D634C0CD365}"/>
              </a:ext>
            </a:extLst>
          </p:cNvPr>
          <p:cNvSpPr>
            <a:spLocks noGrp="1" noChangeArrowheads="1"/>
          </p:cNvSpPr>
          <p:nvPr>
            <p:ph type="dt" sz="half" idx="10"/>
          </p:nvPr>
        </p:nvSpPr>
        <p:spPr>
          <a:ln/>
        </p:spPr>
        <p:txBody>
          <a:bodyPr/>
          <a:lstStyle>
            <a:lvl1pPr>
              <a:defRPr/>
            </a:lvl1pPr>
          </a:lstStyle>
          <a:p>
            <a:pPr>
              <a:defRPr/>
            </a:pPr>
            <a:fld id="{A24B280E-537F-7547-B6F6-57BD6BB7A1CC}" type="datetime1">
              <a:rPr lang="en-US"/>
              <a:pPr>
                <a:defRPr/>
              </a:pPr>
              <a:t>27/07/2026</a:t>
            </a:fld>
            <a:endParaRPr lang="en-US"/>
          </a:p>
        </p:txBody>
      </p:sp>
      <p:sp>
        <p:nvSpPr>
          <p:cNvPr id="5" name="Rectangle 5">
            <a:extLst>
              <a:ext uri="{FF2B5EF4-FFF2-40B4-BE49-F238E27FC236}">
                <a16:creationId xmlns:a16="http://schemas.microsoft.com/office/drawing/2014/main" id="{AB20DDFE-F175-8747-85B5-1FB411269E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B71D892-10F3-1F40-A7EC-CB17BCE06F7F}"/>
              </a:ext>
            </a:extLst>
          </p:cNvPr>
          <p:cNvSpPr>
            <a:spLocks noGrp="1" noChangeArrowheads="1"/>
          </p:cNvSpPr>
          <p:nvPr>
            <p:ph type="sldNum" sz="quarter" idx="12"/>
          </p:nvPr>
        </p:nvSpPr>
        <p:spPr>
          <a:ln/>
        </p:spPr>
        <p:txBody>
          <a:bodyPr/>
          <a:lstStyle>
            <a:lvl1pPr>
              <a:defRPr/>
            </a:lvl1pPr>
          </a:lstStyle>
          <a:p>
            <a:pPr>
              <a:defRPr/>
            </a:pPr>
            <a:fld id="{CFAFA4F1-D49B-DE49-855D-B2B3C1F6C285}" type="slidenum">
              <a:rPr lang="en-US" altLang="en-VN"/>
              <a:pPr>
                <a:defRPr/>
              </a:pPr>
              <a:t>‹#›</a:t>
            </a:fld>
            <a:endParaRPr lang="en-US" altLang="en-VN"/>
          </a:p>
        </p:txBody>
      </p:sp>
    </p:spTree>
    <p:extLst>
      <p:ext uri="{BB962C8B-B14F-4D97-AF65-F5344CB8AC3E}">
        <p14:creationId xmlns:p14="http://schemas.microsoft.com/office/powerpoint/2010/main" val="3346737133"/>
      </p:ext>
    </p:extLst>
  </p:cSld>
  <p:clrMapOvr>
    <a:masterClrMapping/>
  </p:clrMapOvr>
  <p:transition>
    <p:wheel spokes="8"/>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B09F492-7EB4-5C4D-9590-20D1AA36E1E9}"/>
              </a:ext>
            </a:extLst>
          </p:cNvPr>
          <p:cNvSpPr>
            <a:spLocks noGrp="1" noChangeArrowheads="1"/>
          </p:cNvSpPr>
          <p:nvPr>
            <p:ph type="dt" sz="half" idx="10"/>
          </p:nvPr>
        </p:nvSpPr>
        <p:spPr>
          <a:ln/>
        </p:spPr>
        <p:txBody>
          <a:bodyPr/>
          <a:lstStyle>
            <a:lvl1pPr>
              <a:defRPr/>
            </a:lvl1pPr>
          </a:lstStyle>
          <a:p>
            <a:pPr>
              <a:defRPr/>
            </a:pPr>
            <a:fld id="{575A4E37-BF61-5747-89EF-416F4DF25183}" type="datetime1">
              <a:rPr lang="en-US"/>
              <a:pPr>
                <a:defRPr/>
              </a:pPr>
              <a:t>27/07/2026</a:t>
            </a:fld>
            <a:endParaRPr lang="en-US"/>
          </a:p>
        </p:txBody>
      </p:sp>
      <p:sp>
        <p:nvSpPr>
          <p:cNvPr id="5" name="Rectangle 5">
            <a:extLst>
              <a:ext uri="{FF2B5EF4-FFF2-40B4-BE49-F238E27FC236}">
                <a16:creationId xmlns:a16="http://schemas.microsoft.com/office/drawing/2014/main" id="{937C55A9-5E5A-9247-AC16-902C6BB0CF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7195F1B-C571-4B41-81A8-D658EBC9660D}"/>
              </a:ext>
            </a:extLst>
          </p:cNvPr>
          <p:cNvSpPr>
            <a:spLocks noGrp="1" noChangeArrowheads="1"/>
          </p:cNvSpPr>
          <p:nvPr>
            <p:ph type="sldNum" sz="quarter" idx="12"/>
          </p:nvPr>
        </p:nvSpPr>
        <p:spPr>
          <a:ln/>
        </p:spPr>
        <p:txBody>
          <a:bodyPr/>
          <a:lstStyle>
            <a:lvl1pPr>
              <a:defRPr/>
            </a:lvl1pPr>
          </a:lstStyle>
          <a:p>
            <a:pPr>
              <a:defRPr/>
            </a:pPr>
            <a:fld id="{07C84AAE-7460-8045-B0D7-C0385F452ABE}" type="slidenum">
              <a:rPr lang="en-US" altLang="en-VN"/>
              <a:pPr>
                <a:defRPr/>
              </a:pPr>
              <a:t>‹#›</a:t>
            </a:fld>
            <a:endParaRPr lang="en-US" altLang="en-VN"/>
          </a:p>
        </p:txBody>
      </p:sp>
    </p:spTree>
    <p:extLst>
      <p:ext uri="{BB962C8B-B14F-4D97-AF65-F5344CB8AC3E}">
        <p14:creationId xmlns:p14="http://schemas.microsoft.com/office/powerpoint/2010/main" val="421362232"/>
      </p:ext>
    </p:extLst>
  </p:cSld>
  <p:clrMapOvr>
    <a:masterClrMapping/>
  </p:clrMapOvr>
  <p:transition>
    <p:wheel spokes="8"/>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B8886DE-7FF0-0646-894E-DC6720C8D81D}"/>
              </a:ext>
            </a:extLst>
          </p:cNvPr>
          <p:cNvSpPr>
            <a:spLocks noGrp="1" noChangeArrowheads="1"/>
          </p:cNvSpPr>
          <p:nvPr>
            <p:ph type="dt" sz="half" idx="10"/>
          </p:nvPr>
        </p:nvSpPr>
        <p:spPr>
          <a:ln/>
        </p:spPr>
        <p:txBody>
          <a:bodyPr/>
          <a:lstStyle>
            <a:lvl1pPr>
              <a:defRPr/>
            </a:lvl1pPr>
          </a:lstStyle>
          <a:p>
            <a:pPr>
              <a:defRPr/>
            </a:pPr>
            <a:fld id="{F66993F3-0109-DD47-99F1-5990FDD8ABB6}" type="datetime1">
              <a:rPr lang="en-US"/>
              <a:pPr>
                <a:defRPr/>
              </a:pPr>
              <a:t>27/07/2026</a:t>
            </a:fld>
            <a:endParaRPr lang="en-US"/>
          </a:p>
        </p:txBody>
      </p:sp>
      <p:sp>
        <p:nvSpPr>
          <p:cNvPr id="5" name="Rectangle 5">
            <a:extLst>
              <a:ext uri="{FF2B5EF4-FFF2-40B4-BE49-F238E27FC236}">
                <a16:creationId xmlns:a16="http://schemas.microsoft.com/office/drawing/2014/main" id="{2D49900F-99D5-B44A-99C1-0497EAEB990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DA990E-85FA-1E4F-8FA6-B5B3D076AEC9}"/>
              </a:ext>
            </a:extLst>
          </p:cNvPr>
          <p:cNvSpPr>
            <a:spLocks noGrp="1" noChangeArrowheads="1"/>
          </p:cNvSpPr>
          <p:nvPr>
            <p:ph type="sldNum" sz="quarter" idx="12"/>
          </p:nvPr>
        </p:nvSpPr>
        <p:spPr>
          <a:ln/>
        </p:spPr>
        <p:txBody>
          <a:bodyPr/>
          <a:lstStyle>
            <a:lvl1pPr>
              <a:defRPr/>
            </a:lvl1pPr>
          </a:lstStyle>
          <a:p>
            <a:pPr>
              <a:defRPr/>
            </a:pPr>
            <a:fld id="{1DAA4920-B554-5E40-A085-29F343B166F2}" type="slidenum">
              <a:rPr lang="en-US" altLang="en-VN"/>
              <a:pPr>
                <a:defRPr/>
              </a:pPr>
              <a:t>‹#›</a:t>
            </a:fld>
            <a:endParaRPr lang="en-US" altLang="en-VN"/>
          </a:p>
        </p:txBody>
      </p:sp>
    </p:spTree>
    <p:extLst>
      <p:ext uri="{BB962C8B-B14F-4D97-AF65-F5344CB8AC3E}">
        <p14:creationId xmlns:p14="http://schemas.microsoft.com/office/powerpoint/2010/main" val="1275460500"/>
      </p:ext>
    </p:extLst>
  </p:cSld>
  <p:clrMapOvr>
    <a:masterClrMapping/>
  </p:clrMapOvr>
  <p:transition>
    <p:wheel spokes="8"/>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477A891-DFE4-6043-9B4F-375968B62E7F}"/>
              </a:ext>
            </a:extLst>
          </p:cNvPr>
          <p:cNvSpPr>
            <a:spLocks noGrp="1" noChangeArrowheads="1"/>
          </p:cNvSpPr>
          <p:nvPr>
            <p:ph type="dt" sz="half" idx="10"/>
          </p:nvPr>
        </p:nvSpPr>
        <p:spPr>
          <a:ln/>
        </p:spPr>
        <p:txBody>
          <a:bodyPr/>
          <a:lstStyle>
            <a:lvl1pPr>
              <a:defRPr/>
            </a:lvl1pPr>
          </a:lstStyle>
          <a:p>
            <a:pPr>
              <a:defRPr/>
            </a:pPr>
            <a:fld id="{04694D51-DD31-B44F-856E-8D5D71CABFB0}" type="datetime1">
              <a:rPr lang="en-US"/>
              <a:pPr>
                <a:defRPr/>
              </a:pPr>
              <a:t>27/07/2026</a:t>
            </a:fld>
            <a:endParaRPr lang="en-US"/>
          </a:p>
        </p:txBody>
      </p:sp>
      <p:sp>
        <p:nvSpPr>
          <p:cNvPr id="6" name="Rectangle 5">
            <a:extLst>
              <a:ext uri="{FF2B5EF4-FFF2-40B4-BE49-F238E27FC236}">
                <a16:creationId xmlns:a16="http://schemas.microsoft.com/office/drawing/2014/main" id="{AF45C178-AE2B-3048-A26C-45FF5D28BA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ECDCE82-9425-0E45-90DB-E7B8029E3246}"/>
              </a:ext>
            </a:extLst>
          </p:cNvPr>
          <p:cNvSpPr>
            <a:spLocks noGrp="1" noChangeArrowheads="1"/>
          </p:cNvSpPr>
          <p:nvPr>
            <p:ph type="sldNum" sz="quarter" idx="12"/>
          </p:nvPr>
        </p:nvSpPr>
        <p:spPr>
          <a:ln/>
        </p:spPr>
        <p:txBody>
          <a:bodyPr/>
          <a:lstStyle>
            <a:lvl1pPr>
              <a:defRPr/>
            </a:lvl1pPr>
          </a:lstStyle>
          <a:p>
            <a:pPr>
              <a:defRPr/>
            </a:pPr>
            <a:fld id="{795C885C-2078-1C41-8E09-5373683AA1E6}" type="slidenum">
              <a:rPr lang="en-US" altLang="en-VN"/>
              <a:pPr>
                <a:defRPr/>
              </a:pPr>
              <a:t>‹#›</a:t>
            </a:fld>
            <a:endParaRPr lang="en-US" altLang="en-VN"/>
          </a:p>
        </p:txBody>
      </p:sp>
    </p:spTree>
    <p:extLst>
      <p:ext uri="{BB962C8B-B14F-4D97-AF65-F5344CB8AC3E}">
        <p14:creationId xmlns:p14="http://schemas.microsoft.com/office/powerpoint/2010/main" val="4205854763"/>
      </p:ext>
    </p:extLst>
  </p:cSld>
  <p:clrMapOvr>
    <a:masterClrMapping/>
  </p:clrMapOvr>
  <p:transition>
    <p:wheel spokes="8"/>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D50EE0D-20BA-9A4F-B536-A9BFCE76FBE1}"/>
              </a:ext>
            </a:extLst>
          </p:cNvPr>
          <p:cNvSpPr>
            <a:spLocks noGrp="1" noChangeArrowheads="1"/>
          </p:cNvSpPr>
          <p:nvPr>
            <p:ph type="dt" sz="half" idx="10"/>
          </p:nvPr>
        </p:nvSpPr>
        <p:spPr>
          <a:ln/>
        </p:spPr>
        <p:txBody>
          <a:bodyPr/>
          <a:lstStyle>
            <a:lvl1pPr>
              <a:defRPr/>
            </a:lvl1pPr>
          </a:lstStyle>
          <a:p>
            <a:pPr>
              <a:defRPr/>
            </a:pPr>
            <a:fld id="{953656E5-0A78-DB43-B516-74E2CEF6D362}" type="datetime1">
              <a:rPr lang="en-US"/>
              <a:pPr>
                <a:defRPr/>
              </a:pPr>
              <a:t>27/07/2026</a:t>
            </a:fld>
            <a:endParaRPr lang="en-US"/>
          </a:p>
        </p:txBody>
      </p:sp>
      <p:sp>
        <p:nvSpPr>
          <p:cNvPr id="8" name="Rectangle 5">
            <a:extLst>
              <a:ext uri="{FF2B5EF4-FFF2-40B4-BE49-F238E27FC236}">
                <a16:creationId xmlns:a16="http://schemas.microsoft.com/office/drawing/2014/main" id="{27592B3D-D574-524F-A667-95DF765293B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D3B682B-F621-2B4F-9D35-0D1534FDDA75}"/>
              </a:ext>
            </a:extLst>
          </p:cNvPr>
          <p:cNvSpPr>
            <a:spLocks noGrp="1" noChangeArrowheads="1"/>
          </p:cNvSpPr>
          <p:nvPr>
            <p:ph type="sldNum" sz="quarter" idx="12"/>
          </p:nvPr>
        </p:nvSpPr>
        <p:spPr>
          <a:ln/>
        </p:spPr>
        <p:txBody>
          <a:bodyPr/>
          <a:lstStyle>
            <a:lvl1pPr>
              <a:defRPr/>
            </a:lvl1pPr>
          </a:lstStyle>
          <a:p>
            <a:pPr>
              <a:defRPr/>
            </a:pPr>
            <a:fld id="{E285F8B7-591D-EF4C-A531-EA70448D3812}" type="slidenum">
              <a:rPr lang="en-US" altLang="en-VN"/>
              <a:pPr>
                <a:defRPr/>
              </a:pPr>
              <a:t>‹#›</a:t>
            </a:fld>
            <a:endParaRPr lang="en-US" altLang="en-VN"/>
          </a:p>
        </p:txBody>
      </p:sp>
    </p:spTree>
    <p:extLst>
      <p:ext uri="{BB962C8B-B14F-4D97-AF65-F5344CB8AC3E}">
        <p14:creationId xmlns:p14="http://schemas.microsoft.com/office/powerpoint/2010/main" val="1926430687"/>
      </p:ext>
    </p:extLst>
  </p:cSld>
  <p:clrMapOvr>
    <a:masterClrMapping/>
  </p:clrMapOvr>
  <p:transition>
    <p:wheel spokes="8"/>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54E32C3-DB48-3144-B93C-7E14C45F1E56}"/>
              </a:ext>
            </a:extLst>
          </p:cNvPr>
          <p:cNvSpPr>
            <a:spLocks noGrp="1" noChangeArrowheads="1"/>
          </p:cNvSpPr>
          <p:nvPr>
            <p:ph type="dt" sz="half" idx="10"/>
          </p:nvPr>
        </p:nvSpPr>
        <p:spPr>
          <a:ln/>
        </p:spPr>
        <p:txBody>
          <a:bodyPr/>
          <a:lstStyle>
            <a:lvl1pPr>
              <a:defRPr/>
            </a:lvl1pPr>
          </a:lstStyle>
          <a:p>
            <a:pPr>
              <a:defRPr/>
            </a:pPr>
            <a:fld id="{D5391692-584A-2E4A-A2D1-7E0EC2C8FAAB}" type="datetime1">
              <a:rPr lang="en-US"/>
              <a:pPr>
                <a:defRPr/>
              </a:pPr>
              <a:t>27/07/2026</a:t>
            </a:fld>
            <a:endParaRPr lang="en-US"/>
          </a:p>
        </p:txBody>
      </p:sp>
      <p:sp>
        <p:nvSpPr>
          <p:cNvPr id="4" name="Rectangle 5">
            <a:extLst>
              <a:ext uri="{FF2B5EF4-FFF2-40B4-BE49-F238E27FC236}">
                <a16:creationId xmlns:a16="http://schemas.microsoft.com/office/drawing/2014/main" id="{F4C9B56F-ED42-9F47-B5AE-7ECCD106AF5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A0413CE-1128-DE4E-95DF-B363D53F2A7B}"/>
              </a:ext>
            </a:extLst>
          </p:cNvPr>
          <p:cNvSpPr>
            <a:spLocks noGrp="1" noChangeArrowheads="1"/>
          </p:cNvSpPr>
          <p:nvPr>
            <p:ph type="sldNum" sz="quarter" idx="12"/>
          </p:nvPr>
        </p:nvSpPr>
        <p:spPr>
          <a:ln/>
        </p:spPr>
        <p:txBody>
          <a:bodyPr/>
          <a:lstStyle>
            <a:lvl1pPr>
              <a:defRPr/>
            </a:lvl1pPr>
          </a:lstStyle>
          <a:p>
            <a:pPr>
              <a:defRPr/>
            </a:pPr>
            <a:fld id="{59933005-8053-9742-AD3B-5C69530AA376}" type="slidenum">
              <a:rPr lang="en-US" altLang="en-VN"/>
              <a:pPr>
                <a:defRPr/>
              </a:pPr>
              <a:t>‹#›</a:t>
            </a:fld>
            <a:endParaRPr lang="en-US" altLang="en-VN"/>
          </a:p>
        </p:txBody>
      </p:sp>
    </p:spTree>
    <p:extLst>
      <p:ext uri="{BB962C8B-B14F-4D97-AF65-F5344CB8AC3E}">
        <p14:creationId xmlns:p14="http://schemas.microsoft.com/office/powerpoint/2010/main" val="2604731875"/>
      </p:ext>
    </p:extLst>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029851A-1576-674E-9BAE-DAF5480E803E}"/>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5" name="Rectangle 5">
            <a:extLst>
              <a:ext uri="{FF2B5EF4-FFF2-40B4-BE49-F238E27FC236}">
                <a16:creationId xmlns:a16="http://schemas.microsoft.com/office/drawing/2014/main" id="{9F998883-0D52-FB43-9E32-5C43A81874C5}"/>
              </a:ext>
            </a:extLst>
          </p:cNvPr>
          <p:cNvSpPr>
            <a:spLocks noGrp="1" noChangeArrowheads="1"/>
          </p:cNvSpPr>
          <p:nvPr>
            <p:ph type="ftr" sz="quarter" idx="11"/>
          </p:nvPr>
        </p:nvSpPr>
        <p:spPr>
          <a:ln/>
        </p:spPr>
        <p:txBody>
          <a:bodyPr/>
          <a:lstStyle>
            <a:lvl1pPr>
              <a:defRPr/>
            </a:lvl1pPr>
          </a:lstStyle>
          <a:p>
            <a:endParaRPr lang="en-VN"/>
          </a:p>
        </p:txBody>
      </p:sp>
      <p:sp>
        <p:nvSpPr>
          <p:cNvPr id="6" name="Rectangle 6">
            <a:extLst>
              <a:ext uri="{FF2B5EF4-FFF2-40B4-BE49-F238E27FC236}">
                <a16:creationId xmlns:a16="http://schemas.microsoft.com/office/drawing/2014/main" id="{02DE5778-D396-C74A-92D7-667653085957}"/>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841771235"/>
      </p:ext>
    </p:extLst>
  </p:cSld>
  <p:clrMapOvr>
    <a:masterClrMapping/>
  </p:clrMapOvr>
  <p:transition>
    <p:wheel spokes="8"/>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F90F1FF-229F-A44E-A31F-761DCF230CF6}"/>
              </a:ext>
            </a:extLst>
          </p:cNvPr>
          <p:cNvSpPr>
            <a:spLocks noGrp="1" noChangeArrowheads="1"/>
          </p:cNvSpPr>
          <p:nvPr>
            <p:ph type="dt" sz="half" idx="10"/>
          </p:nvPr>
        </p:nvSpPr>
        <p:spPr>
          <a:ln/>
        </p:spPr>
        <p:txBody>
          <a:bodyPr/>
          <a:lstStyle>
            <a:lvl1pPr>
              <a:defRPr/>
            </a:lvl1pPr>
          </a:lstStyle>
          <a:p>
            <a:pPr>
              <a:defRPr/>
            </a:pPr>
            <a:fld id="{8914901A-9D8E-F74A-8BA0-EC539FD92041}" type="datetime1">
              <a:rPr lang="en-US"/>
              <a:pPr>
                <a:defRPr/>
              </a:pPr>
              <a:t>27/07/2026</a:t>
            </a:fld>
            <a:endParaRPr lang="en-US"/>
          </a:p>
        </p:txBody>
      </p:sp>
      <p:sp>
        <p:nvSpPr>
          <p:cNvPr id="3" name="Rectangle 5">
            <a:extLst>
              <a:ext uri="{FF2B5EF4-FFF2-40B4-BE49-F238E27FC236}">
                <a16:creationId xmlns:a16="http://schemas.microsoft.com/office/drawing/2014/main" id="{B432BE21-3428-0D4B-B557-369D637C568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06A85A0-9FF6-D842-93A3-5E82ED55463D}"/>
              </a:ext>
            </a:extLst>
          </p:cNvPr>
          <p:cNvSpPr>
            <a:spLocks noGrp="1" noChangeArrowheads="1"/>
          </p:cNvSpPr>
          <p:nvPr>
            <p:ph type="sldNum" sz="quarter" idx="12"/>
          </p:nvPr>
        </p:nvSpPr>
        <p:spPr>
          <a:ln/>
        </p:spPr>
        <p:txBody>
          <a:bodyPr/>
          <a:lstStyle>
            <a:lvl1pPr>
              <a:defRPr/>
            </a:lvl1pPr>
          </a:lstStyle>
          <a:p>
            <a:pPr>
              <a:defRPr/>
            </a:pPr>
            <a:fld id="{78967B30-F565-DF4F-86F4-162592C0985E}" type="slidenum">
              <a:rPr lang="en-US" altLang="en-VN"/>
              <a:pPr>
                <a:defRPr/>
              </a:pPr>
              <a:t>‹#›</a:t>
            </a:fld>
            <a:endParaRPr lang="en-US" altLang="en-VN"/>
          </a:p>
        </p:txBody>
      </p:sp>
    </p:spTree>
    <p:extLst>
      <p:ext uri="{BB962C8B-B14F-4D97-AF65-F5344CB8AC3E}">
        <p14:creationId xmlns:p14="http://schemas.microsoft.com/office/powerpoint/2010/main" val="3770255093"/>
      </p:ext>
    </p:extLst>
  </p:cSld>
  <p:clrMapOvr>
    <a:masterClrMapping/>
  </p:clrMapOvr>
  <p:transition>
    <p:wheel spokes="8"/>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A063B1E-0DBB-494D-98C4-9A9999CC768A}"/>
              </a:ext>
            </a:extLst>
          </p:cNvPr>
          <p:cNvSpPr>
            <a:spLocks noGrp="1" noChangeArrowheads="1"/>
          </p:cNvSpPr>
          <p:nvPr>
            <p:ph type="dt" sz="half" idx="10"/>
          </p:nvPr>
        </p:nvSpPr>
        <p:spPr>
          <a:ln/>
        </p:spPr>
        <p:txBody>
          <a:bodyPr/>
          <a:lstStyle>
            <a:lvl1pPr>
              <a:defRPr/>
            </a:lvl1pPr>
          </a:lstStyle>
          <a:p>
            <a:pPr>
              <a:defRPr/>
            </a:pPr>
            <a:fld id="{3F68C25B-0619-6A4E-83FE-D666925395F4}" type="datetime1">
              <a:rPr lang="en-US"/>
              <a:pPr>
                <a:defRPr/>
              </a:pPr>
              <a:t>27/07/2026</a:t>
            </a:fld>
            <a:endParaRPr lang="en-US"/>
          </a:p>
        </p:txBody>
      </p:sp>
      <p:sp>
        <p:nvSpPr>
          <p:cNvPr id="6" name="Rectangle 5">
            <a:extLst>
              <a:ext uri="{FF2B5EF4-FFF2-40B4-BE49-F238E27FC236}">
                <a16:creationId xmlns:a16="http://schemas.microsoft.com/office/drawing/2014/main" id="{B1C22869-5E75-5646-8283-5C70EC0337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A4B21BA-0F66-A44E-AA02-0E15C263954A}"/>
              </a:ext>
            </a:extLst>
          </p:cNvPr>
          <p:cNvSpPr>
            <a:spLocks noGrp="1" noChangeArrowheads="1"/>
          </p:cNvSpPr>
          <p:nvPr>
            <p:ph type="sldNum" sz="quarter" idx="12"/>
          </p:nvPr>
        </p:nvSpPr>
        <p:spPr>
          <a:ln/>
        </p:spPr>
        <p:txBody>
          <a:bodyPr/>
          <a:lstStyle>
            <a:lvl1pPr>
              <a:defRPr/>
            </a:lvl1pPr>
          </a:lstStyle>
          <a:p>
            <a:pPr>
              <a:defRPr/>
            </a:pPr>
            <a:fld id="{57DFED09-2109-A04A-B4A8-6801D9644088}" type="slidenum">
              <a:rPr lang="en-US" altLang="en-VN"/>
              <a:pPr>
                <a:defRPr/>
              </a:pPr>
              <a:t>‹#›</a:t>
            </a:fld>
            <a:endParaRPr lang="en-US" altLang="en-VN"/>
          </a:p>
        </p:txBody>
      </p:sp>
    </p:spTree>
    <p:extLst>
      <p:ext uri="{BB962C8B-B14F-4D97-AF65-F5344CB8AC3E}">
        <p14:creationId xmlns:p14="http://schemas.microsoft.com/office/powerpoint/2010/main" val="2274214243"/>
      </p:ext>
    </p:extLst>
  </p:cSld>
  <p:clrMapOvr>
    <a:masterClrMapping/>
  </p:clrMapOvr>
  <p:transition>
    <p:wheel spokes="8"/>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D65D81A-EC23-774C-89B0-E1FA34855E4B}"/>
              </a:ext>
            </a:extLst>
          </p:cNvPr>
          <p:cNvSpPr>
            <a:spLocks noGrp="1" noChangeArrowheads="1"/>
          </p:cNvSpPr>
          <p:nvPr>
            <p:ph type="dt" sz="half" idx="10"/>
          </p:nvPr>
        </p:nvSpPr>
        <p:spPr>
          <a:ln/>
        </p:spPr>
        <p:txBody>
          <a:bodyPr/>
          <a:lstStyle>
            <a:lvl1pPr>
              <a:defRPr/>
            </a:lvl1pPr>
          </a:lstStyle>
          <a:p>
            <a:pPr>
              <a:defRPr/>
            </a:pPr>
            <a:fld id="{27A00C72-0015-7641-82AB-D492780D6356}" type="datetime1">
              <a:rPr lang="en-US"/>
              <a:pPr>
                <a:defRPr/>
              </a:pPr>
              <a:t>27/07/2026</a:t>
            </a:fld>
            <a:endParaRPr lang="en-US"/>
          </a:p>
        </p:txBody>
      </p:sp>
      <p:sp>
        <p:nvSpPr>
          <p:cNvPr id="6" name="Rectangle 5">
            <a:extLst>
              <a:ext uri="{FF2B5EF4-FFF2-40B4-BE49-F238E27FC236}">
                <a16:creationId xmlns:a16="http://schemas.microsoft.com/office/drawing/2014/main" id="{3959AD45-43B5-C748-8DBB-CB163C0B7B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77CABBC-0FD9-3E46-B46C-BBF7D9183B39}"/>
              </a:ext>
            </a:extLst>
          </p:cNvPr>
          <p:cNvSpPr>
            <a:spLocks noGrp="1" noChangeArrowheads="1"/>
          </p:cNvSpPr>
          <p:nvPr>
            <p:ph type="sldNum" sz="quarter" idx="12"/>
          </p:nvPr>
        </p:nvSpPr>
        <p:spPr>
          <a:ln/>
        </p:spPr>
        <p:txBody>
          <a:bodyPr/>
          <a:lstStyle>
            <a:lvl1pPr>
              <a:defRPr/>
            </a:lvl1pPr>
          </a:lstStyle>
          <a:p>
            <a:pPr>
              <a:defRPr/>
            </a:pPr>
            <a:fld id="{AAF96423-7AB2-6F4C-A0D9-30095CBCFFD2}" type="slidenum">
              <a:rPr lang="en-US" altLang="en-VN"/>
              <a:pPr>
                <a:defRPr/>
              </a:pPr>
              <a:t>‹#›</a:t>
            </a:fld>
            <a:endParaRPr lang="en-US" altLang="en-VN"/>
          </a:p>
        </p:txBody>
      </p:sp>
    </p:spTree>
    <p:extLst>
      <p:ext uri="{BB962C8B-B14F-4D97-AF65-F5344CB8AC3E}">
        <p14:creationId xmlns:p14="http://schemas.microsoft.com/office/powerpoint/2010/main" val="3951741444"/>
      </p:ext>
    </p:extLst>
  </p:cSld>
  <p:clrMapOvr>
    <a:masterClrMapping/>
  </p:clrMapOvr>
  <p:transition>
    <p:wheel spokes="8"/>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71A2290-38D4-D048-819F-9D6AA7D667B2}"/>
              </a:ext>
            </a:extLst>
          </p:cNvPr>
          <p:cNvSpPr>
            <a:spLocks noGrp="1" noChangeArrowheads="1"/>
          </p:cNvSpPr>
          <p:nvPr>
            <p:ph type="dt" sz="half" idx="10"/>
          </p:nvPr>
        </p:nvSpPr>
        <p:spPr>
          <a:ln/>
        </p:spPr>
        <p:txBody>
          <a:bodyPr/>
          <a:lstStyle>
            <a:lvl1pPr>
              <a:defRPr/>
            </a:lvl1pPr>
          </a:lstStyle>
          <a:p>
            <a:pPr>
              <a:defRPr/>
            </a:pPr>
            <a:fld id="{71D25F9F-5C69-AB42-8C58-825C4EC78EEB}" type="datetime1">
              <a:rPr lang="en-US"/>
              <a:pPr>
                <a:defRPr/>
              </a:pPr>
              <a:t>27/07/2026</a:t>
            </a:fld>
            <a:endParaRPr lang="en-US"/>
          </a:p>
        </p:txBody>
      </p:sp>
      <p:sp>
        <p:nvSpPr>
          <p:cNvPr id="5" name="Rectangle 5">
            <a:extLst>
              <a:ext uri="{FF2B5EF4-FFF2-40B4-BE49-F238E27FC236}">
                <a16:creationId xmlns:a16="http://schemas.microsoft.com/office/drawing/2014/main" id="{3C212FD5-9D16-1B4C-9E30-3FE7A7FEEBB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AF5D91C-74E3-1D49-B240-EB7A066804DF}"/>
              </a:ext>
            </a:extLst>
          </p:cNvPr>
          <p:cNvSpPr>
            <a:spLocks noGrp="1" noChangeArrowheads="1"/>
          </p:cNvSpPr>
          <p:nvPr>
            <p:ph type="sldNum" sz="quarter" idx="12"/>
          </p:nvPr>
        </p:nvSpPr>
        <p:spPr>
          <a:ln/>
        </p:spPr>
        <p:txBody>
          <a:bodyPr/>
          <a:lstStyle>
            <a:lvl1pPr>
              <a:defRPr/>
            </a:lvl1pPr>
          </a:lstStyle>
          <a:p>
            <a:pPr>
              <a:defRPr/>
            </a:pPr>
            <a:fld id="{C1630EF9-51B5-AE47-9748-DFB983BABA37}" type="slidenum">
              <a:rPr lang="en-US" altLang="en-VN"/>
              <a:pPr>
                <a:defRPr/>
              </a:pPr>
              <a:t>‹#›</a:t>
            </a:fld>
            <a:endParaRPr lang="en-US" altLang="en-VN"/>
          </a:p>
        </p:txBody>
      </p:sp>
    </p:spTree>
    <p:extLst>
      <p:ext uri="{BB962C8B-B14F-4D97-AF65-F5344CB8AC3E}">
        <p14:creationId xmlns:p14="http://schemas.microsoft.com/office/powerpoint/2010/main" val="823503678"/>
      </p:ext>
    </p:extLst>
  </p:cSld>
  <p:clrMapOvr>
    <a:masterClrMapping/>
  </p:clrMapOvr>
  <p:transition>
    <p:wheel spokes="8"/>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0056225-4AB7-B147-8586-A73C914B7024}"/>
              </a:ext>
            </a:extLst>
          </p:cNvPr>
          <p:cNvSpPr>
            <a:spLocks noGrp="1" noChangeArrowheads="1"/>
          </p:cNvSpPr>
          <p:nvPr>
            <p:ph type="dt" sz="half" idx="10"/>
          </p:nvPr>
        </p:nvSpPr>
        <p:spPr>
          <a:ln/>
        </p:spPr>
        <p:txBody>
          <a:bodyPr/>
          <a:lstStyle>
            <a:lvl1pPr>
              <a:defRPr/>
            </a:lvl1pPr>
          </a:lstStyle>
          <a:p>
            <a:pPr>
              <a:defRPr/>
            </a:pPr>
            <a:fld id="{5E82367E-0508-5C4E-974A-5E8099E28322}" type="datetime1">
              <a:rPr lang="en-US"/>
              <a:pPr>
                <a:defRPr/>
              </a:pPr>
              <a:t>27/07/2026</a:t>
            </a:fld>
            <a:endParaRPr lang="en-US"/>
          </a:p>
        </p:txBody>
      </p:sp>
      <p:sp>
        <p:nvSpPr>
          <p:cNvPr id="5" name="Rectangle 5">
            <a:extLst>
              <a:ext uri="{FF2B5EF4-FFF2-40B4-BE49-F238E27FC236}">
                <a16:creationId xmlns:a16="http://schemas.microsoft.com/office/drawing/2014/main" id="{2E4E9A9F-0DC3-114E-A84E-864EE34637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352F058-8D15-D74E-8DC0-791A6F24F408}"/>
              </a:ext>
            </a:extLst>
          </p:cNvPr>
          <p:cNvSpPr>
            <a:spLocks noGrp="1" noChangeArrowheads="1"/>
          </p:cNvSpPr>
          <p:nvPr>
            <p:ph type="sldNum" sz="quarter" idx="12"/>
          </p:nvPr>
        </p:nvSpPr>
        <p:spPr>
          <a:ln/>
        </p:spPr>
        <p:txBody>
          <a:bodyPr/>
          <a:lstStyle>
            <a:lvl1pPr>
              <a:defRPr/>
            </a:lvl1pPr>
          </a:lstStyle>
          <a:p>
            <a:pPr>
              <a:defRPr/>
            </a:pPr>
            <a:fld id="{51AEE2E0-1AAB-AB42-B335-BCD148B70387}" type="slidenum">
              <a:rPr lang="en-US" altLang="en-VN"/>
              <a:pPr>
                <a:defRPr/>
              </a:pPr>
              <a:t>‹#›</a:t>
            </a:fld>
            <a:endParaRPr lang="en-US" altLang="en-VN"/>
          </a:p>
        </p:txBody>
      </p:sp>
    </p:spTree>
    <p:extLst>
      <p:ext uri="{BB962C8B-B14F-4D97-AF65-F5344CB8AC3E}">
        <p14:creationId xmlns:p14="http://schemas.microsoft.com/office/powerpoint/2010/main" val="2101116094"/>
      </p:ext>
    </p:extLst>
  </p:cSld>
  <p:clrMapOvr>
    <a:masterClrMapping/>
  </p:clrMapOvr>
  <p:transition>
    <p:wheel spokes="8"/>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213A60AD-D3F8-7942-96E6-FC1D54968DA5}"/>
              </a:ext>
            </a:extLst>
          </p:cNvPr>
          <p:cNvSpPr>
            <a:spLocks noGrp="1" noChangeArrowheads="1"/>
          </p:cNvSpPr>
          <p:nvPr>
            <p:ph type="dt" sz="half" idx="10"/>
          </p:nvPr>
        </p:nvSpPr>
        <p:spPr>
          <a:ln/>
        </p:spPr>
        <p:txBody>
          <a:bodyPr/>
          <a:lstStyle>
            <a:lvl1pPr>
              <a:defRPr/>
            </a:lvl1pPr>
          </a:lstStyle>
          <a:p>
            <a:pPr>
              <a:defRPr/>
            </a:pPr>
            <a:fld id="{A41707EA-2564-174B-AC36-9CBD07CC4F30}" type="datetime1">
              <a:rPr lang="en-US"/>
              <a:pPr>
                <a:defRPr/>
              </a:pPr>
              <a:t>27/07/2026</a:t>
            </a:fld>
            <a:endParaRPr lang="en-US"/>
          </a:p>
        </p:txBody>
      </p:sp>
      <p:sp>
        <p:nvSpPr>
          <p:cNvPr id="5" name="Rectangle 5">
            <a:extLst>
              <a:ext uri="{FF2B5EF4-FFF2-40B4-BE49-F238E27FC236}">
                <a16:creationId xmlns:a16="http://schemas.microsoft.com/office/drawing/2014/main" id="{A946B41E-454F-424D-9EEB-28F4F33361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B55DB31-0A17-1449-AF5C-DA8B35D4C933}"/>
              </a:ext>
            </a:extLst>
          </p:cNvPr>
          <p:cNvSpPr>
            <a:spLocks noGrp="1" noChangeArrowheads="1"/>
          </p:cNvSpPr>
          <p:nvPr>
            <p:ph type="sldNum" sz="quarter" idx="12"/>
          </p:nvPr>
        </p:nvSpPr>
        <p:spPr>
          <a:ln/>
        </p:spPr>
        <p:txBody>
          <a:bodyPr/>
          <a:lstStyle>
            <a:lvl1pPr>
              <a:defRPr/>
            </a:lvl1pPr>
          </a:lstStyle>
          <a:p>
            <a:pPr>
              <a:defRPr/>
            </a:pPr>
            <a:fld id="{1F1ACC5C-41D0-F948-BAD6-0EA20FA3957F}" type="slidenum">
              <a:rPr lang="en-US" altLang="en-VN"/>
              <a:pPr>
                <a:defRPr/>
              </a:pPr>
              <a:t>‹#›</a:t>
            </a:fld>
            <a:endParaRPr lang="en-US" altLang="en-VN"/>
          </a:p>
        </p:txBody>
      </p:sp>
    </p:spTree>
    <p:extLst>
      <p:ext uri="{BB962C8B-B14F-4D97-AF65-F5344CB8AC3E}">
        <p14:creationId xmlns:p14="http://schemas.microsoft.com/office/powerpoint/2010/main" val="2564000460"/>
      </p:ext>
    </p:extLst>
  </p:cSld>
  <p:clrMapOvr>
    <a:masterClrMapping/>
  </p:clrMapOvr>
  <p:transition>
    <p:wheel spokes="8"/>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03659D2-BD56-8A4F-89BE-566DCE4CE9D9}"/>
              </a:ext>
            </a:extLst>
          </p:cNvPr>
          <p:cNvSpPr>
            <a:spLocks noGrp="1" noChangeArrowheads="1"/>
          </p:cNvSpPr>
          <p:nvPr>
            <p:ph type="dt" sz="half" idx="10"/>
          </p:nvPr>
        </p:nvSpPr>
        <p:spPr>
          <a:ln/>
        </p:spPr>
        <p:txBody>
          <a:bodyPr/>
          <a:lstStyle>
            <a:lvl1pPr>
              <a:defRPr/>
            </a:lvl1pPr>
          </a:lstStyle>
          <a:p>
            <a:pPr>
              <a:defRPr/>
            </a:pPr>
            <a:fld id="{9E0D53DD-1E7B-CF43-8346-BB9A0ECE93F2}" type="datetime1">
              <a:rPr lang="en-US"/>
              <a:pPr>
                <a:defRPr/>
              </a:pPr>
              <a:t>27/07/2026</a:t>
            </a:fld>
            <a:endParaRPr lang="en-US"/>
          </a:p>
        </p:txBody>
      </p:sp>
      <p:sp>
        <p:nvSpPr>
          <p:cNvPr id="5" name="Rectangle 5">
            <a:extLst>
              <a:ext uri="{FF2B5EF4-FFF2-40B4-BE49-F238E27FC236}">
                <a16:creationId xmlns:a16="http://schemas.microsoft.com/office/drawing/2014/main" id="{17C225BB-7921-3D41-8822-B5715D50FD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1DA86D9-9A18-9740-9927-BEA0D8617DB8}"/>
              </a:ext>
            </a:extLst>
          </p:cNvPr>
          <p:cNvSpPr>
            <a:spLocks noGrp="1" noChangeArrowheads="1"/>
          </p:cNvSpPr>
          <p:nvPr>
            <p:ph type="sldNum" sz="quarter" idx="12"/>
          </p:nvPr>
        </p:nvSpPr>
        <p:spPr>
          <a:ln/>
        </p:spPr>
        <p:txBody>
          <a:bodyPr/>
          <a:lstStyle>
            <a:lvl1pPr>
              <a:defRPr/>
            </a:lvl1pPr>
          </a:lstStyle>
          <a:p>
            <a:pPr>
              <a:defRPr/>
            </a:pPr>
            <a:fld id="{8B7017E1-F9D6-DC40-BC2B-9A777D75C89D}" type="slidenum">
              <a:rPr lang="en-US" altLang="en-VN"/>
              <a:pPr>
                <a:defRPr/>
              </a:pPr>
              <a:t>‹#›</a:t>
            </a:fld>
            <a:endParaRPr lang="en-US" altLang="en-VN"/>
          </a:p>
        </p:txBody>
      </p:sp>
    </p:spTree>
    <p:extLst>
      <p:ext uri="{BB962C8B-B14F-4D97-AF65-F5344CB8AC3E}">
        <p14:creationId xmlns:p14="http://schemas.microsoft.com/office/powerpoint/2010/main" val="2103375954"/>
      </p:ext>
    </p:extLst>
  </p:cSld>
  <p:clrMapOvr>
    <a:masterClrMapping/>
  </p:clrMapOvr>
  <p:transition>
    <p:wheel spokes="8"/>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1CDAF35-7CFA-A949-95D4-75E2CC40A6CD}"/>
              </a:ext>
            </a:extLst>
          </p:cNvPr>
          <p:cNvSpPr>
            <a:spLocks noGrp="1" noChangeArrowheads="1"/>
          </p:cNvSpPr>
          <p:nvPr>
            <p:ph type="dt" sz="half" idx="10"/>
          </p:nvPr>
        </p:nvSpPr>
        <p:spPr>
          <a:ln/>
        </p:spPr>
        <p:txBody>
          <a:bodyPr/>
          <a:lstStyle>
            <a:lvl1pPr>
              <a:defRPr/>
            </a:lvl1pPr>
          </a:lstStyle>
          <a:p>
            <a:pPr>
              <a:defRPr/>
            </a:pPr>
            <a:fld id="{C55E0611-2906-6244-92DA-1FD0701D4EAE}" type="datetime1">
              <a:rPr lang="en-US"/>
              <a:pPr>
                <a:defRPr/>
              </a:pPr>
              <a:t>27/07/2026</a:t>
            </a:fld>
            <a:endParaRPr lang="en-US"/>
          </a:p>
        </p:txBody>
      </p:sp>
      <p:sp>
        <p:nvSpPr>
          <p:cNvPr id="5" name="Rectangle 5">
            <a:extLst>
              <a:ext uri="{FF2B5EF4-FFF2-40B4-BE49-F238E27FC236}">
                <a16:creationId xmlns:a16="http://schemas.microsoft.com/office/drawing/2014/main" id="{EB2C2FD4-EE0B-7C4D-BDD7-7A2E5E12A1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934F80D-8CC6-8F49-8AD3-AF7602207D54}"/>
              </a:ext>
            </a:extLst>
          </p:cNvPr>
          <p:cNvSpPr>
            <a:spLocks noGrp="1" noChangeArrowheads="1"/>
          </p:cNvSpPr>
          <p:nvPr>
            <p:ph type="sldNum" sz="quarter" idx="12"/>
          </p:nvPr>
        </p:nvSpPr>
        <p:spPr>
          <a:ln/>
        </p:spPr>
        <p:txBody>
          <a:bodyPr/>
          <a:lstStyle>
            <a:lvl1pPr>
              <a:defRPr/>
            </a:lvl1pPr>
          </a:lstStyle>
          <a:p>
            <a:pPr>
              <a:defRPr/>
            </a:pPr>
            <a:fld id="{C1F5CFD3-402D-FD44-9E51-ACD24D3AAF9B}" type="slidenum">
              <a:rPr lang="en-US" altLang="en-VN"/>
              <a:pPr>
                <a:defRPr/>
              </a:pPr>
              <a:t>‹#›</a:t>
            </a:fld>
            <a:endParaRPr lang="en-US" altLang="en-VN"/>
          </a:p>
        </p:txBody>
      </p:sp>
    </p:spTree>
    <p:extLst>
      <p:ext uri="{BB962C8B-B14F-4D97-AF65-F5344CB8AC3E}">
        <p14:creationId xmlns:p14="http://schemas.microsoft.com/office/powerpoint/2010/main" val="1106773673"/>
      </p:ext>
    </p:extLst>
  </p:cSld>
  <p:clrMapOvr>
    <a:masterClrMapping/>
  </p:clrMapOvr>
  <p:transition>
    <p:wheel spokes="8"/>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64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944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0EF1428-26B6-EF4E-AC45-46A7E4B31EBB}"/>
              </a:ext>
            </a:extLst>
          </p:cNvPr>
          <p:cNvSpPr>
            <a:spLocks noGrp="1" noChangeArrowheads="1"/>
          </p:cNvSpPr>
          <p:nvPr>
            <p:ph type="dt" sz="half" idx="10"/>
          </p:nvPr>
        </p:nvSpPr>
        <p:spPr>
          <a:ln/>
        </p:spPr>
        <p:txBody>
          <a:bodyPr/>
          <a:lstStyle>
            <a:lvl1pPr>
              <a:defRPr/>
            </a:lvl1pPr>
          </a:lstStyle>
          <a:p>
            <a:pPr>
              <a:defRPr/>
            </a:pPr>
            <a:fld id="{26127FA6-AF19-9D4E-931C-1D78922ECA18}" type="datetime1">
              <a:rPr lang="en-US"/>
              <a:pPr>
                <a:defRPr/>
              </a:pPr>
              <a:t>27/07/2026</a:t>
            </a:fld>
            <a:endParaRPr lang="en-US"/>
          </a:p>
        </p:txBody>
      </p:sp>
      <p:sp>
        <p:nvSpPr>
          <p:cNvPr id="6" name="Rectangle 5">
            <a:extLst>
              <a:ext uri="{FF2B5EF4-FFF2-40B4-BE49-F238E27FC236}">
                <a16:creationId xmlns:a16="http://schemas.microsoft.com/office/drawing/2014/main" id="{DEB329D5-3846-434F-909B-DB9A82E18B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44B10C7-0450-8B40-B897-CF7DAB91ED57}"/>
              </a:ext>
            </a:extLst>
          </p:cNvPr>
          <p:cNvSpPr>
            <a:spLocks noGrp="1" noChangeArrowheads="1"/>
          </p:cNvSpPr>
          <p:nvPr>
            <p:ph type="sldNum" sz="quarter" idx="12"/>
          </p:nvPr>
        </p:nvSpPr>
        <p:spPr>
          <a:ln/>
        </p:spPr>
        <p:txBody>
          <a:bodyPr/>
          <a:lstStyle>
            <a:lvl1pPr>
              <a:defRPr/>
            </a:lvl1pPr>
          </a:lstStyle>
          <a:p>
            <a:pPr>
              <a:defRPr/>
            </a:pPr>
            <a:fld id="{AF2FC820-D798-1248-991E-38049E34092A}" type="slidenum">
              <a:rPr lang="en-US" altLang="en-VN"/>
              <a:pPr>
                <a:defRPr/>
              </a:pPr>
              <a:t>‹#›</a:t>
            </a:fld>
            <a:endParaRPr lang="en-US" altLang="en-VN"/>
          </a:p>
        </p:txBody>
      </p:sp>
    </p:spTree>
    <p:extLst>
      <p:ext uri="{BB962C8B-B14F-4D97-AF65-F5344CB8AC3E}">
        <p14:creationId xmlns:p14="http://schemas.microsoft.com/office/powerpoint/2010/main" val="511865383"/>
      </p:ext>
    </p:extLst>
  </p:cSld>
  <p:clrMapOvr>
    <a:masterClrMapping/>
  </p:clrMapOvr>
  <p:transition>
    <p:wheel spokes="8"/>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2B16506-1E56-AF48-9F2F-859268FBC9BB}"/>
              </a:ext>
            </a:extLst>
          </p:cNvPr>
          <p:cNvSpPr>
            <a:spLocks noGrp="1" noChangeArrowheads="1"/>
          </p:cNvSpPr>
          <p:nvPr>
            <p:ph type="dt" sz="half" idx="10"/>
          </p:nvPr>
        </p:nvSpPr>
        <p:spPr>
          <a:ln/>
        </p:spPr>
        <p:txBody>
          <a:bodyPr/>
          <a:lstStyle>
            <a:lvl1pPr>
              <a:defRPr/>
            </a:lvl1pPr>
          </a:lstStyle>
          <a:p>
            <a:pPr>
              <a:defRPr/>
            </a:pPr>
            <a:fld id="{6177DE2E-DE00-BF45-AFD9-6196DC584660}" type="datetime1">
              <a:rPr lang="en-US"/>
              <a:pPr>
                <a:defRPr/>
              </a:pPr>
              <a:t>27/07/2026</a:t>
            </a:fld>
            <a:endParaRPr lang="en-US"/>
          </a:p>
        </p:txBody>
      </p:sp>
      <p:sp>
        <p:nvSpPr>
          <p:cNvPr id="8" name="Rectangle 5">
            <a:extLst>
              <a:ext uri="{FF2B5EF4-FFF2-40B4-BE49-F238E27FC236}">
                <a16:creationId xmlns:a16="http://schemas.microsoft.com/office/drawing/2014/main" id="{C5F68953-FA16-014B-9D46-F54205DBE16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ACAA99D-FC54-2046-BA6F-13396E8D83F0}"/>
              </a:ext>
            </a:extLst>
          </p:cNvPr>
          <p:cNvSpPr>
            <a:spLocks noGrp="1" noChangeArrowheads="1"/>
          </p:cNvSpPr>
          <p:nvPr>
            <p:ph type="sldNum" sz="quarter" idx="12"/>
          </p:nvPr>
        </p:nvSpPr>
        <p:spPr>
          <a:ln/>
        </p:spPr>
        <p:txBody>
          <a:bodyPr/>
          <a:lstStyle>
            <a:lvl1pPr>
              <a:defRPr/>
            </a:lvl1pPr>
          </a:lstStyle>
          <a:p>
            <a:pPr>
              <a:defRPr/>
            </a:pPr>
            <a:fld id="{115487FD-F95C-0645-AE62-9B3928BF1A90}" type="slidenum">
              <a:rPr lang="en-US" altLang="en-VN"/>
              <a:pPr>
                <a:defRPr/>
              </a:pPr>
              <a:t>‹#›</a:t>
            </a:fld>
            <a:endParaRPr lang="en-US" altLang="en-VN"/>
          </a:p>
        </p:txBody>
      </p:sp>
    </p:spTree>
    <p:extLst>
      <p:ext uri="{BB962C8B-B14F-4D97-AF65-F5344CB8AC3E}">
        <p14:creationId xmlns:p14="http://schemas.microsoft.com/office/powerpoint/2010/main" val="1928583222"/>
      </p:ext>
    </p:extLst>
  </p:cSld>
  <p:clrMapOvr>
    <a:masterClrMapping/>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EB182DD-3551-0443-A563-962883C1E01D}"/>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6" name="Rectangle 5">
            <a:extLst>
              <a:ext uri="{FF2B5EF4-FFF2-40B4-BE49-F238E27FC236}">
                <a16:creationId xmlns:a16="http://schemas.microsoft.com/office/drawing/2014/main" id="{ED8C57E5-C463-1642-882C-DF5CA0988E7F}"/>
              </a:ext>
            </a:extLst>
          </p:cNvPr>
          <p:cNvSpPr>
            <a:spLocks noGrp="1" noChangeArrowheads="1"/>
          </p:cNvSpPr>
          <p:nvPr>
            <p:ph type="ftr" sz="quarter" idx="11"/>
          </p:nvPr>
        </p:nvSpPr>
        <p:spPr>
          <a:ln/>
        </p:spPr>
        <p:txBody>
          <a:bodyPr/>
          <a:lstStyle>
            <a:lvl1pPr>
              <a:defRPr/>
            </a:lvl1pPr>
          </a:lstStyle>
          <a:p>
            <a:endParaRPr lang="en-VN"/>
          </a:p>
        </p:txBody>
      </p:sp>
      <p:sp>
        <p:nvSpPr>
          <p:cNvPr id="7" name="Rectangle 6">
            <a:extLst>
              <a:ext uri="{FF2B5EF4-FFF2-40B4-BE49-F238E27FC236}">
                <a16:creationId xmlns:a16="http://schemas.microsoft.com/office/drawing/2014/main" id="{5C3A5144-2C2B-6E4B-9B73-4B3ED65585CB}"/>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4149829614"/>
      </p:ext>
    </p:extLst>
  </p:cSld>
  <p:clrMapOvr>
    <a:masterClrMapping/>
  </p:clrMapOvr>
  <p:transition>
    <p:wheel spokes="8"/>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B51B9D0-806B-1C42-B192-B0F89EEFE71C}"/>
              </a:ext>
            </a:extLst>
          </p:cNvPr>
          <p:cNvSpPr>
            <a:spLocks noGrp="1" noChangeArrowheads="1"/>
          </p:cNvSpPr>
          <p:nvPr>
            <p:ph type="dt" sz="half" idx="10"/>
          </p:nvPr>
        </p:nvSpPr>
        <p:spPr>
          <a:ln/>
        </p:spPr>
        <p:txBody>
          <a:bodyPr/>
          <a:lstStyle>
            <a:lvl1pPr>
              <a:defRPr/>
            </a:lvl1pPr>
          </a:lstStyle>
          <a:p>
            <a:pPr>
              <a:defRPr/>
            </a:pPr>
            <a:fld id="{11F9569C-43F7-0940-95EF-94B94745E661}" type="datetime1">
              <a:rPr lang="en-US"/>
              <a:pPr>
                <a:defRPr/>
              </a:pPr>
              <a:t>27/07/2026</a:t>
            </a:fld>
            <a:endParaRPr lang="en-US"/>
          </a:p>
        </p:txBody>
      </p:sp>
      <p:sp>
        <p:nvSpPr>
          <p:cNvPr id="4" name="Rectangle 5">
            <a:extLst>
              <a:ext uri="{FF2B5EF4-FFF2-40B4-BE49-F238E27FC236}">
                <a16:creationId xmlns:a16="http://schemas.microsoft.com/office/drawing/2014/main" id="{BE6C9C57-6323-2B42-8078-64775398D58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90B7E97-DFA4-064D-9785-FA610AC5E39A}"/>
              </a:ext>
            </a:extLst>
          </p:cNvPr>
          <p:cNvSpPr>
            <a:spLocks noGrp="1" noChangeArrowheads="1"/>
          </p:cNvSpPr>
          <p:nvPr>
            <p:ph type="sldNum" sz="quarter" idx="12"/>
          </p:nvPr>
        </p:nvSpPr>
        <p:spPr>
          <a:ln/>
        </p:spPr>
        <p:txBody>
          <a:bodyPr/>
          <a:lstStyle>
            <a:lvl1pPr>
              <a:defRPr/>
            </a:lvl1pPr>
          </a:lstStyle>
          <a:p>
            <a:pPr>
              <a:defRPr/>
            </a:pPr>
            <a:fld id="{198D2750-7651-9742-AAE5-1B1C0187E6E2}" type="slidenum">
              <a:rPr lang="en-US" altLang="en-VN"/>
              <a:pPr>
                <a:defRPr/>
              </a:pPr>
              <a:t>‹#›</a:t>
            </a:fld>
            <a:endParaRPr lang="en-US" altLang="en-VN"/>
          </a:p>
        </p:txBody>
      </p:sp>
    </p:spTree>
    <p:extLst>
      <p:ext uri="{BB962C8B-B14F-4D97-AF65-F5344CB8AC3E}">
        <p14:creationId xmlns:p14="http://schemas.microsoft.com/office/powerpoint/2010/main" val="3794374727"/>
      </p:ext>
    </p:extLst>
  </p:cSld>
  <p:clrMapOvr>
    <a:masterClrMapping/>
  </p:clrMapOvr>
  <p:transition>
    <p:wheel spokes="8"/>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D78C5BC-14D3-7F4D-92C8-0FF1845198CB}"/>
              </a:ext>
            </a:extLst>
          </p:cNvPr>
          <p:cNvSpPr>
            <a:spLocks noGrp="1" noChangeArrowheads="1"/>
          </p:cNvSpPr>
          <p:nvPr>
            <p:ph type="dt" sz="half" idx="10"/>
          </p:nvPr>
        </p:nvSpPr>
        <p:spPr>
          <a:ln/>
        </p:spPr>
        <p:txBody>
          <a:bodyPr/>
          <a:lstStyle>
            <a:lvl1pPr>
              <a:defRPr/>
            </a:lvl1pPr>
          </a:lstStyle>
          <a:p>
            <a:pPr>
              <a:defRPr/>
            </a:pPr>
            <a:fld id="{42EF979A-5B9E-BD4A-A27E-A145EDD810D0}" type="datetime1">
              <a:rPr lang="en-US"/>
              <a:pPr>
                <a:defRPr/>
              </a:pPr>
              <a:t>27/07/2026</a:t>
            </a:fld>
            <a:endParaRPr lang="en-US"/>
          </a:p>
        </p:txBody>
      </p:sp>
      <p:sp>
        <p:nvSpPr>
          <p:cNvPr id="3" name="Rectangle 5">
            <a:extLst>
              <a:ext uri="{FF2B5EF4-FFF2-40B4-BE49-F238E27FC236}">
                <a16:creationId xmlns:a16="http://schemas.microsoft.com/office/drawing/2014/main" id="{7F805683-433D-3041-8C49-5874B283FA9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D18D6C6-17FF-D440-88AB-6791680DE44A}"/>
              </a:ext>
            </a:extLst>
          </p:cNvPr>
          <p:cNvSpPr>
            <a:spLocks noGrp="1" noChangeArrowheads="1"/>
          </p:cNvSpPr>
          <p:nvPr>
            <p:ph type="sldNum" sz="quarter" idx="12"/>
          </p:nvPr>
        </p:nvSpPr>
        <p:spPr>
          <a:ln/>
        </p:spPr>
        <p:txBody>
          <a:bodyPr/>
          <a:lstStyle>
            <a:lvl1pPr>
              <a:defRPr/>
            </a:lvl1pPr>
          </a:lstStyle>
          <a:p>
            <a:pPr>
              <a:defRPr/>
            </a:pPr>
            <a:fld id="{215D0766-DE27-0D4B-8D20-814A8AD28510}" type="slidenum">
              <a:rPr lang="en-US" altLang="en-VN"/>
              <a:pPr>
                <a:defRPr/>
              </a:pPr>
              <a:t>‹#›</a:t>
            </a:fld>
            <a:endParaRPr lang="en-US" altLang="en-VN"/>
          </a:p>
        </p:txBody>
      </p:sp>
    </p:spTree>
    <p:extLst>
      <p:ext uri="{BB962C8B-B14F-4D97-AF65-F5344CB8AC3E}">
        <p14:creationId xmlns:p14="http://schemas.microsoft.com/office/powerpoint/2010/main" val="3133937342"/>
      </p:ext>
    </p:extLst>
  </p:cSld>
  <p:clrMapOvr>
    <a:masterClrMapping/>
  </p:clrMapOvr>
  <p:transition>
    <p:wheel spokes="8"/>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B74E568-56C5-E44B-BCF0-D2DA57F544BF}"/>
              </a:ext>
            </a:extLst>
          </p:cNvPr>
          <p:cNvSpPr>
            <a:spLocks noGrp="1" noChangeArrowheads="1"/>
          </p:cNvSpPr>
          <p:nvPr>
            <p:ph type="dt" sz="half" idx="10"/>
          </p:nvPr>
        </p:nvSpPr>
        <p:spPr>
          <a:ln/>
        </p:spPr>
        <p:txBody>
          <a:bodyPr/>
          <a:lstStyle>
            <a:lvl1pPr>
              <a:defRPr/>
            </a:lvl1pPr>
          </a:lstStyle>
          <a:p>
            <a:pPr>
              <a:defRPr/>
            </a:pPr>
            <a:fld id="{730FFB3C-502B-D743-8197-C390D9890106}" type="datetime1">
              <a:rPr lang="en-US"/>
              <a:pPr>
                <a:defRPr/>
              </a:pPr>
              <a:t>27/07/2026</a:t>
            </a:fld>
            <a:endParaRPr lang="en-US"/>
          </a:p>
        </p:txBody>
      </p:sp>
      <p:sp>
        <p:nvSpPr>
          <p:cNvPr id="6" name="Rectangle 5">
            <a:extLst>
              <a:ext uri="{FF2B5EF4-FFF2-40B4-BE49-F238E27FC236}">
                <a16:creationId xmlns:a16="http://schemas.microsoft.com/office/drawing/2014/main" id="{D88A4E58-FC24-5D4D-9A1E-AC54737156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E4E62E6-ACD9-C841-A07C-EC2B13CA20FB}"/>
              </a:ext>
            </a:extLst>
          </p:cNvPr>
          <p:cNvSpPr>
            <a:spLocks noGrp="1" noChangeArrowheads="1"/>
          </p:cNvSpPr>
          <p:nvPr>
            <p:ph type="sldNum" sz="quarter" idx="12"/>
          </p:nvPr>
        </p:nvSpPr>
        <p:spPr>
          <a:ln/>
        </p:spPr>
        <p:txBody>
          <a:bodyPr/>
          <a:lstStyle>
            <a:lvl1pPr>
              <a:defRPr/>
            </a:lvl1pPr>
          </a:lstStyle>
          <a:p>
            <a:pPr>
              <a:defRPr/>
            </a:pPr>
            <a:fld id="{4DE9D8AE-0BA7-E94E-914A-FEC962AFEBBA}" type="slidenum">
              <a:rPr lang="en-US" altLang="en-VN"/>
              <a:pPr>
                <a:defRPr/>
              </a:pPr>
              <a:t>‹#›</a:t>
            </a:fld>
            <a:endParaRPr lang="en-US" altLang="en-VN"/>
          </a:p>
        </p:txBody>
      </p:sp>
    </p:spTree>
    <p:extLst>
      <p:ext uri="{BB962C8B-B14F-4D97-AF65-F5344CB8AC3E}">
        <p14:creationId xmlns:p14="http://schemas.microsoft.com/office/powerpoint/2010/main" val="3428779896"/>
      </p:ext>
    </p:extLst>
  </p:cSld>
  <p:clrMapOvr>
    <a:masterClrMapping/>
  </p:clrMapOvr>
  <p:transition>
    <p:wheel spokes="8"/>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2255486-F74A-A941-B071-D20443468221}"/>
              </a:ext>
            </a:extLst>
          </p:cNvPr>
          <p:cNvSpPr>
            <a:spLocks noGrp="1" noChangeArrowheads="1"/>
          </p:cNvSpPr>
          <p:nvPr>
            <p:ph type="dt" sz="half" idx="10"/>
          </p:nvPr>
        </p:nvSpPr>
        <p:spPr>
          <a:ln/>
        </p:spPr>
        <p:txBody>
          <a:bodyPr/>
          <a:lstStyle>
            <a:lvl1pPr>
              <a:defRPr/>
            </a:lvl1pPr>
          </a:lstStyle>
          <a:p>
            <a:pPr>
              <a:defRPr/>
            </a:pPr>
            <a:fld id="{76D513B7-EECB-E84D-8939-328A8B216C9D}" type="datetime1">
              <a:rPr lang="en-US"/>
              <a:pPr>
                <a:defRPr/>
              </a:pPr>
              <a:t>27/07/2026</a:t>
            </a:fld>
            <a:endParaRPr lang="en-US"/>
          </a:p>
        </p:txBody>
      </p:sp>
      <p:sp>
        <p:nvSpPr>
          <p:cNvPr id="6" name="Rectangle 5">
            <a:extLst>
              <a:ext uri="{FF2B5EF4-FFF2-40B4-BE49-F238E27FC236}">
                <a16:creationId xmlns:a16="http://schemas.microsoft.com/office/drawing/2014/main" id="{88FD7351-5C27-274F-93E9-C917F656C2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A46CEA5-4F4E-594F-921C-AB6E7FBD6FC7}"/>
              </a:ext>
            </a:extLst>
          </p:cNvPr>
          <p:cNvSpPr>
            <a:spLocks noGrp="1" noChangeArrowheads="1"/>
          </p:cNvSpPr>
          <p:nvPr>
            <p:ph type="sldNum" sz="quarter" idx="12"/>
          </p:nvPr>
        </p:nvSpPr>
        <p:spPr>
          <a:ln/>
        </p:spPr>
        <p:txBody>
          <a:bodyPr/>
          <a:lstStyle>
            <a:lvl1pPr>
              <a:defRPr/>
            </a:lvl1pPr>
          </a:lstStyle>
          <a:p>
            <a:pPr>
              <a:defRPr/>
            </a:pPr>
            <a:fld id="{6A440F03-F5FE-4741-B159-540D90AC6CD5}" type="slidenum">
              <a:rPr lang="en-US" altLang="en-VN"/>
              <a:pPr>
                <a:defRPr/>
              </a:pPr>
              <a:t>‹#›</a:t>
            </a:fld>
            <a:endParaRPr lang="en-US" altLang="en-VN"/>
          </a:p>
        </p:txBody>
      </p:sp>
    </p:spTree>
    <p:extLst>
      <p:ext uri="{BB962C8B-B14F-4D97-AF65-F5344CB8AC3E}">
        <p14:creationId xmlns:p14="http://schemas.microsoft.com/office/powerpoint/2010/main" val="3878418936"/>
      </p:ext>
    </p:extLst>
  </p:cSld>
  <p:clrMapOvr>
    <a:masterClrMapping/>
  </p:clrMapOvr>
  <p:transition>
    <p:wheel spokes="8"/>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AE483C6-45CA-C344-86F5-DF89347BDEF9}"/>
              </a:ext>
            </a:extLst>
          </p:cNvPr>
          <p:cNvSpPr>
            <a:spLocks noGrp="1" noChangeArrowheads="1"/>
          </p:cNvSpPr>
          <p:nvPr>
            <p:ph type="dt" sz="half" idx="10"/>
          </p:nvPr>
        </p:nvSpPr>
        <p:spPr>
          <a:ln/>
        </p:spPr>
        <p:txBody>
          <a:bodyPr/>
          <a:lstStyle>
            <a:lvl1pPr>
              <a:defRPr/>
            </a:lvl1pPr>
          </a:lstStyle>
          <a:p>
            <a:pPr>
              <a:defRPr/>
            </a:pPr>
            <a:fld id="{588EC781-46A3-A940-932E-5DB04BBC3C50}" type="datetime1">
              <a:rPr lang="en-US"/>
              <a:pPr>
                <a:defRPr/>
              </a:pPr>
              <a:t>27/07/2026</a:t>
            </a:fld>
            <a:endParaRPr lang="en-US"/>
          </a:p>
        </p:txBody>
      </p:sp>
      <p:sp>
        <p:nvSpPr>
          <p:cNvPr id="5" name="Rectangle 5">
            <a:extLst>
              <a:ext uri="{FF2B5EF4-FFF2-40B4-BE49-F238E27FC236}">
                <a16:creationId xmlns:a16="http://schemas.microsoft.com/office/drawing/2014/main" id="{5108BF94-39AE-B947-B294-9F3F11244E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CDF497-6534-D546-A850-D066B546B69C}"/>
              </a:ext>
            </a:extLst>
          </p:cNvPr>
          <p:cNvSpPr>
            <a:spLocks noGrp="1" noChangeArrowheads="1"/>
          </p:cNvSpPr>
          <p:nvPr>
            <p:ph type="sldNum" sz="quarter" idx="12"/>
          </p:nvPr>
        </p:nvSpPr>
        <p:spPr>
          <a:ln/>
        </p:spPr>
        <p:txBody>
          <a:bodyPr/>
          <a:lstStyle>
            <a:lvl1pPr>
              <a:defRPr/>
            </a:lvl1pPr>
          </a:lstStyle>
          <a:p>
            <a:pPr>
              <a:defRPr/>
            </a:pPr>
            <a:fld id="{34CEAB2B-76B6-E54F-A68C-61B52E469859}" type="slidenum">
              <a:rPr lang="en-US" altLang="en-VN"/>
              <a:pPr>
                <a:defRPr/>
              </a:pPr>
              <a:t>‹#›</a:t>
            </a:fld>
            <a:endParaRPr lang="en-US" altLang="en-VN"/>
          </a:p>
        </p:txBody>
      </p:sp>
    </p:spTree>
    <p:extLst>
      <p:ext uri="{BB962C8B-B14F-4D97-AF65-F5344CB8AC3E}">
        <p14:creationId xmlns:p14="http://schemas.microsoft.com/office/powerpoint/2010/main" val="3881336074"/>
      </p:ext>
    </p:extLst>
  </p:cSld>
  <p:clrMapOvr>
    <a:masterClrMapping/>
  </p:clrMapOvr>
  <p:transition>
    <p:wheel spokes="8"/>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88400" y="274639"/>
            <a:ext cx="27940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6400" y="274639"/>
            <a:ext cx="8178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35465EA-1643-1A40-8171-C46DABF9FCE0}"/>
              </a:ext>
            </a:extLst>
          </p:cNvPr>
          <p:cNvSpPr>
            <a:spLocks noGrp="1" noChangeArrowheads="1"/>
          </p:cNvSpPr>
          <p:nvPr>
            <p:ph type="dt" sz="half" idx="10"/>
          </p:nvPr>
        </p:nvSpPr>
        <p:spPr>
          <a:ln/>
        </p:spPr>
        <p:txBody>
          <a:bodyPr/>
          <a:lstStyle>
            <a:lvl1pPr>
              <a:defRPr/>
            </a:lvl1pPr>
          </a:lstStyle>
          <a:p>
            <a:pPr>
              <a:defRPr/>
            </a:pPr>
            <a:fld id="{57528A59-F4DD-FD42-B4F9-E93109E3BA20}" type="datetime1">
              <a:rPr lang="en-US"/>
              <a:pPr>
                <a:defRPr/>
              </a:pPr>
              <a:t>27/07/2026</a:t>
            </a:fld>
            <a:endParaRPr lang="en-US"/>
          </a:p>
        </p:txBody>
      </p:sp>
      <p:sp>
        <p:nvSpPr>
          <p:cNvPr id="5" name="Rectangle 5">
            <a:extLst>
              <a:ext uri="{FF2B5EF4-FFF2-40B4-BE49-F238E27FC236}">
                <a16:creationId xmlns:a16="http://schemas.microsoft.com/office/drawing/2014/main" id="{EBD90D24-8D1A-0749-A4CD-221E3FF325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B76B239-459F-0746-BD03-E491933AE87D}"/>
              </a:ext>
            </a:extLst>
          </p:cNvPr>
          <p:cNvSpPr>
            <a:spLocks noGrp="1" noChangeArrowheads="1"/>
          </p:cNvSpPr>
          <p:nvPr>
            <p:ph type="sldNum" sz="quarter" idx="12"/>
          </p:nvPr>
        </p:nvSpPr>
        <p:spPr>
          <a:ln/>
        </p:spPr>
        <p:txBody>
          <a:bodyPr/>
          <a:lstStyle>
            <a:lvl1pPr>
              <a:defRPr/>
            </a:lvl1pPr>
          </a:lstStyle>
          <a:p>
            <a:pPr>
              <a:defRPr/>
            </a:pPr>
            <a:fld id="{677876B7-6277-8947-B198-320C14278ECF}" type="slidenum">
              <a:rPr lang="en-US" altLang="en-VN"/>
              <a:pPr>
                <a:defRPr/>
              </a:pPr>
              <a:t>‹#›</a:t>
            </a:fld>
            <a:endParaRPr lang="en-US" altLang="en-VN"/>
          </a:p>
        </p:txBody>
      </p:sp>
    </p:spTree>
    <p:extLst>
      <p:ext uri="{BB962C8B-B14F-4D97-AF65-F5344CB8AC3E}">
        <p14:creationId xmlns:p14="http://schemas.microsoft.com/office/powerpoint/2010/main" val="2960846358"/>
      </p:ext>
    </p:extLst>
  </p:cSld>
  <p:clrMapOvr>
    <a:masterClrMapping/>
  </p:clrMapOvr>
  <p:transition>
    <p:wheel spokes="8"/>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10363200" cy="1066800"/>
          </a:xfrm>
        </p:spPr>
        <p:txBody>
          <a:bodyPr/>
          <a:lstStyle/>
          <a:p>
            <a:r>
              <a:rPr lang="en-US"/>
              <a:t>Click to edit Master title style</a:t>
            </a:r>
          </a:p>
        </p:txBody>
      </p:sp>
      <p:sp>
        <p:nvSpPr>
          <p:cNvPr id="3" name="Table Placeholder 2"/>
          <p:cNvSpPr>
            <a:spLocks noGrp="1"/>
          </p:cNvSpPr>
          <p:nvPr>
            <p:ph type="tbl" idx="1"/>
          </p:nvPr>
        </p:nvSpPr>
        <p:spPr>
          <a:xfrm>
            <a:off x="914400" y="2514600"/>
            <a:ext cx="10363200" cy="3581400"/>
          </a:xfrm>
        </p:spPr>
        <p:txBody>
          <a:bodyPr/>
          <a:lstStyle/>
          <a:p>
            <a:pPr lvl="0"/>
            <a:r>
              <a:rPr lang="en-US" noProof="0"/>
              <a:t>Click icon to add table</a:t>
            </a:r>
          </a:p>
        </p:txBody>
      </p:sp>
      <p:sp>
        <p:nvSpPr>
          <p:cNvPr id="4" name="Date Placeholder 3">
            <a:extLst>
              <a:ext uri="{FF2B5EF4-FFF2-40B4-BE49-F238E27FC236}">
                <a16:creationId xmlns:a16="http://schemas.microsoft.com/office/drawing/2014/main" id="{00257AFF-616E-4A41-B5D8-87842555956C}"/>
              </a:ext>
            </a:extLst>
          </p:cNvPr>
          <p:cNvSpPr>
            <a:spLocks noGrp="1"/>
          </p:cNvSpPr>
          <p:nvPr>
            <p:ph type="dt" sz="half" idx="10"/>
          </p:nvPr>
        </p:nvSpPr>
        <p:spPr>
          <a:xfrm>
            <a:off x="914400" y="6248400"/>
            <a:ext cx="2540000" cy="457200"/>
          </a:xfrm>
        </p:spPr>
        <p:txBody>
          <a:bodyPr/>
          <a:lstStyle>
            <a:lvl1pPr>
              <a:defRPr/>
            </a:lvl1pPr>
          </a:lstStyle>
          <a:p>
            <a:pPr>
              <a:defRPr/>
            </a:pPr>
            <a:fld id="{9FE7628E-1077-564A-8EB4-9A72D8773C06}" type="datetime1">
              <a:rPr lang="en-US"/>
              <a:pPr>
                <a:defRPr/>
              </a:pPr>
              <a:t>27/07/2026</a:t>
            </a:fld>
            <a:endParaRPr lang="en-US"/>
          </a:p>
        </p:txBody>
      </p:sp>
      <p:sp>
        <p:nvSpPr>
          <p:cNvPr id="5" name="Footer Placeholder 4">
            <a:extLst>
              <a:ext uri="{FF2B5EF4-FFF2-40B4-BE49-F238E27FC236}">
                <a16:creationId xmlns:a16="http://schemas.microsoft.com/office/drawing/2014/main" id="{703115E8-F7BE-BA4C-A1B1-49055CFCEB16}"/>
              </a:ext>
            </a:extLst>
          </p:cNvPr>
          <p:cNvSpPr>
            <a:spLocks noGrp="1"/>
          </p:cNvSpPr>
          <p:nvPr>
            <p:ph type="ftr" sz="quarter" idx="11"/>
          </p:nvPr>
        </p:nvSpPr>
        <p:spPr>
          <a:xfrm>
            <a:off x="4165600" y="6248400"/>
            <a:ext cx="3860800" cy="457200"/>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4B1E981-EE7F-B044-9E86-0A88A9770113}"/>
              </a:ext>
            </a:extLst>
          </p:cNvPr>
          <p:cNvSpPr>
            <a:spLocks noGrp="1"/>
          </p:cNvSpPr>
          <p:nvPr>
            <p:ph type="sldNum" sz="quarter" idx="12"/>
          </p:nvPr>
        </p:nvSpPr>
        <p:spPr>
          <a:xfrm>
            <a:off x="8737600" y="6248400"/>
            <a:ext cx="2540000" cy="457200"/>
          </a:xfrm>
        </p:spPr>
        <p:txBody>
          <a:bodyPr/>
          <a:lstStyle>
            <a:lvl1pPr>
              <a:defRPr/>
            </a:lvl1pPr>
          </a:lstStyle>
          <a:p>
            <a:pPr>
              <a:defRPr/>
            </a:pPr>
            <a:fld id="{D6DB2557-6E91-FA4F-B228-A80C0E8C7219}" type="slidenum">
              <a:rPr lang="en-US" altLang="en-VN"/>
              <a:pPr>
                <a:defRPr/>
              </a:pPr>
              <a:t>‹#›</a:t>
            </a:fld>
            <a:endParaRPr lang="en-US" altLang="en-VN"/>
          </a:p>
        </p:txBody>
      </p:sp>
    </p:spTree>
    <p:extLst>
      <p:ext uri="{BB962C8B-B14F-4D97-AF65-F5344CB8AC3E}">
        <p14:creationId xmlns:p14="http://schemas.microsoft.com/office/powerpoint/2010/main" val="1944910018"/>
      </p:ext>
    </p:extLst>
  </p:cSld>
  <p:clrMapOvr>
    <a:masterClrMapping/>
  </p:clrMapOvr>
  <p:transition>
    <p:wheel spokes="8"/>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n-US"/>
              <a:t>Click to edit Master title style</a:t>
            </a:r>
            <a:endParaRPr lang="es-UY"/>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s-UY"/>
          </a:p>
        </p:txBody>
      </p:sp>
      <p:sp>
        <p:nvSpPr>
          <p:cNvPr id="4" name="Rectangle 4">
            <a:extLst>
              <a:ext uri="{FF2B5EF4-FFF2-40B4-BE49-F238E27FC236}">
                <a16:creationId xmlns:a16="http://schemas.microsoft.com/office/drawing/2014/main" id="{BFC8CD72-A7C5-1B46-B84F-C342F3D1679D}"/>
              </a:ext>
            </a:extLst>
          </p:cNvPr>
          <p:cNvSpPr>
            <a:spLocks noGrp="1" noChangeArrowheads="1"/>
          </p:cNvSpPr>
          <p:nvPr>
            <p:ph type="dt" sz="half" idx="10"/>
          </p:nvPr>
        </p:nvSpPr>
        <p:spPr>
          <a:ln/>
        </p:spPr>
        <p:txBody>
          <a:bodyPr/>
          <a:lstStyle>
            <a:lvl1pPr>
              <a:defRPr/>
            </a:lvl1pPr>
          </a:lstStyle>
          <a:p>
            <a:pPr>
              <a:defRPr/>
            </a:pPr>
            <a:fld id="{C0EAB57E-2A69-1242-B520-2D77576A7EC0}" type="datetime1">
              <a:rPr lang="en-US"/>
              <a:pPr>
                <a:defRPr/>
              </a:pPr>
              <a:t>27/07/2026</a:t>
            </a:fld>
            <a:endParaRPr lang="en-US"/>
          </a:p>
        </p:txBody>
      </p:sp>
      <p:sp>
        <p:nvSpPr>
          <p:cNvPr id="5" name="Rectangle 5">
            <a:extLst>
              <a:ext uri="{FF2B5EF4-FFF2-40B4-BE49-F238E27FC236}">
                <a16:creationId xmlns:a16="http://schemas.microsoft.com/office/drawing/2014/main" id="{8659E419-E2B8-5842-BEC1-0B542B0A26D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9EC9118-8D31-2D4A-B5E1-A0B13756AA15}"/>
              </a:ext>
            </a:extLst>
          </p:cNvPr>
          <p:cNvSpPr>
            <a:spLocks noGrp="1" noChangeArrowheads="1"/>
          </p:cNvSpPr>
          <p:nvPr>
            <p:ph type="sldNum" sz="quarter" idx="12"/>
          </p:nvPr>
        </p:nvSpPr>
        <p:spPr>
          <a:ln/>
        </p:spPr>
        <p:txBody>
          <a:bodyPr/>
          <a:lstStyle>
            <a:lvl1pPr>
              <a:defRPr/>
            </a:lvl1pPr>
          </a:lstStyle>
          <a:p>
            <a:pPr>
              <a:defRPr/>
            </a:pPr>
            <a:fld id="{FF3B324B-01DA-354E-8821-941B70ACE244}" type="slidenum">
              <a:rPr lang="en-US" altLang="en-VN"/>
              <a:pPr>
                <a:defRPr/>
              </a:pPr>
              <a:t>‹#›</a:t>
            </a:fld>
            <a:endParaRPr lang="en-US" altLang="en-VN"/>
          </a:p>
        </p:txBody>
      </p:sp>
    </p:spTree>
    <p:extLst>
      <p:ext uri="{BB962C8B-B14F-4D97-AF65-F5344CB8AC3E}">
        <p14:creationId xmlns:p14="http://schemas.microsoft.com/office/powerpoint/2010/main" val="10302946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endParaRPr lang="es-UY"/>
          </a:p>
        </p:txBody>
      </p:sp>
      <p:sp>
        <p:nvSpPr>
          <p:cNvPr id="3" name="2 Marcador de contenido"/>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4" name="Rectangle 4">
            <a:extLst>
              <a:ext uri="{FF2B5EF4-FFF2-40B4-BE49-F238E27FC236}">
                <a16:creationId xmlns:a16="http://schemas.microsoft.com/office/drawing/2014/main" id="{0DC1DBBE-D689-5447-A8B4-D9AC91512D59}"/>
              </a:ext>
            </a:extLst>
          </p:cNvPr>
          <p:cNvSpPr>
            <a:spLocks noGrp="1" noChangeArrowheads="1"/>
          </p:cNvSpPr>
          <p:nvPr>
            <p:ph type="dt" sz="half" idx="10"/>
          </p:nvPr>
        </p:nvSpPr>
        <p:spPr>
          <a:ln/>
        </p:spPr>
        <p:txBody>
          <a:bodyPr/>
          <a:lstStyle>
            <a:lvl1pPr>
              <a:defRPr/>
            </a:lvl1pPr>
          </a:lstStyle>
          <a:p>
            <a:pPr>
              <a:defRPr/>
            </a:pPr>
            <a:fld id="{A2FF331F-BBEA-A740-83AB-C8429EA79CA2}" type="datetime1">
              <a:rPr lang="en-US"/>
              <a:pPr>
                <a:defRPr/>
              </a:pPr>
              <a:t>27/07/2026</a:t>
            </a:fld>
            <a:endParaRPr lang="en-US"/>
          </a:p>
        </p:txBody>
      </p:sp>
      <p:sp>
        <p:nvSpPr>
          <p:cNvPr id="5" name="Rectangle 5">
            <a:extLst>
              <a:ext uri="{FF2B5EF4-FFF2-40B4-BE49-F238E27FC236}">
                <a16:creationId xmlns:a16="http://schemas.microsoft.com/office/drawing/2014/main" id="{0BEC54A8-264E-0E4F-8EBD-F1BADB4E6AB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F06E76-C50B-CF4E-83C0-BCC4FF655D42}"/>
              </a:ext>
            </a:extLst>
          </p:cNvPr>
          <p:cNvSpPr>
            <a:spLocks noGrp="1" noChangeArrowheads="1"/>
          </p:cNvSpPr>
          <p:nvPr>
            <p:ph type="sldNum" sz="quarter" idx="12"/>
          </p:nvPr>
        </p:nvSpPr>
        <p:spPr>
          <a:ln/>
        </p:spPr>
        <p:txBody>
          <a:bodyPr/>
          <a:lstStyle>
            <a:lvl1pPr>
              <a:defRPr/>
            </a:lvl1pPr>
          </a:lstStyle>
          <a:p>
            <a:pPr>
              <a:defRPr/>
            </a:pPr>
            <a:fld id="{F04B161E-5674-8742-A449-7A6C2F4E3F8C}" type="slidenum">
              <a:rPr lang="en-US" altLang="en-VN"/>
              <a:pPr>
                <a:defRPr/>
              </a:pPr>
              <a:t>‹#›</a:t>
            </a:fld>
            <a:endParaRPr lang="en-US" altLang="en-VN"/>
          </a:p>
        </p:txBody>
      </p:sp>
    </p:spTree>
    <p:extLst>
      <p:ext uri="{BB962C8B-B14F-4D97-AF65-F5344CB8AC3E}">
        <p14:creationId xmlns:p14="http://schemas.microsoft.com/office/powerpoint/2010/main" val="36095755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s-UY"/>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E8A26D7-3C2C-914A-B2BA-47BA8BAC0CDE}"/>
              </a:ext>
            </a:extLst>
          </p:cNvPr>
          <p:cNvSpPr>
            <a:spLocks noGrp="1" noChangeArrowheads="1"/>
          </p:cNvSpPr>
          <p:nvPr>
            <p:ph type="dt" sz="half" idx="10"/>
          </p:nvPr>
        </p:nvSpPr>
        <p:spPr>
          <a:ln/>
        </p:spPr>
        <p:txBody>
          <a:bodyPr/>
          <a:lstStyle>
            <a:lvl1pPr>
              <a:defRPr/>
            </a:lvl1pPr>
          </a:lstStyle>
          <a:p>
            <a:pPr>
              <a:defRPr/>
            </a:pPr>
            <a:fld id="{97E6DAED-3B05-734C-B44E-00E40D9C2C20}" type="datetime1">
              <a:rPr lang="en-US"/>
              <a:pPr>
                <a:defRPr/>
              </a:pPr>
              <a:t>27/07/2026</a:t>
            </a:fld>
            <a:endParaRPr lang="en-US"/>
          </a:p>
        </p:txBody>
      </p:sp>
      <p:sp>
        <p:nvSpPr>
          <p:cNvPr id="5" name="Rectangle 5">
            <a:extLst>
              <a:ext uri="{FF2B5EF4-FFF2-40B4-BE49-F238E27FC236}">
                <a16:creationId xmlns:a16="http://schemas.microsoft.com/office/drawing/2014/main" id="{7BDE8794-9DF4-9540-A0BA-8729E5E475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057777D-80C6-8B49-ADBA-E08C963F5B58}"/>
              </a:ext>
            </a:extLst>
          </p:cNvPr>
          <p:cNvSpPr>
            <a:spLocks noGrp="1" noChangeArrowheads="1"/>
          </p:cNvSpPr>
          <p:nvPr>
            <p:ph type="sldNum" sz="quarter" idx="12"/>
          </p:nvPr>
        </p:nvSpPr>
        <p:spPr>
          <a:ln/>
        </p:spPr>
        <p:txBody>
          <a:bodyPr/>
          <a:lstStyle>
            <a:lvl1pPr>
              <a:defRPr/>
            </a:lvl1pPr>
          </a:lstStyle>
          <a:p>
            <a:pPr>
              <a:defRPr/>
            </a:pPr>
            <a:fld id="{C2A06063-D7A0-7845-952D-BF7AFD4F0036}" type="slidenum">
              <a:rPr lang="en-US" altLang="en-VN"/>
              <a:pPr>
                <a:defRPr/>
              </a:pPr>
              <a:t>‹#›</a:t>
            </a:fld>
            <a:endParaRPr lang="en-US" altLang="en-VN"/>
          </a:p>
        </p:txBody>
      </p:sp>
    </p:spTree>
    <p:extLst>
      <p:ext uri="{BB962C8B-B14F-4D97-AF65-F5344CB8AC3E}">
        <p14:creationId xmlns:p14="http://schemas.microsoft.com/office/powerpoint/2010/main" val="3472671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07DAE67-6EC6-BF45-B0D5-D0B750EAAA9D}"/>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8" name="Rectangle 5">
            <a:extLst>
              <a:ext uri="{FF2B5EF4-FFF2-40B4-BE49-F238E27FC236}">
                <a16:creationId xmlns:a16="http://schemas.microsoft.com/office/drawing/2014/main" id="{40CDBE84-978B-8A4B-9DEF-AAE9DA5DC25A}"/>
              </a:ext>
            </a:extLst>
          </p:cNvPr>
          <p:cNvSpPr>
            <a:spLocks noGrp="1" noChangeArrowheads="1"/>
          </p:cNvSpPr>
          <p:nvPr>
            <p:ph type="ftr" sz="quarter" idx="11"/>
          </p:nvPr>
        </p:nvSpPr>
        <p:spPr>
          <a:ln/>
        </p:spPr>
        <p:txBody>
          <a:bodyPr/>
          <a:lstStyle>
            <a:lvl1pPr>
              <a:defRPr/>
            </a:lvl1pPr>
          </a:lstStyle>
          <a:p>
            <a:endParaRPr lang="en-VN"/>
          </a:p>
        </p:txBody>
      </p:sp>
      <p:sp>
        <p:nvSpPr>
          <p:cNvPr id="9" name="Rectangle 6">
            <a:extLst>
              <a:ext uri="{FF2B5EF4-FFF2-40B4-BE49-F238E27FC236}">
                <a16:creationId xmlns:a16="http://schemas.microsoft.com/office/drawing/2014/main" id="{69FC5E04-5761-5941-A389-F3E935615776}"/>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1931367037"/>
      </p:ext>
    </p:extLst>
  </p:cSld>
  <p:clrMapOvr>
    <a:masterClrMapping/>
  </p:clrMapOvr>
  <p:transition>
    <p:wheel spokes="8"/>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endParaRPr lang="es-UY"/>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5" name="Rectangle 4">
            <a:extLst>
              <a:ext uri="{FF2B5EF4-FFF2-40B4-BE49-F238E27FC236}">
                <a16:creationId xmlns:a16="http://schemas.microsoft.com/office/drawing/2014/main" id="{1E59B085-9664-8C45-ADC6-D36695667E2D}"/>
              </a:ext>
            </a:extLst>
          </p:cNvPr>
          <p:cNvSpPr>
            <a:spLocks noGrp="1" noChangeArrowheads="1"/>
          </p:cNvSpPr>
          <p:nvPr>
            <p:ph type="dt" sz="half" idx="10"/>
          </p:nvPr>
        </p:nvSpPr>
        <p:spPr>
          <a:ln/>
        </p:spPr>
        <p:txBody>
          <a:bodyPr/>
          <a:lstStyle>
            <a:lvl1pPr>
              <a:defRPr/>
            </a:lvl1pPr>
          </a:lstStyle>
          <a:p>
            <a:pPr>
              <a:defRPr/>
            </a:pPr>
            <a:fld id="{D4F5E565-793C-4348-8EA2-36EEDA63CD09}" type="datetime1">
              <a:rPr lang="en-US"/>
              <a:pPr>
                <a:defRPr/>
              </a:pPr>
              <a:t>27/07/2026</a:t>
            </a:fld>
            <a:endParaRPr lang="en-US"/>
          </a:p>
        </p:txBody>
      </p:sp>
      <p:sp>
        <p:nvSpPr>
          <p:cNvPr id="6" name="Rectangle 5">
            <a:extLst>
              <a:ext uri="{FF2B5EF4-FFF2-40B4-BE49-F238E27FC236}">
                <a16:creationId xmlns:a16="http://schemas.microsoft.com/office/drawing/2014/main" id="{B92CBF3E-7EA6-D04B-8BF0-CD3D717DE9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89BB7DA-3BFA-6B41-8745-F868DE495DAF}"/>
              </a:ext>
            </a:extLst>
          </p:cNvPr>
          <p:cNvSpPr>
            <a:spLocks noGrp="1" noChangeArrowheads="1"/>
          </p:cNvSpPr>
          <p:nvPr>
            <p:ph type="sldNum" sz="quarter" idx="12"/>
          </p:nvPr>
        </p:nvSpPr>
        <p:spPr>
          <a:ln/>
        </p:spPr>
        <p:txBody>
          <a:bodyPr/>
          <a:lstStyle>
            <a:lvl1pPr>
              <a:defRPr/>
            </a:lvl1pPr>
          </a:lstStyle>
          <a:p>
            <a:pPr>
              <a:defRPr/>
            </a:pPr>
            <a:fld id="{B1DA3743-0F09-5644-80B2-26D1A5B0DC25}" type="slidenum">
              <a:rPr lang="en-US" altLang="en-VN"/>
              <a:pPr>
                <a:defRPr/>
              </a:pPr>
              <a:t>‹#›</a:t>
            </a:fld>
            <a:endParaRPr lang="en-US" altLang="en-VN"/>
          </a:p>
        </p:txBody>
      </p:sp>
    </p:spTree>
    <p:extLst>
      <p:ext uri="{BB962C8B-B14F-4D97-AF65-F5344CB8AC3E}">
        <p14:creationId xmlns:p14="http://schemas.microsoft.com/office/powerpoint/2010/main" val="26395445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US"/>
              <a:t>Click to edit Master title style</a:t>
            </a:r>
            <a:endParaRPr lang="es-UY"/>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7" name="Rectangle 4">
            <a:extLst>
              <a:ext uri="{FF2B5EF4-FFF2-40B4-BE49-F238E27FC236}">
                <a16:creationId xmlns:a16="http://schemas.microsoft.com/office/drawing/2014/main" id="{40A8BBD8-67DC-484E-A11F-20854F6B23D1}"/>
              </a:ext>
            </a:extLst>
          </p:cNvPr>
          <p:cNvSpPr>
            <a:spLocks noGrp="1" noChangeArrowheads="1"/>
          </p:cNvSpPr>
          <p:nvPr>
            <p:ph type="dt" sz="half" idx="10"/>
          </p:nvPr>
        </p:nvSpPr>
        <p:spPr>
          <a:ln/>
        </p:spPr>
        <p:txBody>
          <a:bodyPr/>
          <a:lstStyle>
            <a:lvl1pPr>
              <a:defRPr/>
            </a:lvl1pPr>
          </a:lstStyle>
          <a:p>
            <a:pPr>
              <a:defRPr/>
            </a:pPr>
            <a:fld id="{906B3E73-738A-EC4B-A45B-C0BD6E0AE4AB}" type="datetime1">
              <a:rPr lang="en-US"/>
              <a:pPr>
                <a:defRPr/>
              </a:pPr>
              <a:t>27/07/2026</a:t>
            </a:fld>
            <a:endParaRPr lang="en-US"/>
          </a:p>
        </p:txBody>
      </p:sp>
      <p:sp>
        <p:nvSpPr>
          <p:cNvPr id="8" name="Rectangle 5">
            <a:extLst>
              <a:ext uri="{FF2B5EF4-FFF2-40B4-BE49-F238E27FC236}">
                <a16:creationId xmlns:a16="http://schemas.microsoft.com/office/drawing/2014/main" id="{C9D24C29-F221-7C4C-AFF7-4F62A59DBBC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04121A8-D820-F447-B319-E0912BD51ACA}"/>
              </a:ext>
            </a:extLst>
          </p:cNvPr>
          <p:cNvSpPr>
            <a:spLocks noGrp="1" noChangeArrowheads="1"/>
          </p:cNvSpPr>
          <p:nvPr>
            <p:ph type="sldNum" sz="quarter" idx="12"/>
          </p:nvPr>
        </p:nvSpPr>
        <p:spPr>
          <a:ln/>
        </p:spPr>
        <p:txBody>
          <a:bodyPr/>
          <a:lstStyle>
            <a:lvl1pPr>
              <a:defRPr/>
            </a:lvl1pPr>
          </a:lstStyle>
          <a:p>
            <a:pPr>
              <a:defRPr/>
            </a:pPr>
            <a:fld id="{3FE04945-CFCB-524C-9E51-9668D6D4B473}" type="slidenum">
              <a:rPr lang="en-US" altLang="en-VN"/>
              <a:pPr>
                <a:defRPr/>
              </a:pPr>
              <a:t>‹#›</a:t>
            </a:fld>
            <a:endParaRPr lang="en-US" altLang="en-VN"/>
          </a:p>
        </p:txBody>
      </p:sp>
    </p:spTree>
    <p:extLst>
      <p:ext uri="{BB962C8B-B14F-4D97-AF65-F5344CB8AC3E}">
        <p14:creationId xmlns:p14="http://schemas.microsoft.com/office/powerpoint/2010/main" val="20342126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endParaRPr lang="es-UY"/>
          </a:p>
        </p:txBody>
      </p:sp>
      <p:sp>
        <p:nvSpPr>
          <p:cNvPr id="3" name="Rectangle 4">
            <a:extLst>
              <a:ext uri="{FF2B5EF4-FFF2-40B4-BE49-F238E27FC236}">
                <a16:creationId xmlns:a16="http://schemas.microsoft.com/office/drawing/2014/main" id="{68A2CEB1-61F6-CA4E-BC3E-5BBA5AD57B67}"/>
              </a:ext>
            </a:extLst>
          </p:cNvPr>
          <p:cNvSpPr>
            <a:spLocks noGrp="1" noChangeArrowheads="1"/>
          </p:cNvSpPr>
          <p:nvPr>
            <p:ph type="dt" sz="half" idx="10"/>
          </p:nvPr>
        </p:nvSpPr>
        <p:spPr>
          <a:ln/>
        </p:spPr>
        <p:txBody>
          <a:bodyPr/>
          <a:lstStyle>
            <a:lvl1pPr>
              <a:defRPr/>
            </a:lvl1pPr>
          </a:lstStyle>
          <a:p>
            <a:pPr>
              <a:defRPr/>
            </a:pPr>
            <a:fld id="{233342A3-42DA-F84A-9EA1-AD67438592CA}" type="datetime1">
              <a:rPr lang="en-US"/>
              <a:pPr>
                <a:defRPr/>
              </a:pPr>
              <a:t>27/07/2026</a:t>
            </a:fld>
            <a:endParaRPr lang="en-US"/>
          </a:p>
        </p:txBody>
      </p:sp>
      <p:sp>
        <p:nvSpPr>
          <p:cNvPr id="4" name="Rectangle 5">
            <a:extLst>
              <a:ext uri="{FF2B5EF4-FFF2-40B4-BE49-F238E27FC236}">
                <a16:creationId xmlns:a16="http://schemas.microsoft.com/office/drawing/2014/main" id="{AE05FFD3-CD81-C04C-BEC7-27A63E360A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A5333A6-8A97-2140-B033-2E21088F119A}"/>
              </a:ext>
            </a:extLst>
          </p:cNvPr>
          <p:cNvSpPr>
            <a:spLocks noGrp="1" noChangeArrowheads="1"/>
          </p:cNvSpPr>
          <p:nvPr>
            <p:ph type="sldNum" sz="quarter" idx="12"/>
          </p:nvPr>
        </p:nvSpPr>
        <p:spPr>
          <a:ln/>
        </p:spPr>
        <p:txBody>
          <a:bodyPr/>
          <a:lstStyle>
            <a:lvl1pPr>
              <a:defRPr/>
            </a:lvl1pPr>
          </a:lstStyle>
          <a:p>
            <a:pPr>
              <a:defRPr/>
            </a:pPr>
            <a:fld id="{D454C961-39F6-9C41-AC51-425BD7378FAF}" type="slidenum">
              <a:rPr lang="en-US" altLang="en-VN"/>
              <a:pPr>
                <a:defRPr/>
              </a:pPr>
              <a:t>‹#›</a:t>
            </a:fld>
            <a:endParaRPr lang="en-US" altLang="en-VN"/>
          </a:p>
        </p:txBody>
      </p:sp>
    </p:spTree>
    <p:extLst>
      <p:ext uri="{BB962C8B-B14F-4D97-AF65-F5344CB8AC3E}">
        <p14:creationId xmlns:p14="http://schemas.microsoft.com/office/powerpoint/2010/main" val="12468671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646446D-0E35-AE42-AF6E-47FB9B2AD5FB}"/>
              </a:ext>
            </a:extLst>
          </p:cNvPr>
          <p:cNvSpPr>
            <a:spLocks noGrp="1" noChangeArrowheads="1"/>
          </p:cNvSpPr>
          <p:nvPr>
            <p:ph type="dt" sz="half" idx="10"/>
          </p:nvPr>
        </p:nvSpPr>
        <p:spPr>
          <a:ln/>
        </p:spPr>
        <p:txBody>
          <a:bodyPr/>
          <a:lstStyle>
            <a:lvl1pPr>
              <a:defRPr/>
            </a:lvl1pPr>
          </a:lstStyle>
          <a:p>
            <a:pPr>
              <a:defRPr/>
            </a:pPr>
            <a:fld id="{A163975F-3284-6147-890A-502EFE118AB0}" type="datetime1">
              <a:rPr lang="en-US"/>
              <a:pPr>
                <a:defRPr/>
              </a:pPr>
              <a:t>27/07/2026</a:t>
            </a:fld>
            <a:endParaRPr lang="en-US"/>
          </a:p>
        </p:txBody>
      </p:sp>
      <p:sp>
        <p:nvSpPr>
          <p:cNvPr id="3" name="Rectangle 5">
            <a:extLst>
              <a:ext uri="{FF2B5EF4-FFF2-40B4-BE49-F238E27FC236}">
                <a16:creationId xmlns:a16="http://schemas.microsoft.com/office/drawing/2014/main" id="{834BB509-ED15-3045-9341-0196031D9D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963E03E-C285-5741-86A9-B5787CB9B66A}"/>
              </a:ext>
            </a:extLst>
          </p:cNvPr>
          <p:cNvSpPr>
            <a:spLocks noGrp="1" noChangeArrowheads="1"/>
          </p:cNvSpPr>
          <p:nvPr>
            <p:ph type="sldNum" sz="quarter" idx="12"/>
          </p:nvPr>
        </p:nvSpPr>
        <p:spPr>
          <a:ln/>
        </p:spPr>
        <p:txBody>
          <a:bodyPr/>
          <a:lstStyle>
            <a:lvl1pPr>
              <a:defRPr/>
            </a:lvl1pPr>
          </a:lstStyle>
          <a:p>
            <a:pPr>
              <a:defRPr/>
            </a:pPr>
            <a:fld id="{6B5F2955-12A7-C345-A0C3-8667CB793015}" type="slidenum">
              <a:rPr lang="en-US" altLang="en-VN"/>
              <a:pPr>
                <a:defRPr/>
              </a:pPr>
              <a:t>‹#›</a:t>
            </a:fld>
            <a:endParaRPr lang="en-US" altLang="en-VN"/>
          </a:p>
        </p:txBody>
      </p:sp>
    </p:spTree>
    <p:extLst>
      <p:ext uri="{BB962C8B-B14F-4D97-AF65-F5344CB8AC3E}">
        <p14:creationId xmlns:p14="http://schemas.microsoft.com/office/powerpoint/2010/main" val="2881791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s-UY"/>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F6AAF2F-7724-6C4D-805D-D7DB5302F316}"/>
              </a:ext>
            </a:extLst>
          </p:cNvPr>
          <p:cNvSpPr>
            <a:spLocks noGrp="1" noChangeArrowheads="1"/>
          </p:cNvSpPr>
          <p:nvPr>
            <p:ph type="dt" sz="half" idx="10"/>
          </p:nvPr>
        </p:nvSpPr>
        <p:spPr>
          <a:ln/>
        </p:spPr>
        <p:txBody>
          <a:bodyPr/>
          <a:lstStyle>
            <a:lvl1pPr>
              <a:defRPr/>
            </a:lvl1pPr>
          </a:lstStyle>
          <a:p>
            <a:pPr>
              <a:defRPr/>
            </a:pPr>
            <a:fld id="{21AF71BD-AC80-7A46-A700-4669516F2DB9}" type="datetime1">
              <a:rPr lang="en-US"/>
              <a:pPr>
                <a:defRPr/>
              </a:pPr>
              <a:t>27/07/2026</a:t>
            </a:fld>
            <a:endParaRPr lang="en-US"/>
          </a:p>
        </p:txBody>
      </p:sp>
      <p:sp>
        <p:nvSpPr>
          <p:cNvPr id="6" name="Rectangle 5">
            <a:extLst>
              <a:ext uri="{FF2B5EF4-FFF2-40B4-BE49-F238E27FC236}">
                <a16:creationId xmlns:a16="http://schemas.microsoft.com/office/drawing/2014/main" id="{7F1CFFB0-1652-B248-A08E-6EF7DAD119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68CB470-280F-794F-8340-A84F15089561}"/>
              </a:ext>
            </a:extLst>
          </p:cNvPr>
          <p:cNvSpPr>
            <a:spLocks noGrp="1" noChangeArrowheads="1"/>
          </p:cNvSpPr>
          <p:nvPr>
            <p:ph type="sldNum" sz="quarter" idx="12"/>
          </p:nvPr>
        </p:nvSpPr>
        <p:spPr>
          <a:ln/>
        </p:spPr>
        <p:txBody>
          <a:bodyPr/>
          <a:lstStyle>
            <a:lvl1pPr>
              <a:defRPr/>
            </a:lvl1pPr>
          </a:lstStyle>
          <a:p>
            <a:pPr>
              <a:defRPr/>
            </a:pPr>
            <a:fld id="{9886D25F-374C-DC4F-B158-698F393B5B52}" type="slidenum">
              <a:rPr lang="en-US" altLang="en-VN"/>
              <a:pPr>
                <a:defRPr/>
              </a:pPr>
              <a:t>‹#›</a:t>
            </a:fld>
            <a:endParaRPr lang="en-US" altLang="en-VN"/>
          </a:p>
        </p:txBody>
      </p:sp>
    </p:spTree>
    <p:extLst>
      <p:ext uri="{BB962C8B-B14F-4D97-AF65-F5344CB8AC3E}">
        <p14:creationId xmlns:p14="http://schemas.microsoft.com/office/powerpoint/2010/main" val="22763180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s-UY"/>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s-UY"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F289E2-B57C-B546-AEAA-150E7D2F3BD7}"/>
              </a:ext>
            </a:extLst>
          </p:cNvPr>
          <p:cNvSpPr>
            <a:spLocks noGrp="1" noChangeArrowheads="1"/>
          </p:cNvSpPr>
          <p:nvPr>
            <p:ph type="dt" sz="half" idx="10"/>
          </p:nvPr>
        </p:nvSpPr>
        <p:spPr>
          <a:ln/>
        </p:spPr>
        <p:txBody>
          <a:bodyPr/>
          <a:lstStyle>
            <a:lvl1pPr>
              <a:defRPr/>
            </a:lvl1pPr>
          </a:lstStyle>
          <a:p>
            <a:pPr>
              <a:defRPr/>
            </a:pPr>
            <a:fld id="{677F06F6-1601-EA4D-A7D7-62E6A4C623B0}" type="datetime1">
              <a:rPr lang="en-US"/>
              <a:pPr>
                <a:defRPr/>
              </a:pPr>
              <a:t>27/07/2026</a:t>
            </a:fld>
            <a:endParaRPr lang="en-US"/>
          </a:p>
        </p:txBody>
      </p:sp>
      <p:sp>
        <p:nvSpPr>
          <p:cNvPr id="6" name="Rectangle 5">
            <a:extLst>
              <a:ext uri="{FF2B5EF4-FFF2-40B4-BE49-F238E27FC236}">
                <a16:creationId xmlns:a16="http://schemas.microsoft.com/office/drawing/2014/main" id="{8CA5ABB8-005A-BD4F-98CF-C8D691A3D65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1B13AEC-55ED-2742-94B8-CDB48A283482}"/>
              </a:ext>
            </a:extLst>
          </p:cNvPr>
          <p:cNvSpPr>
            <a:spLocks noGrp="1" noChangeArrowheads="1"/>
          </p:cNvSpPr>
          <p:nvPr>
            <p:ph type="sldNum" sz="quarter" idx="12"/>
          </p:nvPr>
        </p:nvSpPr>
        <p:spPr>
          <a:ln/>
        </p:spPr>
        <p:txBody>
          <a:bodyPr/>
          <a:lstStyle>
            <a:lvl1pPr>
              <a:defRPr/>
            </a:lvl1pPr>
          </a:lstStyle>
          <a:p>
            <a:pPr>
              <a:defRPr/>
            </a:pPr>
            <a:fld id="{C3C9B737-CD2A-B54F-9FFC-2138912E8CF4}" type="slidenum">
              <a:rPr lang="en-US" altLang="en-VN"/>
              <a:pPr>
                <a:defRPr/>
              </a:pPr>
              <a:t>‹#›</a:t>
            </a:fld>
            <a:endParaRPr lang="en-US" altLang="en-VN"/>
          </a:p>
        </p:txBody>
      </p:sp>
    </p:spTree>
    <p:extLst>
      <p:ext uri="{BB962C8B-B14F-4D97-AF65-F5344CB8AC3E}">
        <p14:creationId xmlns:p14="http://schemas.microsoft.com/office/powerpoint/2010/main" val="24353991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Click to edit Master title style</a:t>
            </a:r>
            <a:endParaRPr lang="es-UY"/>
          </a:p>
        </p:txBody>
      </p:sp>
      <p:sp>
        <p:nvSpPr>
          <p:cNvPr id="3" name="2 Marcador de texto vertical"/>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4" name="Rectangle 4">
            <a:extLst>
              <a:ext uri="{FF2B5EF4-FFF2-40B4-BE49-F238E27FC236}">
                <a16:creationId xmlns:a16="http://schemas.microsoft.com/office/drawing/2014/main" id="{ED68EF78-F8B7-584A-AE00-4E371076C417}"/>
              </a:ext>
            </a:extLst>
          </p:cNvPr>
          <p:cNvSpPr>
            <a:spLocks noGrp="1" noChangeArrowheads="1"/>
          </p:cNvSpPr>
          <p:nvPr>
            <p:ph type="dt" sz="half" idx="10"/>
          </p:nvPr>
        </p:nvSpPr>
        <p:spPr>
          <a:ln/>
        </p:spPr>
        <p:txBody>
          <a:bodyPr/>
          <a:lstStyle>
            <a:lvl1pPr>
              <a:defRPr/>
            </a:lvl1pPr>
          </a:lstStyle>
          <a:p>
            <a:pPr>
              <a:defRPr/>
            </a:pPr>
            <a:fld id="{709DE28B-08C5-324A-81A4-A771AD27E7E1}" type="datetime1">
              <a:rPr lang="en-US"/>
              <a:pPr>
                <a:defRPr/>
              </a:pPr>
              <a:t>27/07/2026</a:t>
            </a:fld>
            <a:endParaRPr lang="en-US"/>
          </a:p>
        </p:txBody>
      </p:sp>
      <p:sp>
        <p:nvSpPr>
          <p:cNvPr id="5" name="Rectangle 5">
            <a:extLst>
              <a:ext uri="{FF2B5EF4-FFF2-40B4-BE49-F238E27FC236}">
                <a16:creationId xmlns:a16="http://schemas.microsoft.com/office/drawing/2014/main" id="{CB7153D3-E0C0-0549-B417-A5CE593334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9D032B6-F02F-5A44-92E3-DBACBC64BA53}"/>
              </a:ext>
            </a:extLst>
          </p:cNvPr>
          <p:cNvSpPr>
            <a:spLocks noGrp="1" noChangeArrowheads="1"/>
          </p:cNvSpPr>
          <p:nvPr>
            <p:ph type="sldNum" sz="quarter" idx="12"/>
          </p:nvPr>
        </p:nvSpPr>
        <p:spPr>
          <a:ln/>
        </p:spPr>
        <p:txBody>
          <a:bodyPr/>
          <a:lstStyle>
            <a:lvl1pPr>
              <a:defRPr/>
            </a:lvl1pPr>
          </a:lstStyle>
          <a:p>
            <a:pPr>
              <a:defRPr/>
            </a:pPr>
            <a:fld id="{5AC93616-6DDC-8347-8696-FD065CD4D57D}" type="slidenum">
              <a:rPr lang="en-US" altLang="en-VN"/>
              <a:pPr>
                <a:defRPr/>
              </a:pPr>
              <a:t>‹#›</a:t>
            </a:fld>
            <a:endParaRPr lang="en-US" altLang="en-VN"/>
          </a:p>
        </p:txBody>
      </p:sp>
    </p:spTree>
    <p:extLst>
      <p:ext uri="{BB962C8B-B14F-4D97-AF65-F5344CB8AC3E}">
        <p14:creationId xmlns:p14="http://schemas.microsoft.com/office/powerpoint/2010/main" val="15647023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n-US"/>
              <a:t>Click to edit Master title style</a:t>
            </a:r>
            <a:endParaRPr lang="es-UY"/>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UY"/>
          </a:p>
        </p:txBody>
      </p:sp>
      <p:sp>
        <p:nvSpPr>
          <p:cNvPr id="4" name="Rectangle 4">
            <a:extLst>
              <a:ext uri="{FF2B5EF4-FFF2-40B4-BE49-F238E27FC236}">
                <a16:creationId xmlns:a16="http://schemas.microsoft.com/office/drawing/2014/main" id="{6100708C-EC1C-FA48-A3FC-AB5E381B958A}"/>
              </a:ext>
            </a:extLst>
          </p:cNvPr>
          <p:cNvSpPr>
            <a:spLocks noGrp="1" noChangeArrowheads="1"/>
          </p:cNvSpPr>
          <p:nvPr>
            <p:ph type="dt" sz="half" idx="10"/>
          </p:nvPr>
        </p:nvSpPr>
        <p:spPr>
          <a:ln/>
        </p:spPr>
        <p:txBody>
          <a:bodyPr/>
          <a:lstStyle>
            <a:lvl1pPr>
              <a:defRPr/>
            </a:lvl1pPr>
          </a:lstStyle>
          <a:p>
            <a:pPr>
              <a:defRPr/>
            </a:pPr>
            <a:fld id="{1B266DA4-19D8-CE4B-80AC-F4E41A5534B7}" type="datetime1">
              <a:rPr lang="en-US"/>
              <a:pPr>
                <a:defRPr/>
              </a:pPr>
              <a:t>27/07/2026</a:t>
            </a:fld>
            <a:endParaRPr lang="en-US"/>
          </a:p>
        </p:txBody>
      </p:sp>
      <p:sp>
        <p:nvSpPr>
          <p:cNvPr id="5" name="Rectangle 5">
            <a:extLst>
              <a:ext uri="{FF2B5EF4-FFF2-40B4-BE49-F238E27FC236}">
                <a16:creationId xmlns:a16="http://schemas.microsoft.com/office/drawing/2014/main" id="{F11CB360-BDC1-F148-836B-7B50246E20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467081B-6D61-E140-AD7E-E9C698372A01}"/>
              </a:ext>
            </a:extLst>
          </p:cNvPr>
          <p:cNvSpPr>
            <a:spLocks noGrp="1" noChangeArrowheads="1"/>
          </p:cNvSpPr>
          <p:nvPr>
            <p:ph type="sldNum" sz="quarter" idx="12"/>
          </p:nvPr>
        </p:nvSpPr>
        <p:spPr>
          <a:ln/>
        </p:spPr>
        <p:txBody>
          <a:bodyPr/>
          <a:lstStyle>
            <a:lvl1pPr>
              <a:defRPr/>
            </a:lvl1pPr>
          </a:lstStyle>
          <a:p>
            <a:pPr>
              <a:defRPr/>
            </a:pPr>
            <a:fld id="{613B02DD-7CAD-5949-94F6-1F39B962CE53}" type="slidenum">
              <a:rPr lang="en-US" altLang="en-VN"/>
              <a:pPr>
                <a:defRPr/>
              </a:pPr>
              <a:t>‹#›</a:t>
            </a:fld>
            <a:endParaRPr lang="en-US" altLang="en-VN"/>
          </a:p>
        </p:txBody>
      </p:sp>
    </p:spTree>
    <p:extLst>
      <p:ext uri="{BB962C8B-B14F-4D97-AF65-F5344CB8AC3E}">
        <p14:creationId xmlns:p14="http://schemas.microsoft.com/office/powerpoint/2010/main" val="41313411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10363200" cy="1066800"/>
          </a:xfrm>
        </p:spPr>
        <p:txBody>
          <a:bodyPr/>
          <a:lstStyle/>
          <a:p>
            <a:r>
              <a:rPr lang="en-US"/>
              <a:t>Click to edit Master title style</a:t>
            </a:r>
          </a:p>
        </p:txBody>
      </p:sp>
      <p:sp>
        <p:nvSpPr>
          <p:cNvPr id="3" name="Table Placeholder 2"/>
          <p:cNvSpPr>
            <a:spLocks noGrp="1"/>
          </p:cNvSpPr>
          <p:nvPr>
            <p:ph type="tbl" idx="1"/>
          </p:nvPr>
        </p:nvSpPr>
        <p:spPr>
          <a:xfrm>
            <a:off x="914400" y="2514600"/>
            <a:ext cx="10363200" cy="3581400"/>
          </a:xfrm>
        </p:spPr>
        <p:txBody>
          <a:bodyPr>
            <a:normAutofit/>
          </a:bodyPr>
          <a:lstStyle/>
          <a:p>
            <a:pPr lvl="0"/>
            <a:r>
              <a:rPr lang="en-US" noProof="0"/>
              <a:t>Click icon to add table</a:t>
            </a:r>
          </a:p>
        </p:txBody>
      </p:sp>
      <p:sp>
        <p:nvSpPr>
          <p:cNvPr id="4" name="Date Placeholder 3">
            <a:extLst>
              <a:ext uri="{FF2B5EF4-FFF2-40B4-BE49-F238E27FC236}">
                <a16:creationId xmlns:a16="http://schemas.microsoft.com/office/drawing/2014/main" id="{56C788CC-5819-DE40-8DC5-B62D44064CE9}"/>
              </a:ext>
            </a:extLst>
          </p:cNvPr>
          <p:cNvSpPr>
            <a:spLocks noGrp="1"/>
          </p:cNvSpPr>
          <p:nvPr>
            <p:ph type="dt" sz="half" idx="10"/>
          </p:nvPr>
        </p:nvSpPr>
        <p:spPr>
          <a:xfrm>
            <a:off x="914400" y="6248400"/>
            <a:ext cx="2540000" cy="457200"/>
          </a:xfrm>
        </p:spPr>
        <p:txBody>
          <a:bodyPr/>
          <a:lstStyle>
            <a:lvl1pPr>
              <a:defRPr/>
            </a:lvl1pPr>
          </a:lstStyle>
          <a:p>
            <a:pPr>
              <a:defRPr/>
            </a:pPr>
            <a:fld id="{B05FE305-B286-F44E-850E-4D9D574A416F}" type="datetime1">
              <a:rPr lang="en-US"/>
              <a:pPr>
                <a:defRPr/>
              </a:pPr>
              <a:t>27/07/2026</a:t>
            </a:fld>
            <a:endParaRPr lang="en-US"/>
          </a:p>
        </p:txBody>
      </p:sp>
      <p:sp>
        <p:nvSpPr>
          <p:cNvPr id="5" name="Footer Placeholder 4">
            <a:extLst>
              <a:ext uri="{FF2B5EF4-FFF2-40B4-BE49-F238E27FC236}">
                <a16:creationId xmlns:a16="http://schemas.microsoft.com/office/drawing/2014/main" id="{505BD3AD-2D07-6048-BC43-D1CE04051A40}"/>
              </a:ext>
            </a:extLst>
          </p:cNvPr>
          <p:cNvSpPr>
            <a:spLocks noGrp="1"/>
          </p:cNvSpPr>
          <p:nvPr>
            <p:ph type="ftr" sz="quarter" idx="11"/>
          </p:nvPr>
        </p:nvSpPr>
        <p:spPr>
          <a:xfrm>
            <a:off x="4165600" y="6248400"/>
            <a:ext cx="3860800" cy="457200"/>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2A19040-9BE9-7B4E-B3FF-1FC9479AE382}"/>
              </a:ext>
            </a:extLst>
          </p:cNvPr>
          <p:cNvSpPr>
            <a:spLocks noGrp="1"/>
          </p:cNvSpPr>
          <p:nvPr>
            <p:ph type="sldNum" sz="quarter" idx="12"/>
          </p:nvPr>
        </p:nvSpPr>
        <p:spPr>
          <a:xfrm>
            <a:off x="8737600" y="6248400"/>
            <a:ext cx="2540000" cy="457200"/>
          </a:xfrm>
        </p:spPr>
        <p:txBody>
          <a:bodyPr/>
          <a:lstStyle>
            <a:lvl1pPr>
              <a:defRPr/>
            </a:lvl1pPr>
          </a:lstStyle>
          <a:p>
            <a:pPr>
              <a:defRPr/>
            </a:pPr>
            <a:fld id="{A0AB56D1-C7C9-DF43-BC17-F62111237C39}" type="slidenum">
              <a:rPr lang="en-US" altLang="en-VN"/>
              <a:pPr>
                <a:defRPr/>
              </a:pPr>
              <a:t>‹#›</a:t>
            </a:fld>
            <a:endParaRPr lang="en-US" altLang="en-VN"/>
          </a:p>
        </p:txBody>
      </p:sp>
    </p:spTree>
    <p:extLst>
      <p:ext uri="{BB962C8B-B14F-4D97-AF65-F5344CB8AC3E}">
        <p14:creationId xmlns:p14="http://schemas.microsoft.com/office/powerpoint/2010/main" val="1435159451"/>
      </p:ext>
    </p:extLst>
  </p:cSld>
  <p:clrMapOvr>
    <a:masterClrMapping/>
  </p:clrMapOvr>
  <p:transition>
    <p:wheel spokes="8"/>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430724"/>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FDC3A69-03E0-0E45-8501-EE30E8688512}"/>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4" name="Rectangle 5">
            <a:extLst>
              <a:ext uri="{FF2B5EF4-FFF2-40B4-BE49-F238E27FC236}">
                <a16:creationId xmlns:a16="http://schemas.microsoft.com/office/drawing/2014/main" id="{4EE010FC-3FD5-5145-B94E-00BD1273DF81}"/>
              </a:ext>
            </a:extLst>
          </p:cNvPr>
          <p:cNvSpPr>
            <a:spLocks noGrp="1" noChangeArrowheads="1"/>
          </p:cNvSpPr>
          <p:nvPr>
            <p:ph type="ftr" sz="quarter" idx="11"/>
          </p:nvPr>
        </p:nvSpPr>
        <p:spPr>
          <a:ln/>
        </p:spPr>
        <p:txBody>
          <a:bodyPr/>
          <a:lstStyle>
            <a:lvl1pPr>
              <a:defRPr/>
            </a:lvl1pPr>
          </a:lstStyle>
          <a:p>
            <a:endParaRPr lang="en-VN"/>
          </a:p>
        </p:txBody>
      </p:sp>
      <p:sp>
        <p:nvSpPr>
          <p:cNvPr id="5" name="Rectangle 6">
            <a:extLst>
              <a:ext uri="{FF2B5EF4-FFF2-40B4-BE49-F238E27FC236}">
                <a16:creationId xmlns:a16="http://schemas.microsoft.com/office/drawing/2014/main" id="{E77D080C-8FA8-8846-93D8-6FF819FF2260}"/>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3684644470"/>
      </p:ext>
    </p:extLst>
  </p:cSld>
  <p:clrMapOvr>
    <a:masterClrMapping/>
  </p:clrMapOvr>
  <p:transition>
    <p:wheel spokes="8"/>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165053"/>
      </p:ext>
    </p:extLst>
  </p:cSld>
  <p:clrMapOvr>
    <a:masterClrMapping/>
  </p:clrMapOvr>
  <p:transition>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aption 1">
  <p:cSld name="Caption 1">
    <p:spTree>
      <p:nvGrpSpPr>
        <p:cNvPr id="1" name="Shape 743"/>
        <p:cNvGrpSpPr/>
        <p:nvPr/>
      </p:nvGrpSpPr>
      <p:grpSpPr>
        <a:xfrm>
          <a:off x="0" y="0"/>
          <a:ext cx="0" cy="0"/>
          <a:chOff x="0" y="0"/>
          <a:chExt cx="0" cy="0"/>
        </a:xfrm>
      </p:grpSpPr>
      <p:grpSp>
        <p:nvGrpSpPr>
          <p:cNvPr id="744" name="Google Shape;744;p28"/>
          <p:cNvGrpSpPr/>
          <p:nvPr/>
        </p:nvGrpSpPr>
        <p:grpSpPr>
          <a:xfrm flipH="1">
            <a:off x="-2267" y="439"/>
            <a:ext cx="12196533" cy="6857124"/>
            <a:chOff x="238125" y="854700"/>
            <a:chExt cx="7142500" cy="4015650"/>
          </a:xfrm>
        </p:grpSpPr>
        <p:sp>
          <p:nvSpPr>
            <p:cNvPr id="745" name="Google Shape;745;p2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2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2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2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2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8"/>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8"/>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8"/>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2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2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2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7" name="Google Shape;767;p28"/>
          <p:cNvSpPr txBox="1">
            <a:spLocks noGrp="1"/>
          </p:cNvSpPr>
          <p:nvPr>
            <p:ph type="title"/>
          </p:nvPr>
        </p:nvSpPr>
        <p:spPr>
          <a:xfrm>
            <a:off x="1643767" y="2353756"/>
            <a:ext cx="8904400" cy="1007600"/>
          </a:xfrm>
          <a:prstGeom prst="rect">
            <a:avLst/>
          </a:prstGeom>
        </p:spPr>
        <p:txBody>
          <a:bodyPr spcFirstLastPara="1" wrap="square" lIns="0" tIns="0" rIns="0" bIns="0" anchor="t" anchorCtr="0">
            <a:noAutofit/>
          </a:bodyPr>
          <a:lstStyle>
            <a:lvl1pPr lvl="0" algn="ctr" rtl="0">
              <a:spcBef>
                <a:spcPts val="0"/>
              </a:spcBef>
              <a:spcAft>
                <a:spcPts val="0"/>
              </a:spcAft>
              <a:buSzPts val="2400"/>
              <a:buNone/>
              <a:defRPr sz="7333"/>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68" name="Google Shape;768;p28"/>
          <p:cNvSpPr txBox="1">
            <a:spLocks noGrp="1"/>
          </p:cNvSpPr>
          <p:nvPr>
            <p:ph type="body" idx="1"/>
          </p:nvPr>
        </p:nvSpPr>
        <p:spPr>
          <a:xfrm>
            <a:off x="2873767" y="3597444"/>
            <a:ext cx="6444400" cy="906800"/>
          </a:xfrm>
          <a:prstGeom prst="rect">
            <a:avLst/>
          </a:prstGeom>
        </p:spPr>
        <p:txBody>
          <a:bodyPr spcFirstLastPara="1" wrap="square" lIns="91425" tIns="91425" rIns="91425" bIns="91425" anchor="t" anchorCtr="0">
            <a:noAutofit/>
          </a:bodyPr>
          <a:lstStyle>
            <a:lvl1pPr marL="609585" lvl="0" indent="-406390" algn="ctr" rtl="0">
              <a:lnSpc>
                <a:spcPct val="100000"/>
              </a:lnSpc>
              <a:spcBef>
                <a:spcPts val="0"/>
              </a:spcBef>
              <a:spcAft>
                <a:spcPts val="0"/>
              </a:spcAft>
              <a:buSzPts val="1200"/>
              <a:buChar char="●"/>
              <a:defRPr sz="2133"/>
            </a:lvl1pPr>
            <a:lvl2pPr marL="1219170" lvl="1" indent="-406390" rtl="0">
              <a:spcBef>
                <a:spcPts val="0"/>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Tree>
    <p:extLst>
      <p:ext uri="{BB962C8B-B14F-4D97-AF65-F5344CB8AC3E}">
        <p14:creationId xmlns:p14="http://schemas.microsoft.com/office/powerpoint/2010/main" val="9887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617A065-D144-684A-874C-FEB0BB248F05}"/>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3" name="Rectangle 5">
            <a:extLst>
              <a:ext uri="{FF2B5EF4-FFF2-40B4-BE49-F238E27FC236}">
                <a16:creationId xmlns:a16="http://schemas.microsoft.com/office/drawing/2014/main" id="{60C7883F-24C8-534F-80E5-BCEA4AF20609}"/>
              </a:ext>
            </a:extLst>
          </p:cNvPr>
          <p:cNvSpPr>
            <a:spLocks noGrp="1" noChangeArrowheads="1"/>
          </p:cNvSpPr>
          <p:nvPr>
            <p:ph type="ftr" sz="quarter" idx="11"/>
          </p:nvPr>
        </p:nvSpPr>
        <p:spPr>
          <a:ln/>
        </p:spPr>
        <p:txBody>
          <a:bodyPr/>
          <a:lstStyle>
            <a:lvl1pPr>
              <a:defRPr/>
            </a:lvl1pPr>
          </a:lstStyle>
          <a:p>
            <a:endParaRPr lang="en-VN"/>
          </a:p>
        </p:txBody>
      </p:sp>
      <p:sp>
        <p:nvSpPr>
          <p:cNvPr id="4" name="Rectangle 6">
            <a:extLst>
              <a:ext uri="{FF2B5EF4-FFF2-40B4-BE49-F238E27FC236}">
                <a16:creationId xmlns:a16="http://schemas.microsoft.com/office/drawing/2014/main" id="{DF028FFF-D0A4-ED49-8C1C-36366A3563DF}"/>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2360181362"/>
      </p:ext>
    </p:extLst>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113C09E-F68C-B540-8F70-2059FFF778FB}"/>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6" name="Rectangle 5">
            <a:extLst>
              <a:ext uri="{FF2B5EF4-FFF2-40B4-BE49-F238E27FC236}">
                <a16:creationId xmlns:a16="http://schemas.microsoft.com/office/drawing/2014/main" id="{5911267A-B570-4645-9915-DD1620A62ADE}"/>
              </a:ext>
            </a:extLst>
          </p:cNvPr>
          <p:cNvSpPr>
            <a:spLocks noGrp="1" noChangeArrowheads="1"/>
          </p:cNvSpPr>
          <p:nvPr>
            <p:ph type="ftr" sz="quarter" idx="11"/>
          </p:nvPr>
        </p:nvSpPr>
        <p:spPr>
          <a:ln/>
        </p:spPr>
        <p:txBody>
          <a:bodyPr/>
          <a:lstStyle>
            <a:lvl1pPr>
              <a:defRPr/>
            </a:lvl1pPr>
          </a:lstStyle>
          <a:p>
            <a:endParaRPr lang="en-VN"/>
          </a:p>
        </p:txBody>
      </p:sp>
      <p:sp>
        <p:nvSpPr>
          <p:cNvPr id="7" name="Rectangle 6">
            <a:extLst>
              <a:ext uri="{FF2B5EF4-FFF2-40B4-BE49-F238E27FC236}">
                <a16:creationId xmlns:a16="http://schemas.microsoft.com/office/drawing/2014/main" id="{0C3634AA-BEB0-1F40-A329-B8D06D1BF3F0}"/>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643355424"/>
      </p:ext>
    </p:extLst>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C58FEAE-F2CF-0F4E-A909-2E5C76A09349}"/>
              </a:ext>
            </a:extLst>
          </p:cNvPr>
          <p:cNvSpPr>
            <a:spLocks noGrp="1" noChangeArrowheads="1"/>
          </p:cNvSpPr>
          <p:nvPr>
            <p:ph type="dt" sz="half" idx="10"/>
          </p:nvPr>
        </p:nvSpPr>
        <p:spPr>
          <a:ln/>
        </p:spPr>
        <p:txBody>
          <a:bodyPr/>
          <a:lstStyle>
            <a:lvl1pPr>
              <a:defRPr/>
            </a:lvl1pPr>
          </a:lstStyle>
          <a:p>
            <a:fld id="{908EDE33-A6F2-C844-BB69-39789CE15A23}" type="datetimeFigureOut">
              <a:rPr lang="en-VN" smtClean="0"/>
              <a:t>07/27/2026</a:t>
            </a:fld>
            <a:endParaRPr lang="en-VN"/>
          </a:p>
        </p:txBody>
      </p:sp>
      <p:sp>
        <p:nvSpPr>
          <p:cNvPr id="6" name="Rectangle 5">
            <a:extLst>
              <a:ext uri="{FF2B5EF4-FFF2-40B4-BE49-F238E27FC236}">
                <a16:creationId xmlns:a16="http://schemas.microsoft.com/office/drawing/2014/main" id="{EF487B79-3683-654E-93AF-FE7072B04617}"/>
              </a:ext>
            </a:extLst>
          </p:cNvPr>
          <p:cNvSpPr>
            <a:spLocks noGrp="1" noChangeArrowheads="1"/>
          </p:cNvSpPr>
          <p:nvPr>
            <p:ph type="ftr" sz="quarter" idx="11"/>
          </p:nvPr>
        </p:nvSpPr>
        <p:spPr>
          <a:ln/>
        </p:spPr>
        <p:txBody>
          <a:bodyPr/>
          <a:lstStyle>
            <a:lvl1pPr>
              <a:defRPr/>
            </a:lvl1pPr>
          </a:lstStyle>
          <a:p>
            <a:endParaRPr lang="en-VN"/>
          </a:p>
        </p:txBody>
      </p:sp>
      <p:sp>
        <p:nvSpPr>
          <p:cNvPr id="7" name="Rectangle 6">
            <a:extLst>
              <a:ext uri="{FF2B5EF4-FFF2-40B4-BE49-F238E27FC236}">
                <a16:creationId xmlns:a16="http://schemas.microsoft.com/office/drawing/2014/main" id="{81F3CA6E-27E1-CC4F-AE34-1A164D329295}"/>
              </a:ext>
            </a:extLst>
          </p:cNvPr>
          <p:cNvSpPr>
            <a:spLocks noGrp="1" noChangeArrowheads="1"/>
          </p:cNvSpPr>
          <p:nvPr>
            <p:ph type="sldNum" sz="quarter" idx="12"/>
          </p:nvPr>
        </p:nvSpPr>
        <p:spPr>
          <a:ln/>
        </p:spPr>
        <p:txBody>
          <a:bodyPr/>
          <a:lstStyle>
            <a:lvl1pPr>
              <a:defRPr/>
            </a:lvl1pPr>
          </a:lstStyle>
          <a:p>
            <a:fld id="{EF441709-0A6C-914E-BE35-33FCA715ADF3}" type="slidenum">
              <a:rPr lang="en-VN" smtClean="0"/>
              <a:t>‹#›</a:t>
            </a:fld>
            <a:endParaRPr lang="en-VN"/>
          </a:p>
        </p:txBody>
      </p:sp>
    </p:spTree>
    <p:extLst>
      <p:ext uri="{BB962C8B-B14F-4D97-AF65-F5344CB8AC3E}">
        <p14:creationId xmlns:p14="http://schemas.microsoft.com/office/powerpoint/2010/main" val="4140287877"/>
      </p:ext>
    </p:extLst>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2.jpeg"/><Relationship Id="rId2" Type="http://schemas.openxmlformats.org/officeDocument/2006/relationships/slideLayout" Target="../slideLayouts/slideLayout48.xml"/><Relationship Id="rId16" Type="http://schemas.openxmlformats.org/officeDocument/2006/relationships/theme" Target="../theme/theme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E29CE20-FA72-D74E-BDE1-EEA476CB9074}"/>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VN"/>
              <a:t>Click to edit Master title style</a:t>
            </a:r>
          </a:p>
        </p:txBody>
      </p:sp>
      <p:sp>
        <p:nvSpPr>
          <p:cNvPr id="1027" name="Rectangle 3">
            <a:extLst>
              <a:ext uri="{FF2B5EF4-FFF2-40B4-BE49-F238E27FC236}">
                <a16:creationId xmlns:a16="http://schemas.microsoft.com/office/drawing/2014/main" id="{31DFB753-A7E7-A944-BAAD-D91D3F2610F0}"/>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VN"/>
              <a:t>Click to edit Master text styles</a:t>
            </a:r>
          </a:p>
          <a:p>
            <a:pPr lvl="1"/>
            <a:r>
              <a:rPr lang="en-US" altLang="en-VN"/>
              <a:t>Second level</a:t>
            </a:r>
          </a:p>
          <a:p>
            <a:pPr lvl="2"/>
            <a:r>
              <a:rPr lang="en-US" altLang="en-VN"/>
              <a:t>Third level</a:t>
            </a:r>
          </a:p>
          <a:p>
            <a:pPr lvl="3"/>
            <a:r>
              <a:rPr lang="en-US" altLang="en-VN"/>
              <a:t>Fourth level</a:t>
            </a:r>
          </a:p>
          <a:p>
            <a:pPr lvl="4"/>
            <a:r>
              <a:rPr lang="en-US" altLang="en-VN"/>
              <a:t>Fifth level</a:t>
            </a:r>
          </a:p>
        </p:txBody>
      </p:sp>
      <p:sp>
        <p:nvSpPr>
          <p:cNvPr id="1028" name="Rectangle 4">
            <a:extLst>
              <a:ext uri="{FF2B5EF4-FFF2-40B4-BE49-F238E27FC236}">
                <a16:creationId xmlns:a16="http://schemas.microsoft.com/office/drawing/2014/main" id="{D279B274-3B9F-3446-A4F5-3F3D61481ED8}"/>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fld id="{908EDE33-A6F2-C844-BB69-39789CE15A23}" type="datetimeFigureOut">
              <a:rPr lang="en-VN" smtClean="0"/>
              <a:t>07/27/2026</a:t>
            </a:fld>
            <a:endParaRPr lang="en-VN"/>
          </a:p>
        </p:txBody>
      </p:sp>
      <p:sp>
        <p:nvSpPr>
          <p:cNvPr id="1029" name="Rectangle 5">
            <a:extLst>
              <a:ext uri="{FF2B5EF4-FFF2-40B4-BE49-F238E27FC236}">
                <a16:creationId xmlns:a16="http://schemas.microsoft.com/office/drawing/2014/main" id="{A33D4A24-C806-9242-951D-D8DB22DBC482}"/>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endParaRPr lang="en-VN"/>
          </a:p>
        </p:txBody>
      </p:sp>
      <p:sp>
        <p:nvSpPr>
          <p:cNvPr id="1030" name="Rectangle 6">
            <a:extLst>
              <a:ext uri="{FF2B5EF4-FFF2-40B4-BE49-F238E27FC236}">
                <a16:creationId xmlns:a16="http://schemas.microsoft.com/office/drawing/2014/main" id="{89B6F543-5C5C-CE4C-A11F-DD85139657D1}"/>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fld id="{EF441709-0A6C-914E-BE35-33FCA715ADF3}" type="slidenum">
              <a:rPr lang="en-VN" smtClean="0"/>
              <a:t>‹#›</a:t>
            </a:fld>
            <a:endParaRPr lang="en-VN"/>
          </a:p>
        </p:txBody>
      </p:sp>
    </p:spTree>
    <p:extLst>
      <p:ext uri="{BB962C8B-B14F-4D97-AF65-F5344CB8AC3E}">
        <p14:creationId xmlns:p14="http://schemas.microsoft.com/office/powerpoint/2010/main" val="3496780673"/>
      </p:ext>
    </p:extLst>
  </p:cSld>
  <p:clrMap bg1="dk2" tx1="lt1" bg2="dk1"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ransition>
    <p:wheel spokes="8"/>
  </p:transition>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CB6B8F1-73AE-704E-AA2C-17BB9B940583}"/>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VN"/>
              <a:t>Click to edit Master title style</a:t>
            </a:r>
          </a:p>
        </p:txBody>
      </p:sp>
      <p:sp>
        <p:nvSpPr>
          <p:cNvPr id="13315" name="Rectangle 3">
            <a:extLst>
              <a:ext uri="{FF2B5EF4-FFF2-40B4-BE49-F238E27FC236}">
                <a16:creationId xmlns:a16="http://schemas.microsoft.com/office/drawing/2014/main" id="{B2E6C835-087B-D74E-9937-B1F9F855FBD1}"/>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VN"/>
              <a:t>Click to edit Master text styles</a:t>
            </a:r>
          </a:p>
          <a:p>
            <a:pPr lvl="1"/>
            <a:r>
              <a:rPr lang="en-US" altLang="en-VN"/>
              <a:t>Second level</a:t>
            </a:r>
          </a:p>
          <a:p>
            <a:pPr lvl="2"/>
            <a:r>
              <a:rPr lang="en-US" altLang="en-VN"/>
              <a:t>Third level</a:t>
            </a:r>
          </a:p>
          <a:p>
            <a:pPr lvl="3"/>
            <a:r>
              <a:rPr lang="en-US" altLang="en-VN"/>
              <a:t>Fourth level</a:t>
            </a:r>
          </a:p>
          <a:p>
            <a:pPr lvl="4"/>
            <a:r>
              <a:rPr lang="en-US" altLang="en-VN"/>
              <a:t>Fifth level</a:t>
            </a:r>
          </a:p>
        </p:txBody>
      </p:sp>
      <p:sp>
        <p:nvSpPr>
          <p:cNvPr id="8196" name="Rectangle 4">
            <a:extLst>
              <a:ext uri="{FF2B5EF4-FFF2-40B4-BE49-F238E27FC236}">
                <a16:creationId xmlns:a16="http://schemas.microsoft.com/office/drawing/2014/main" id="{292A1BF2-AE41-F145-BB1B-8C3C45232D8C}"/>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EA0642F4-981E-5541-9FB8-A4C5B801EC95}" type="datetime1">
              <a:rPr lang="en-US"/>
              <a:pPr>
                <a:defRPr/>
              </a:pPr>
              <a:t>27/07/2026</a:t>
            </a:fld>
            <a:endParaRPr lang="en-US"/>
          </a:p>
        </p:txBody>
      </p:sp>
      <p:sp>
        <p:nvSpPr>
          <p:cNvPr id="8197" name="Rectangle 5">
            <a:extLst>
              <a:ext uri="{FF2B5EF4-FFF2-40B4-BE49-F238E27FC236}">
                <a16:creationId xmlns:a16="http://schemas.microsoft.com/office/drawing/2014/main" id="{4DCD2CF0-17E5-C344-888A-3D85866D0C84}"/>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en-US"/>
          </a:p>
        </p:txBody>
      </p:sp>
      <p:sp>
        <p:nvSpPr>
          <p:cNvPr id="8198" name="Rectangle 6">
            <a:extLst>
              <a:ext uri="{FF2B5EF4-FFF2-40B4-BE49-F238E27FC236}">
                <a16:creationId xmlns:a16="http://schemas.microsoft.com/office/drawing/2014/main" id="{87A2EECD-3228-9D4A-9CA5-B64C34782D53}"/>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DA932E45-6C06-5B47-99BA-6580409B3982}" type="slidenum">
              <a:rPr lang="en-US" altLang="en-VN"/>
              <a:pPr>
                <a:defRPr/>
              </a:pPr>
              <a:t>‹#›</a:t>
            </a:fld>
            <a:endParaRPr lang="en-US" altLang="en-VN"/>
          </a:p>
        </p:txBody>
      </p:sp>
    </p:spTree>
    <p:extLst>
      <p:ext uri="{BB962C8B-B14F-4D97-AF65-F5344CB8AC3E}">
        <p14:creationId xmlns:p14="http://schemas.microsoft.com/office/powerpoint/2010/main" val="41906028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p:wheel spokes="8"/>
  </p:transition>
  <p:hf sldNum="0"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C1986C2-91D9-BE40-B406-0B63196A04BD}"/>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VN"/>
              <a:t>Click to edit Master title style</a:t>
            </a:r>
          </a:p>
        </p:txBody>
      </p:sp>
      <p:sp>
        <p:nvSpPr>
          <p:cNvPr id="25603" name="Rectangle 3">
            <a:extLst>
              <a:ext uri="{FF2B5EF4-FFF2-40B4-BE49-F238E27FC236}">
                <a16:creationId xmlns:a16="http://schemas.microsoft.com/office/drawing/2014/main" id="{E7DFAC62-A8C6-A442-B48D-DB0EC8EEBEF8}"/>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VN"/>
              <a:t>Click to edit Master text styles</a:t>
            </a:r>
          </a:p>
          <a:p>
            <a:pPr lvl="1"/>
            <a:r>
              <a:rPr lang="en-US" altLang="en-VN"/>
              <a:t>Second level</a:t>
            </a:r>
          </a:p>
          <a:p>
            <a:pPr lvl="2"/>
            <a:r>
              <a:rPr lang="en-US" altLang="en-VN"/>
              <a:t>Third level</a:t>
            </a:r>
          </a:p>
          <a:p>
            <a:pPr lvl="3"/>
            <a:r>
              <a:rPr lang="en-US" altLang="en-VN"/>
              <a:t>Fourth level</a:t>
            </a:r>
          </a:p>
          <a:p>
            <a:pPr lvl="4"/>
            <a:r>
              <a:rPr lang="en-US" altLang="en-VN"/>
              <a:t>Fifth level</a:t>
            </a:r>
          </a:p>
        </p:txBody>
      </p:sp>
      <p:sp>
        <p:nvSpPr>
          <p:cNvPr id="9220" name="Rectangle 4">
            <a:extLst>
              <a:ext uri="{FF2B5EF4-FFF2-40B4-BE49-F238E27FC236}">
                <a16:creationId xmlns:a16="http://schemas.microsoft.com/office/drawing/2014/main" id="{A9C8FCEE-FBBF-C147-BE9C-7B9FD5C6A746}"/>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7552CD25-9DF1-3C40-920F-33B5E9BA50F4}" type="datetime1">
              <a:rPr lang="en-US"/>
              <a:pPr>
                <a:defRPr/>
              </a:pPr>
              <a:t>27/07/2026</a:t>
            </a:fld>
            <a:endParaRPr lang="en-US"/>
          </a:p>
        </p:txBody>
      </p:sp>
      <p:sp>
        <p:nvSpPr>
          <p:cNvPr id="9221" name="Rectangle 5">
            <a:extLst>
              <a:ext uri="{FF2B5EF4-FFF2-40B4-BE49-F238E27FC236}">
                <a16:creationId xmlns:a16="http://schemas.microsoft.com/office/drawing/2014/main" id="{6E090948-058A-7B43-8F9E-5345AD9F1FC4}"/>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en-US"/>
          </a:p>
        </p:txBody>
      </p:sp>
      <p:sp>
        <p:nvSpPr>
          <p:cNvPr id="9222" name="Rectangle 6">
            <a:extLst>
              <a:ext uri="{FF2B5EF4-FFF2-40B4-BE49-F238E27FC236}">
                <a16:creationId xmlns:a16="http://schemas.microsoft.com/office/drawing/2014/main" id="{C158018F-F441-D34D-B2BE-80A1C0985972}"/>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FC26AB61-FA6E-5946-BBB8-9A44FC2EF34E}" type="slidenum">
              <a:rPr lang="en-US" altLang="en-VN"/>
              <a:pPr>
                <a:defRPr/>
              </a:pPr>
              <a:t>‹#›</a:t>
            </a:fld>
            <a:endParaRPr lang="en-US" altLang="en-VN"/>
          </a:p>
        </p:txBody>
      </p:sp>
    </p:spTree>
    <p:extLst>
      <p:ext uri="{BB962C8B-B14F-4D97-AF65-F5344CB8AC3E}">
        <p14:creationId xmlns:p14="http://schemas.microsoft.com/office/powerpoint/2010/main" val="275497608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wheel spokes="8"/>
  </p:transition>
  <p:hf sldNum="0"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417BF4E9-98CB-ED40-801E-DDB63D0A4AAF}"/>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VN"/>
              <a:t>Click to edit Master title style</a:t>
            </a:r>
          </a:p>
        </p:txBody>
      </p:sp>
      <p:sp>
        <p:nvSpPr>
          <p:cNvPr id="37891" name="Rectangle 3">
            <a:extLst>
              <a:ext uri="{FF2B5EF4-FFF2-40B4-BE49-F238E27FC236}">
                <a16:creationId xmlns:a16="http://schemas.microsoft.com/office/drawing/2014/main" id="{458DB919-14F1-D941-B820-603BEBDD6070}"/>
              </a:ext>
            </a:extLst>
          </p:cNvPr>
          <p:cNvSpPr>
            <a:spLocks noGrp="1" noChangeArrowheads="1"/>
          </p:cNvSpPr>
          <p:nvPr>
            <p:ph type="body" idx="1"/>
          </p:nvPr>
        </p:nvSpPr>
        <p:spPr bwMode="auto">
          <a:xfrm>
            <a:off x="4064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VN"/>
              <a:t>Click to edit Master text styles</a:t>
            </a:r>
          </a:p>
          <a:p>
            <a:pPr lvl="1"/>
            <a:r>
              <a:rPr lang="en-US" altLang="en-VN"/>
              <a:t>Second level</a:t>
            </a:r>
          </a:p>
          <a:p>
            <a:pPr lvl="2"/>
            <a:r>
              <a:rPr lang="en-US" altLang="en-VN"/>
              <a:t>Third level</a:t>
            </a:r>
          </a:p>
          <a:p>
            <a:pPr lvl="3"/>
            <a:r>
              <a:rPr lang="en-US" altLang="en-VN"/>
              <a:t>Fourth level</a:t>
            </a:r>
          </a:p>
          <a:p>
            <a:pPr lvl="4"/>
            <a:r>
              <a:rPr lang="en-US" altLang="en-VN"/>
              <a:t>Fifth level</a:t>
            </a:r>
          </a:p>
        </p:txBody>
      </p:sp>
      <p:sp>
        <p:nvSpPr>
          <p:cNvPr id="14340" name="Rectangle 4">
            <a:extLst>
              <a:ext uri="{FF2B5EF4-FFF2-40B4-BE49-F238E27FC236}">
                <a16:creationId xmlns:a16="http://schemas.microsoft.com/office/drawing/2014/main" id="{C8F97EB4-668C-2C46-B635-FB47A05E910A}"/>
              </a:ext>
            </a:extLst>
          </p:cNvPr>
          <p:cNvSpPr>
            <a:spLocks noGrp="1" noChangeArrowheads="1"/>
          </p:cNvSpPr>
          <p:nvPr>
            <p:ph type="dt" sz="half" idx="2"/>
          </p:nvPr>
        </p:nvSpPr>
        <p:spPr bwMode="auto">
          <a:xfrm>
            <a:off x="111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323B7770-EB84-6747-A83A-91501CC49A99}" type="datetime1">
              <a:rPr lang="en-US"/>
              <a:pPr>
                <a:defRPr/>
              </a:pPr>
              <a:t>27/07/2026</a:t>
            </a:fld>
            <a:endParaRPr lang="en-US"/>
          </a:p>
        </p:txBody>
      </p:sp>
      <p:sp>
        <p:nvSpPr>
          <p:cNvPr id="14341" name="Rectangle 5">
            <a:extLst>
              <a:ext uri="{FF2B5EF4-FFF2-40B4-BE49-F238E27FC236}">
                <a16:creationId xmlns:a16="http://schemas.microsoft.com/office/drawing/2014/main" id="{C5F52989-4974-E347-B692-A727D6335F0E}"/>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en-US"/>
          </a:p>
        </p:txBody>
      </p:sp>
      <p:sp>
        <p:nvSpPr>
          <p:cNvPr id="14342" name="Rectangle 6">
            <a:extLst>
              <a:ext uri="{FF2B5EF4-FFF2-40B4-BE49-F238E27FC236}">
                <a16:creationId xmlns:a16="http://schemas.microsoft.com/office/drawing/2014/main" id="{323B039E-38E7-024B-B13B-D1E2BF7F856E}"/>
              </a:ext>
            </a:extLst>
          </p:cNvPr>
          <p:cNvSpPr>
            <a:spLocks noGrp="1" noChangeArrowheads="1"/>
          </p:cNvSpPr>
          <p:nvPr>
            <p:ph type="sldNum" sz="quarter" idx="4"/>
          </p:nvPr>
        </p:nvSpPr>
        <p:spPr bwMode="auto">
          <a:xfrm>
            <a:off x="822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A9701D82-5EBF-1D48-B972-AA0CE34A54DA}" type="slidenum">
              <a:rPr lang="en-US" altLang="en-VN"/>
              <a:pPr>
                <a:defRPr/>
              </a:pPr>
              <a:t>‹#›</a:t>
            </a:fld>
            <a:endParaRPr lang="en-US" altLang="en-VN"/>
          </a:p>
        </p:txBody>
      </p:sp>
    </p:spTree>
    <p:extLst>
      <p:ext uri="{BB962C8B-B14F-4D97-AF65-F5344CB8AC3E}">
        <p14:creationId xmlns:p14="http://schemas.microsoft.com/office/powerpoint/2010/main" val="66670792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ransition>
    <p:wheel spokes="8"/>
  </p:transition>
  <p:hf sldNum="0"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E9B2913-9026-AD4D-B37A-5BA12119463F}"/>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n-VN"/>
              <a:t>Haga clic para cambiar el estilo de título	</a:t>
            </a:r>
          </a:p>
        </p:txBody>
      </p:sp>
      <p:sp>
        <p:nvSpPr>
          <p:cNvPr id="1027" name="Rectangle 3">
            <a:extLst>
              <a:ext uri="{FF2B5EF4-FFF2-40B4-BE49-F238E27FC236}">
                <a16:creationId xmlns:a16="http://schemas.microsoft.com/office/drawing/2014/main" id="{A44B28E0-FE95-EC4F-95F5-9C0E4224E0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VN"/>
              <a:t>Haga clic para modificar el estilo de texto del patrón</a:t>
            </a:r>
          </a:p>
          <a:p>
            <a:pPr lvl="1"/>
            <a:r>
              <a:rPr lang="es-ES" altLang="en-VN"/>
              <a:t>Segundo nivel</a:t>
            </a:r>
          </a:p>
          <a:p>
            <a:pPr lvl="2"/>
            <a:r>
              <a:rPr lang="es-ES" altLang="en-VN"/>
              <a:t>Tercer nivel</a:t>
            </a:r>
          </a:p>
          <a:p>
            <a:pPr lvl="3"/>
            <a:r>
              <a:rPr lang="es-ES" altLang="en-VN"/>
              <a:t>Cuarto nivel</a:t>
            </a:r>
          </a:p>
          <a:p>
            <a:pPr lvl="4"/>
            <a:r>
              <a:rPr lang="es-ES" altLang="en-VN"/>
              <a:t>Quinto nivel</a:t>
            </a:r>
          </a:p>
        </p:txBody>
      </p:sp>
      <p:sp>
        <p:nvSpPr>
          <p:cNvPr id="1028" name="Rectangle 4">
            <a:extLst>
              <a:ext uri="{FF2B5EF4-FFF2-40B4-BE49-F238E27FC236}">
                <a16:creationId xmlns:a16="http://schemas.microsoft.com/office/drawing/2014/main" id="{71EF2829-C4DE-EB43-BAD4-6D5E63A4CB0A}"/>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fld id="{D5658B2A-D993-DF41-9D38-BC4FA3E82DDF}" type="datetime1">
              <a:rPr lang="en-US"/>
              <a:pPr>
                <a:defRPr/>
              </a:pPr>
              <a:t>27/07/2026</a:t>
            </a:fld>
            <a:endParaRPr lang="en-US"/>
          </a:p>
        </p:txBody>
      </p:sp>
      <p:sp>
        <p:nvSpPr>
          <p:cNvPr id="1029" name="Rectangle 5">
            <a:extLst>
              <a:ext uri="{FF2B5EF4-FFF2-40B4-BE49-F238E27FC236}">
                <a16:creationId xmlns:a16="http://schemas.microsoft.com/office/drawing/2014/main" id="{6A1BBAFD-6B43-A940-B85E-2DCEBD2E7E8B}"/>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1030" name="Rectangle 6">
            <a:extLst>
              <a:ext uri="{FF2B5EF4-FFF2-40B4-BE49-F238E27FC236}">
                <a16:creationId xmlns:a16="http://schemas.microsoft.com/office/drawing/2014/main" id="{4EA00056-013B-F242-A6B8-294662148DCB}"/>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57D0C7B-A66C-9141-B197-1DA53133F105}" type="slidenum">
              <a:rPr lang="en-US" altLang="en-VN"/>
              <a:pPr>
                <a:defRPr/>
              </a:pPr>
              <a:t>‹#›</a:t>
            </a:fld>
            <a:endParaRPr lang="en-US" altLang="en-VN"/>
          </a:p>
        </p:txBody>
      </p:sp>
    </p:spTree>
    <p:extLst>
      <p:ext uri="{BB962C8B-B14F-4D97-AF65-F5344CB8AC3E}">
        <p14:creationId xmlns:p14="http://schemas.microsoft.com/office/powerpoint/2010/main" val="243717020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43" r:id="rId14"/>
    <p:sldLayoutId id="2147483746" r:id="rId15"/>
  </p:sldLayoutIdLst>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02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02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1027">
                                            <p:txEl>
                                              <p:pRg st="0" end="0"/>
                                            </p:txEl>
                                          </p:spTgt>
                                        </p:tgtEl>
                                        <p:attrNameLst>
                                          <p:attrName>style.visibility</p:attrName>
                                        </p:attrNameLst>
                                      </p:cBhvr>
                                      <p:to>
                                        <p:strVal val="visible"/>
                                      </p:to>
                                    </p:set>
                                    <p:anim calcmode="lin" valueType="num">
                                      <p:cBhvr>
                                        <p:cTn id="15" dur="500" fill="hold"/>
                                        <p:tgtEl>
                                          <p:spTgt spid="102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02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02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027">
                                            <p:txEl>
                                              <p:pRg st="0" end="0"/>
                                            </p:txEl>
                                          </p:spTgt>
                                        </p:tgtEl>
                                        <p:attrNameLst>
                                          <p:attrName>ppt_y</p:attrName>
                                        </p:attrNameLst>
                                      </p:cBhvr>
                                      <p:tavLst>
                                        <p:tav tm="0">
                                          <p:val>
                                            <p:strVal val="#ppt_y"/>
                                          </p:val>
                                        </p:tav>
                                        <p:tav tm="100000">
                                          <p:val>
                                            <p:strVal val="#ppt_y"/>
                                          </p:val>
                                        </p:tav>
                                      </p:tavLst>
                                    </p:anim>
                                  </p:childTnLst>
                                </p:cTn>
                              </p:par>
                              <p:par>
                                <p:cTn id="19" presetID="39" presetClass="entr" presetSubtype="0" accel="100000" fill="hold" grpId="0" nodeType="withEffect">
                                  <p:stCondLst>
                                    <p:cond delay="0"/>
                                  </p:stCondLst>
                                  <p:childTnLst>
                                    <p:set>
                                      <p:cBhvr>
                                        <p:cTn id="20" dur="1" fill="hold">
                                          <p:stCondLst>
                                            <p:cond delay="0"/>
                                          </p:stCondLst>
                                        </p:cTn>
                                        <p:tgtEl>
                                          <p:spTgt spid="1027">
                                            <p:txEl>
                                              <p:pRg st="1" end="1"/>
                                            </p:txEl>
                                          </p:spTgt>
                                        </p:tgtEl>
                                        <p:attrNameLst>
                                          <p:attrName>style.visibility</p:attrName>
                                        </p:attrNameLst>
                                      </p:cBhvr>
                                      <p:to>
                                        <p:strVal val="visible"/>
                                      </p:to>
                                    </p:set>
                                    <p:anim calcmode="lin" valueType="num">
                                      <p:cBhvr>
                                        <p:cTn id="21" dur="500" fill="hold"/>
                                        <p:tgtEl>
                                          <p:spTgt spid="1027">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1027">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1027">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1027">
                                            <p:txEl>
                                              <p:pRg st="1" end="1"/>
                                            </p:txEl>
                                          </p:spTgt>
                                        </p:tgtEl>
                                        <p:attrNameLst>
                                          <p:attrName>ppt_y</p:attrName>
                                        </p:attrNameLst>
                                      </p:cBhvr>
                                      <p:tavLst>
                                        <p:tav tm="0">
                                          <p:val>
                                            <p:strVal val="#ppt_y"/>
                                          </p:val>
                                        </p:tav>
                                        <p:tav tm="100000">
                                          <p:val>
                                            <p:strVal val="#ppt_y"/>
                                          </p:val>
                                        </p:tav>
                                      </p:tavLst>
                                    </p:anim>
                                  </p:childTnLst>
                                </p:cTn>
                              </p:par>
                              <p:par>
                                <p:cTn id="25" presetID="39" presetClass="entr" presetSubtype="0" accel="100000" fill="hold" grpId="0" nodeType="withEffect">
                                  <p:stCondLst>
                                    <p:cond delay="0"/>
                                  </p:stCondLst>
                                  <p:childTnLst>
                                    <p:set>
                                      <p:cBhvr>
                                        <p:cTn id="26" dur="1" fill="hold">
                                          <p:stCondLst>
                                            <p:cond delay="0"/>
                                          </p:stCondLst>
                                        </p:cTn>
                                        <p:tgtEl>
                                          <p:spTgt spid="1027">
                                            <p:txEl>
                                              <p:pRg st="2" end="2"/>
                                            </p:txEl>
                                          </p:spTgt>
                                        </p:tgtEl>
                                        <p:attrNameLst>
                                          <p:attrName>style.visibility</p:attrName>
                                        </p:attrNameLst>
                                      </p:cBhvr>
                                      <p:to>
                                        <p:strVal val="visible"/>
                                      </p:to>
                                    </p:set>
                                    <p:anim calcmode="lin" valueType="num">
                                      <p:cBhvr>
                                        <p:cTn id="27" dur="500" fill="hold"/>
                                        <p:tgtEl>
                                          <p:spTgt spid="102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102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102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1027">
                                            <p:txEl>
                                              <p:pRg st="2" end="2"/>
                                            </p:txEl>
                                          </p:spTgt>
                                        </p:tgtEl>
                                        <p:attrNameLst>
                                          <p:attrName>ppt_y</p:attrName>
                                        </p:attrNameLst>
                                      </p:cBhvr>
                                      <p:tavLst>
                                        <p:tav tm="0">
                                          <p:val>
                                            <p:strVal val="#ppt_y"/>
                                          </p:val>
                                        </p:tav>
                                        <p:tav tm="100000">
                                          <p:val>
                                            <p:strVal val="#ppt_y"/>
                                          </p:val>
                                        </p:tav>
                                      </p:tavLst>
                                    </p:anim>
                                  </p:childTnLst>
                                </p:cTn>
                              </p:par>
                              <p:par>
                                <p:cTn id="31" presetID="39" presetClass="entr" presetSubtype="0" accel="100000" fill="hold" grpId="0" nodeType="withEffect">
                                  <p:stCondLst>
                                    <p:cond delay="0"/>
                                  </p:stCondLst>
                                  <p:childTnLst>
                                    <p:set>
                                      <p:cBhvr>
                                        <p:cTn id="32" dur="1" fill="hold">
                                          <p:stCondLst>
                                            <p:cond delay="0"/>
                                          </p:stCondLst>
                                        </p:cTn>
                                        <p:tgtEl>
                                          <p:spTgt spid="1027">
                                            <p:txEl>
                                              <p:pRg st="3" end="3"/>
                                            </p:txEl>
                                          </p:spTgt>
                                        </p:tgtEl>
                                        <p:attrNameLst>
                                          <p:attrName>style.visibility</p:attrName>
                                        </p:attrNameLst>
                                      </p:cBhvr>
                                      <p:to>
                                        <p:strVal val="visible"/>
                                      </p:to>
                                    </p:set>
                                    <p:anim calcmode="lin" valueType="num">
                                      <p:cBhvr>
                                        <p:cTn id="33" dur="500" fill="hold"/>
                                        <p:tgtEl>
                                          <p:spTgt spid="1027">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1027">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1027">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1027">
                                            <p:txEl>
                                              <p:pRg st="3" end="3"/>
                                            </p:txEl>
                                          </p:spTgt>
                                        </p:tgtEl>
                                        <p:attrNameLst>
                                          <p:attrName>ppt_y</p:attrName>
                                        </p:attrNameLst>
                                      </p:cBhvr>
                                      <p:tavLst>
                                        <p:tav tm="0">
                                          <p:val>
                                            <p:strVal val="#ppt_y"/>
                                          </p:val>
                                        </p:tav>
                                        <p:tav tm="100000">
                                          <p:val>
                                            <p:strVal val="#ppt_y"/>
                                          </p:val>
                                        </p:tav>
                                      </p:tavLst>
                                    </p:anim>
                                  </p:childTnLst>
                                </p:cTn>
                              </p:par>
                              <p:par>
                                <p:cTn id="37" presetID="39" presetClass="entr" presetSubtype="0" accel="100000" fill="hold" grpId="0" nodeType="withEffect">
                                  <p:stCondLst>
                                    <p:cond delay="0"/>
                                  </p:stCondLst>
                                  <p:childTnLst>
                                    <p:set>
                                      <p:cBhvr>
                                        <p:cTn id="38" dur="1" fill="hold">
                                          <p:stCondLst>
                                            <p:cond delay="0"/>
                                          </p:stCondLst>
                                        </p:cTn>
                                        <p:tgtEl>
                                          <p:spTgt spid="1027">
                                            <p:txEl>
                                              <p:pRg st="4" end="4"/>
                                            </p:txEl>
                                          </p:spTgt>
                                        </p:tgtEl>
                                        <p:attrNameLst>
                                          <p:attrName>style.visibility</p:attrName>
                                        </p:attrNameLst>
                                      </p:cBhvr>
                                      <p:to>
                                        <p:strVal val="visible"/>
                                      </p:to>
                                    </p:set>
                                    <p:anim calcmode="lin" valueType="num">
                                      <p:cBhvr>
                                        <p:cTn id="39" dur="500" fill="hold"/>
                                        <p:tgtEl>
                                          <p:spTgt spid="1027">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0" dur="500" fill="hold"/>
                                        <p:tgtEl>
                                          <p:spTgt spid="1027">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1" dur="500" fill="hold"/>
                                        <p:tgtEl>
                                          <p:spTgt spid="1027">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2" dur="500" fill="hold"/>
                                        <p:tgtEl>
                                          <p:spTgt spid="102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9" presetClass="exit" presetSubtype="0" decel="100000" fill="hold" grpId="1" nodeType="clickEffect">
                                  <p:stCondLst>
                                    <p:cond delay="0"/>
                                  </p:stCondLst>
                                  <p:childTnLst>
                                    <p:anim calcmode="lin" valueType="num">
                                      <p:cBhvr>
                                        <p:cTn id="46" dur="500" fill="hold"/>
                                        <p:tgtEl>
                                          <p:spTgt spid="1026"/>
                                        </p:tgtEl>
                                        <p:attrNameLst>
                                          <p:attrName>ppt_h</p:attrName>
                                        </p:attrNameLst>
                                      </p:cBhvr>
                                      <p:tavLst>
                                        <p:tav tm="0">
                                          <p:val>
                                            <p:strVal val="ppt_h"/>
                                          </p:val>
                                        </p:tav>
                                        <p:tav tm="50000">
                                          <p:val>
                                            <p:strVal val="ppt_h/20"/>
                                          </p:val>
                                        </p:tav>
                                        <p:tav tm="100000">
                                          <p:val>
                                            <p:strVal val="ppt_h/20"/>
                                          </p:val>
                                        </p:tav>
                                      </p:tavLst>
                                    </p:anim>
                                    <p:anim calcmode="lin" valueType="num">
                                      <p:cBhvr>
                                        <p:cTn id="47" dur="500" fill="hold"/>
                                        <p:tgtEl>
                                          <p:spTgt spid="1026"/>
                                        </p:tgtEl>
                                        <p:attrNameLst>
                                          <p:attrName>ppt_w</p:attrName>
                                        </p:attrNameLst>
                                      </p:cBhvr>
                                      <p:tavLst>
                                        <p:tav tm="0">
                                          <p:val>
                                            <p:strVal val="ppt_w"/>
                                          </p:val>
                                        </p:tav>
                                        <p:tav tm="50000">
                                          <p:val>
                                            <p:strVal val="ppt_w+.3"/>
                                          </p:val>
                                        </p:tav>
                                        <p:tav tm="100000">
                                          <p:val>
                                            <p:strVal val="ppt_w+.3"/>
                                          </p:val>
                                        </p:tav>
                                      </p:tavLst>
                                    </p:anim>
                                    <p:anim calcmode="lin" valueType="num">
                                      <p:cBhvr>
                                        <p:cTn id="48" dur="500" fill="hold"/>
                                        <p:tgtEl>
                                          <p:spTgt spid="1026"/>
                                        </p:tgtEl>
                                        <p:attrNameLst>
                                          <p:attrName>ppt_x</p:attrName>
                                        </p:attrNameLst>
                                      </p:cBhvr>
                                      <p:tavLst>
                                        <p:tav tm="0">
                                          <p:val>
                                            <p:strVal val="ppt_x"/>
                                          </p:val>
                                        </p:tav>
                                        <p:tav tm="50000">
                                          <p:val>
                                            <p:strVal val="ppt_x"/>
                                          </p:val>
                                        </p:tav>
                                        <p:tav tm="100000">
                                          <p:val>
                                            <p:strVal val="ppt_x-.3"/>
                                          </p:val>
                                        </p:tav>
                                      </p:tavLst>
                                    </p:anim>
                                    <p:anim calcmode="lin" valueType="num">
                                      <p:cBhvr>
                                        <p:cTn id="49" dur="500" fill="hold"/>
                                        <p:tgtEl>
                                          <p:spTgt spid="1026"/>
                                        </p:tgtEl>
                                        <p:attrNameLst>
                                          <p:attrName>ppt_y</p:attrName>
                                        </p:attrNameLst>
                                      </p:cBhvr>
                                      <p:tavLst>
                                        <p:tav tm="0">
                                          <p:val>
                                            <p:strVal val="ppt_y"/>
                                          </p:val>
                                        </p:tav>
                                        <p:tav tm="100000">
                                          <p:val>
                                            <p:strVal val="ppt_y"/>
                                          </p:val>
                                        </p:tav>
                                      </p:tavLst>
                                    </p:anim>
                                    <p:set>
                                      <p:cBhvr>
                                        <p:cTn id="50" dur="1" fill="hold">
                                          <p:stCondLst>
                                            <p:cond delay="499"/>
                                          </p:stCondLst>
                                        </p:cTn>
                                        <p:tgtEl>
                                          <p:spTgt spid="1026"/>
                                        </p:tgtEl>
                                        <p:attrNameLst>
                                          <p:attrName>style.visibility</p:attrName>
                                        </p:attrNameLst>
                                      </p:cBhvr>
                                      <p:to>
                                        <p:strVal val="hidden"/>
                                      </p:to>
                                    </p:set>
                                  </p:childTnLst>
                                </p:cTn>
                              </p:par>
                              <p:par>
                                <p:cTn id="51" presetID="39" presetClass="exit" presetSubtype="0" decel="100000" fill="hold" grpId="1" nodeType="withEffect">
                                  <p:stCondLst>
                                    <p:cond delay="0"/>
                                  </p:stCondLst>
                                  <p:childTnLst>
                                    <p:anim calcmode="lin" valueType="num">
                                      <p:cBhvr>
                                        <p:cTn id="52" dur="500" fill="hold"/>
                                        <p:tgtEl>
                                          <p:spTgt spid="1027">
                                            <p:txEl>
                                              <p:pRg st="0" end="0"/>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53" dur="500" fill="hold"/>
                                        <p:tgtEl>
                                          <p:spTgt spid="1027">
                                            <p:txEl>
                                              <p:pRg st="0" end="0"/>
                                            </p:txEl>
                                          </p:spTgt>
                                        </p:tgtEl>
                                        <p:attrNameLst>
                                          <p:attrName>ppt_w</p:attrName>
                                        </p:attrNameLst>
                                      </p:cBhvr>
                                      <p:tavLst>
                                        <p:tav tm="0">
                                          <p:val>
                                            <p:strVal val="ppt_w"/>
                                          </p:val>
                                        </p:tav>
                                        <p:tav tm="50000">
                                          <p:val>
                                            <p:strVal val="ppt_w+.3"/>
                                          </p:val>
                                        </p:tav>
                                        <p:tav tm="100000">
                                          <p:val>
                                            <p:strVal val="ppt_w+.3"/>
                                          </p:val>
                                        </p:tav>
                                      </p:tavLst>
                                    </p:anim>
                                    <p:anim calcmode="lin" valueType="num">
                                      <p:cBhvr>
                                        <p:cTn id="54" dur="500" fill="hold"/>
                                        <p:tgtEl>
                                          <p:spTgt spid="1027">
                                            <p:txEl>
                                              <p:pRg st="0" end="0"/>
                                            </p:txEl>
                                          </p:spTgt>
                                        </p:tgtEl>
                                        <p:attrNameLst>
                                          <p:attrName>ppt_x</p:attrName>
                                        </p:attrNameLst>
                                      </p:cBhvr>
                                      <p:tavLst>
                                        <p:tav tm="0">
                                          <p:val>
                                            <p:strVal val="ppt_x"/>
                                          </p:val>
                                        </p:tav>
                                        <p:tav tm="50000">
                                          <p:val>
                                            <p:strVal val="ppt_x"/>
                                          </p:val>
                                        </p:tav>
                                        <p:tav tm="100000">
                                          <p:val>
                                            <p:strVal val="ppt_x-.3"/>
                                          </p:val>
                                        </p:tav>
                                      </p:tavLst>
                                    </p:anim>
                                    <p:anim calcmode="lin" valueType="num">
                                      <p:cBhvr>
                                        <p:cTn id="55" dur="500" fill="hold"/>
                                        <p:tgtEl>
                                          <p:spTgt spid="1027">
                                            <p:txEl>
                                              <p:pRg st="0" end="0"/>
                                            </p:txEl>
                                          </p:spTgt>
                                        </p:tgtEl>
                                        <p:attrNameLst>
                                          <p:attrName>ppt_y</p:attrName>
                                        </p:attrNameLst>
                                      </p:cBhvr>
                                      <p:tavLst>
                                        <p:tav tm="0">
                                          <p:val>
                                            <p:strVal val="ppt_y"/>
                                          </p:val>
                                        </p:tav>
                                        <p:tav tm="100000">
                                          <p:val>
                                            <p:strVal val="ppt_y"/>
                                          </p:val>
                                        </p:tav>
                                      </p:tavLst>
                                    </p:anim>
                                    <p:set>
                                      <p:cBhvr>
                                        <p:cTn id="56" dur="1" fill="hold">
                                          <p:stCondLst>
                                            <p:cond delay="499"/>
                                          </p:stCondLst>
                                        </p:cTn>
                                        <p:tgtEl>
                                          <p:spTgt spid="1027">
                                            <p:txEl>
                                              <p:pRg st="0" end="0"/>
                                            </p:txEl>
                                          </p:spTgt>
                                        </p:tgtEl>
                                        <p:attrNameLst>
                                          <p:attrName>style.visibility</p:attrName>
                                        </p:attrNameLst>
                                      </p:cBhvr>
                                      <p:to>
                                        <p:strVal val="hidden"/>
                                      </p:to>
                                    </p:set>
                                  </p:childTnLst>
                                </p:cTn>
                              </p:par>
                              <p:par>
                                <p:cTn id="57" presetID="39" presetClass="exit" presetSubtype="0" decel="100000" fill="hold" grpId="1" nodeType="withEffect">
                                  <p:stCondLst>
                                    <p:cond delay="0"/>
                                  </p:stCondLst>
                                  <p:childTnLst>
                                    <p:anim calcmode="lin" valueType="num">
                                      <p:cBhvr>
                                        <p:cTn id="58" dur="500" fill="hold"/>
                                        <p:tgtEl>
                                          <p:spTgt spid="1027">
                                            <p:txEl>
                                              <p:pRg st="1" end="1"/>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59" dur="500" fill="hold"/>
                                        <p:tgtEl>
                                          <p:spTgt spid="1027">
                                            <p:txEl>
                                              <p:pRg st="1" end="1"/>
                                            </p:txEl>
                                          </p:spTgt>
                                        </p:tgtEl>
                                        <p:attrNameLst>
                                          <p:attrName>ppt_w</p:attrName>
                                        </p:attrNameLst>
                                      </p:cBhvr>
                                      <p:tavLst>
                                        <p:tav tm="0">
                                          <p:val>
                                            <p:strVal val="ppt_w"/>
                                          </p:val>
                                        </p:tav>
                                        <p:tav tm="50000">
                                          <p:val>
                                            <p:strVal val="ppt_w+.3"/>
                                          </p:val>
                                        </p:tav>
                                        <p:tav tm="100000">
                                          <p:val>
                                            <p:strVal val="ppt_w+.3"/>
                                          </p:val>
                                        </p:tav>
                                      </p:tavLst>
                                    </p:anim>
                                    <p:anim calcmode="lin" valueType="num">
                                      <p:cBhvr>
                                        <p:cTn id="60" dur="500" fill="hold"/>
                                        <p:tgtEl>
                                          <p:spTgt spid="1027">
                                            <p:txEl>
                                              <p:pRg st="1" end="1"/>
                                            </p:txEl>
                                          </p:spTgt>
                                        </p:tgtEl>
                                        <p:attrNameLst>
                                          <p:attrName>ppt_x</p:attrName>
                                        </p:attrNameLst>
                                      </p:cBhvr>
                                      <p:tavLst>
                                        <p:tav tm="0">
                                          <p:val>
                                            <p:strVal val="ppt_x"/>
                                          </p:val>
                                        </p:tav>
                                        <p:tav tm="50000">
                                          <p:val>
                                            <p:strVal val="ppt_x"/>
                                          </p:val>
                                        </p:tav>
                                        <p:tav tm="100000">
                                          <p:val>
                                            <p:strVal val="ppt_x-.3"/>
                                          </p:val>
                                        </p:tav>
                                      </p:tavLst>
                                    </p:anim>
                                    <p:anim calcmode="lin" valueType="num">
                                      <p:cBhvr>
                                        <p:cTn id="61" dur="500" fill="hold"/>
                                        <p:tgtEl>
                                          <p:spTgt spid="1027">
                                            <p:txEl>
                                              <p:pRg st="1" end="1"/>
                                            </p:txEl>
                                          </p:spTgt>
                                        </p:tgtEl>
                                        <p:attrNameLst>
                                          <p:attrName>ppt_y</p:attrName>
                                        </p:attrNameLst>
                                      </p:cBhvr>
                                      <p:tavLst>
                                        <p:tav tm="0">
                                          <p:val>
                                            <p:strVal val="ppt_y"/>
                                          </p:val>
                                        </p:tav>
                                        <p:tav tm="100000">
                                          <p:val>
                                            <p:strVal val="ppt_y"/>
                                          </p:val>
                                        </p:tav>
                                      </p:tavLst>
                                    </p:anim>
                                    <p:set>
                                      <p:cBhvr>
                                        <p:cTn id="62" dur="1" fill="hold">
                                          <p:stCondLst>
                                            <p:cond delay="499"/>
                                          </p:stCondLst>
                                        </p:cTn>
                                        <p:tgtEl>
                                          <p:spTgt spid="1027">
                                            <p:txEl>
                                              <p:pRg st="1" end="1"/>
                                            </p:txEl>
                                          </p:spTgt>
                                        </p:tgtEl>
                                        <p:attrNameLst>
                                          <p:attrName>style.visibility</p:attrName>
                                        </p:attrNameLst>
                                      </p:cBhvr>
                                      <p:to>
                                        <p:strVal val="hidden"/>
                                      </p:to>
                                    </p:set>
                                  </p:childTnLst>
                                </p:cTn>
                              </p:par>
                              <p:par>
                                <p:cTn id="63" presetID="39" presetClass="exit" presetSubtype="0" decel="100000" fill="hold" grpId="1" nodeType="withEffect">
                                  <p:stCondLst>
                                    <p:cond delay="0"/>
                                  </p:stCondLst>
                                  <p:childTnLst>
                                    <p:anim calcmode="lin" valueType="num">
                                      <p:cBhvr>
                                        <p:cTn id="64" dur="500" fill="hold"/>
                                        <p:tgtEl>
                                          <p:spTgt spid="1027">
                                            <p:txEl>
                                              <p:pRg st="2" end="2"/>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65" dur="500" fill="hold"/>
                                        <p:tgtEl>
                                          <p:spTgt spid="1027">
                                            <p:txEl>
                                              <p:pRg st="2" end="2"/>
                                            </p:txEl>
                                          </p:spTgt>
                                        </p:tgtEl>
                                        <p:attrNameLst>
                                          <p:attrName>ppt_w</p:attrName>
                                        </p:attrNameLst>
                                      </p:cBhvr>
                                      <p:tavLst>
                                        <p:tav tm="0">
                                          <p:val>
                                            <p:strVal val="ppt_w"/>
                                          </p:val>
                                        </p:tav>
                                        <p:tav tm="50000">
                                          <p:val>
                                            <p:strVal val="ppt_w+.3"/>
                                          </p:val>
                                        </p:tav>
                                        <p:tav tm="100000">
                                          <p:val>
                                            <p:strVal val="ppt_w+.3"/>
                                          </p:val>
                                        </p:tav>
                                      </p:tavLst>
                                    </p:anim>
                                    <p:anim calcmode="lin" valueType="num">
                                      <p:cBhvr>
                                        <p:cTn id="66" dur="500" fill="hold"/>
                                        <p:tgtEl>
                                          <p:spTgt spid="1027">
                                            <p:txEl>
                                              <p:pRg st="2" end="2"/>
                                            </p:txEl>
                                          </p:spTgt>
                                        </p:tgtEl>
                                        <p:attrNameLst>
                                          <p:attrName>ppt_x</p:attrName>
                                        </p:attrNameLst>
                                      </p:cBhvr>
                                      <p:tavLst>
                                        <p:tav tm="0">
                                          <p:val>
                                            <p:strVal val="ppt_x"/>
                                          </p:val>
                                        </p:tav>
                                        <p:tav tm="50000">
                                          <p:val>
                                            <p:strVal val="ppt_x"/>
                                          </p:val>
                                        </p:tav>
                                        <p:tav tm="100000">
                                          <p:val>
                                            <p:strVal val="ppt_x-.3"/>
                                          </p:val>
                                        </p:tav>
                                      </p:tavLst>
                                    </p:anim>
                                    <p:anim calcmode="lin" valueType="num">
                                      <p:cBhvr>
                                        <p:cTn id="67" dur="500" fill="hold"/>
                                        <p:tgtEl>
                                          <p:spTgt spid="1027">
                                            <p:txEl>
                                              <p:pRg st="2" end="2"/>
                                            </p:txEl>
                                          </p:spTgt>
                                        </p:tgtEl>
                                        <p:attrNameLst>
                                          <p:attrName>ppt_y</p:attrName>
                                        </p:attrNameLst>
                                      </p:cBhvr>
                                      <p:tavLst>
                                        <p:tav tm="0">
                                          <p:val>
                                            <p:strVal val="ppt_y"/>
                                          </p:val>
                                        </p:tav>
                                        <p:tav tm="100000">
                                          <p:val>
                                            <p:strVal val="ppt_y"/>
                                          </p:val>
                                        </p:tav>
                                      </p:tavLst>
                                    </p:anim>
                                    <p:set>
                                      <p:cBhvr>
                                        <p:cTn id="68" dur="1" fill="hold">
                                          <p:stCondLst>
                                            <p:cond delay="499"/>
                                          </p:stCondLst>
                                        </p:cTn>
                                        <p:tgtEl>
                                          <p:spTgt spid="1027">
                                            <p:txEl>
                                              <p:pRg st="2" end="2"/>
                                            </p:txEl>
                                          </p:spTgt>
                                        </p:tgtEl>
                                        <p:attrNameLst>
                                          <p:attrName>style.visibility</p:attrName>
                                        </p:attrNameLst>
                                      </p:cBhvr>
                                      <p:to>
                                        <p:strVal val="hidden"/>
                                      </p:to>
                                    </p:set>
                                  </p:childTnLst>
                                </p:cTn>
                              </p:par>
                              <p:par>
                                <p:cTn id="69" presetID="39" presetClass="exit" presetSubtype="0" decel="100000" fill="hold" grpId="1" nodeType="withEffect">
                                  <p:stCondLst>
                                    <p:cond delay="0"/>
                                  </p:stCondLst>
                                  <p:childTnLst>
                                    <p:anim calcmode="lin" valueType="num">
                                      <p:cBhvr>
                                        <p:cTn id="70" dur="500" fill="hold"/>
                                        <p:tgtEl>
                                          <p:spTgt spid="1027">
                                            <p:txEl>
                                              <p:pRg st="3" end="3"/>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71" dur="500" fill="hold"/>
                                        <p:tgtEl>
                                          <p:spTgt spid="1027">
                                            <p:txEl>
                                              <p:pRg st="3" end="3"/>
                                            </p:txEl>
                                          </p:spTgt>
                                        </p:tgtEl>
                                        <p:attrNameLst>
                                          <p:attrName>ppt_w</p:attrName>
                                        </p:attrNameLst>
                                      </p:cBhvr>
                                      <p:tavLst>
                                        <p:tav tm="0">
                                          <p:val>
                                            <p:strVal val="ppt_w"/>
                                          </p:val>
                                        </p:tav>
                                        <p:tav tm="50000">
                                          <p:val>
                                            <p:strVal val="ppt_w+.3"/>
                                          </p:val>
                                        </p:tav>
                                        <p:tav tm="100000">
                                          <p:val>
                                            <p:strVal val="ppt_w+.3"/>
                                          </p:val>
                                        </p:tav>
                                      </p:tavLst>
                                    </p:anim>
                                    <p:anim calcmode="lin" valueType="num">
                                      <p:cBhvr>
                                        <p:cTn id="72" dur="500" fill="hold"/>
                                        <p:tgtEl>
                                          <p:spTgt spid="1027">
                                            <p:txEl>
                                              <p:pRg st="3" end="3"/>
                                            </p:txEl>
                                          </p:spTgt>
                                        </p:tgtEl>
                                        <p:attrNameLst>
                                          <p:attrName>ppt_x</p:attrName>
                                        </p:attrNameLst>
                                      </p:cBhvr>
                                      <p:tavLst>
                                        <p:tav tm="0">
                                          <p:val>
                                            <p:strVal val="ppt_x"/>
                                          </p:val>
                                        </p:tav>
                                        <p:tav tm="50000">
                                          <p:val>
                                            <p:strVal val="ppt_x"/>
                                          </p:val>
                                        </p:tav>
                                        <p:tav tm="100000">
                                          <p:val>
                                            <p:strVal val="ppt_x-.3"/>
                                          </p:val>
                                        </p:tav>
                                      </p:tavLst>
                                    </p:anim>
                                    <p:anim calcmode="lin" valueType="num">
                                      <p:cBhvr>
                                        <p:cTn id="73" dur="500" fill="hold"/>
                                        <p:tgtEl>
                                          <p:spTgt spid="1027">
                                            <p:txEl>
                                              <p:pRg st="3" end="3"/>
                                            </p:txEl>
                                          </p:spTgt>
                                        </p:tgtEl>
                                        <p:attrNameLst>
                                          <p:attrName>ppt_y</p:attrName>
                                        </p:attrNameLst>
                                      </p:cBhvr>
                                      <p:tavLst>
                                        <p:tav tm="0">
                                          <p:val>
                                            <p:strVal val="ppt_y"/>
                                          </p:val>
                                        </p:tav>
                                        <p:tav tm="100000">
                                          <p:val>
                                            <p:strVal val="ppt_y"/>
                                          </p:val>
                                        </p:tav>
                                      </p:tavLst>
                                    </p:anim>
                                    <p:set>
                                      <p:cBhvr>
                                        <p:cTn id="74" dur="1" fill="hold">
                                          <p:stCondLst>
                                            <p:cond delay="499"/>
                                          </p:stCondLst>
                                        </p:cTn>
                                        <p:tgtEl>
                                          <p:spTgt spid="1027">
                                            <p:txEl>
                                              <p:pRg st="3" end="3"/>
                                            </p:txEl>
                                          </p:spTgt>
                                        </p:tgtEl>
                                        <p:attrNameLst>
                                          <p:attrName>style.visibility</p:attrName>
                                        </p:attrNameLst>
                                      </p:cBhvr>
                                      <p:to>
                                        <p:strVal val="hidden"/>
                                      </p:to>
                                    </p:set>
                                  </p:childTnLst>
                                </p:cTn>
                              </p:par>
                              <p:par>
                                <p:cTn id="75" presetID="39" presetClass="exit" presetSubtype="0" decel="100000" fill="hold" grpId="1" nodeType="withEffect">
                                  <p:stCondLst>
                                    <p:cond delay="0"/>
                                  </p:stCondLst>
                                  <p:childTnLst>
                                    <p:anim calcmode="lin" valueType="num">
                                      <p:cBhvr>
                                        <p:cTn id="76" dur="500" fill="hold"/>
                                        <p:tgtEl>
                                          <p:spTgt spid="1027">
                                            <p:txEl>
                                              <p:pRg st="4" end="4"/>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77" dur="500" fill="hold"/>
                                        <p:tgtEl>
                                          <p:spTgt spid="1027">
                                            <p:txEl>
                                              <p:pRg st="4" end="4"/>
                                            </p:txEl>
                                          </p:spTgt>
                                        </p:tgtEl>
                                        <p:attrNameLst>
                                          <p:attrName>ppt_w</p:attrName>
                                        </p:attrNameLst>
                                      </p:cBhvr>
                                      <p:tavLst>
                                        <p:tav tm="0">
                                          <p:val>
                                            <p:strVal val="ppt_w"/>
                                          </p:val>
                                        </p:tav>
                                        <p:tav tm="50000">
                                          <p:val>
                                            <p:strVal val="ppt_w+.3"/>
                                          </p:val>
                                        </p:tav>
                                        <p:tav tm="100000">
                                          <p:val>
                                            <p:strVal val="ppt_w+.3"/>
                                          </p:val>
                                        </p:tav>
                                      </p:tavLst>
                                    </p:anim>
                                    <p:anim calcmode="lin" valueType="num">
                                      <p:cBhvr>
                                        <p:cTn id="78" dur="500" fill="hold"/>
                                        <p:tgtEl>
                                          <p:spTgt spid="1027">
                                            <p:txEl>
                                              <p:pRg st="4" end="4"/>
                                            </p:txEl>
                                          </p:spTgt>
                                        </p:tgtEl>
                                        <p:attrNameLst>
                                          <p:attrName>ppt_x</p:attrName>
                                        </p:attrNameLst>
                                      </p:cBhvr>
                                      <p:tavLst>
                                        <p:tav tm="0">
                                          <p:val>
                                            <p:strVal val="ppt_x"/>
                                          </p:val>
                                        </p:tav>
                                        <p:tav tm="50000">
                                          <p:val>
                                            <p:strVal val="ppt_x"/>
                                          </p:val>
                                        </p:tav>
                                        <p:tav tm="100000">
                                          <p:val>
                                            <p:strVal val="ppt_x-.3"/>
                                          </p:val>
                                        </p:tav>
                                      </p:tavLst>
                                    </p:anim>
                                    <p:anim calcmode="lin" valueType="num">
                                      <p:cBhvr>
                                        <p:cTn id="79" dur="500" fill="hold"/>
                                        <p:tgtEl>
                                          <p:spTgt spid="1027">
                                            <p:txEl>
                                              <p:pRg st="4" end="4"/>
                                            </p:txEl>
                                          </p:spTgt>
                                        </p:tgtEl>
                                        <p:attrNameLst>
                                          <p:attrName>ppt_y</p:attrName>
                                        </p:attrNameLst>
                                      </p:cBhvr>
                                      <p:tavLst>
                                        <p:tav tm="0">
                                          <p:val>
                                            <p:strVal val="ppt_y"/>
                                          </p:val>
                                        </p:tav>
                                        <p:tav tm="100000">
                                          <p:val>
                                            <p:strVal val="ppt_y"/>
                                          </p:val>
                                        </p:tav>
                                      </p:tavLst>
                                    </p:anim>
                                    <p:set>
                                      <p:cBhvr>
                                        <p:cTn id="80" dur="1" fill="hold">
                                          <p:stCondLst>
                                            <p:cond delay="499"/>
                                          </p:stCondLst>
                                        </p:cTn>
                                        <p:tgtEl>
                                          <p:spTgt spid="1027">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6" grpId="1"/>
      <p:bldP spid="1027" grpId="0" build="p">
        <p:tmplLst>
          <p:tmpl lvl="1">
            <p:tnLst>
              <p:par>
                <p:cTn presetID="39" presetClass="entr" presetSubtype="0" accel="10000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ppt_h</p:attrName>
                        </p:attrNameLst>
                      </p:cBhvr>
                      <p:tavLst>
                        <p:tav tm="0">
                          <p:val>
                            <p:strVal val="#ppt_h/20"/>
                          </p:val>
                        </p:tav>
                        <p:tav tm="50000">
                          <p:val>
                            <p:strVal val="#ppt_h/20"/>
                          </p:val>
                        </p:tav>
                        <p:tav tm="100000">
                          <p:val>
                            <p:strVal val="#ppt_h"/>
                          </p:val>
                        </p:tav>
                      </p:tavLst>
                    </p:anim>
                    <p:anim calcmode="lin" valueType="num">
                      <p:cBhvr>
                        <p:cTn dur="500" fill="hold"/>
                        <p:tgtEl>
                          <p:spTgt spid="1027"/>
                        </p:tgtEl>
                        <p:attrNameLst>
                          <p:attrName>ppt_w</p:attrName>
                        </p:attrNameLst>
                      </p:cBhvr>
                      <p:tavLst>
                        <p:tav tm="0">
                          <p:val>
                            <p:strVal val="#ppt_w+.3"/>
                          </p:val>
                        </p:tav>
                        <p:tav tm="50000">
                          <p:val>
                            <p:strVal val="#ppt_w+.3"/>
                          </p:val>
                        </p:tav>
                        <p:tav tm="100000">
                          <p:val>
                            <p:strVal val="#ppt_w"/>
                          </p:val>
                        </p:tav>
                      </p:tavLst>
                    </p:anim>
                    <p:anim calcmode="lin" valueType="num">
                      <p:cBhvr>
                        <p:cTn dur="500" fill="hold"/>
                        <p:tgtEl>
                          <p:spTgt spid="1027"/>
                        </p:tgtEl>
                        <p:attrNameLst>
                          <p:attrName>ppt_x</p:attrName>
                        </p:attrNameLst>
                      </p:cBhvr>
                      <p:tavLst>
                        <p:tav tm="0">
                          <p:val>
                            <p:strVal val="#ppt_x-.3"/>
                          </p:val>
                        </p:tav>
                        <p:tav tm="50000">
                          <p:val>
                            <p:strVal val="#ppt_x"/>
                          </p:val>
                        </p:tav>
                        <p:tav tm="100000">
                          <p:val>
                            <p:strVal val="#ppt_x"/>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childTnLst>
                </p:cTn>
              </p:par>
            </p:tnLst>
          </p:tmpl>
          <p:tmpl lvl="2">
            <p:tnLst>
              <p:par>
                <p:cTn presetID="39" presetClass="entr" presetSubtype="0" ac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ppt_h</p:attrName>
                        </p:attrNameLst>
                      </p:cBhvr>
                      <p:tavLst>
                        <p:tav tm="0">
                          <p:val>
                            <p:strVal val="#ppt_h/20"/>
                          </p:val>
                        </p:tav>
                        <p:tav tm="50000">
                          <p:val>
                            <p:strVal val="#ppt_h/20"/>
                          </p:val>
                        </p:tav>
                        <p:tav tm="100000">
                          <p:val>
                            <p:strVal val="#ppt_h"/>
                          </p:val>
                        </p:tav>
                      </p:tavLst>
                    </p:anim>
                    <p:anim calcmode="lin" valueType="num">
                      <p:cBhvr>
                        <p:cTn dur="500" fill="hold"/>
                        <p:tgtEl>
                          <p:spTgt spid="1027"/>
                        </p:tgtEl>
                        <p:attrNameLst>
                          <p:attrName>ppt_w</p:attrName>
                        </p:attrNameLst>
                      </p:cBhvr>
                      <p:tavLst>
                        <p:tav tm="0">
                          <p:val>
                            <p:strVal val="#ppt_w+.3"/>
                          </p:val>
                        </p:tav>
                        <p:tav tm="50000">
                          <p:val>
                            <p:strVal val="#ppt_w+.3"/>
                          </p:val>
                        </p:tav>
                        <p:tav tm="100000">
                          <p:val>
                            <p:strVal val="#ppt_w"/>
                          </p:val>
                        </p:tav>
                      </p:tavLst>
                    </p:anim>
                    <p:anim calcmode="lin" valueType="num">
                      <p:cBhvr>
                        <p:cTn dur="500" fill="hold"/>
                        <p:tgtEl>
                          <p:spTgt spid="1027"/>
                        </p:tgtEl>
                        <p:attrNameLst>
                          <p:attrName>ppt_x</p:attrName>
                        </p:attrNameLst>
                      </p:cBhvr>
                      <p:tavLst>
                        <p:tav tm="0">
                          <p:val>
                            <p:strVal val="#ppt_x-.3"/>
                          </p:val>
                        </p:tav>
                        <p:tav tm="50000">
                          <p:val>
                            <p:strVal val="#ppt_x"/>
                          </p:val>
                        </p:tav>
                        <p:tav tm="100000">
                          <p:val>
                            <p:strVal val="#ppt_x"/>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childTnLst>
                </p:cTn>
              </p:par>
            </p:tnLst>
          </p:tmpl>
          <p:tmpl lvl="3">
            <p:tnLst>
              <p:par>
                <p:cTn presetID="39" presetClass="entr" presetSubtype="0" ac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ppt_h</p:attrName>
                        </p:attrNameLst>
                      </p:cBhvr>
                      <p:tavLst>
                        <p:tav tm="0">
                          <p:val>
                            <p:strVal val="#ppt_h/20"/>
                          </p:val>
                        </p:tav>
                        <p:tav tm="50000">
                          <p:val>
                            <p:strVal val="#ppt_h/20"/>
                          </p:val>
                        </p:tav>
                        <p:tav tm="100000">
                          <p:val>
                            <p:strVal val="#ppt_h"/>
                          </p:val>
                        </p:tav>
                      </p:tavLst>
                    </p:anim>
                    <p:anim calcmode="lin" valueType="num">
                      <p:cBhvr>
                        <p:cTn dur="500" fill="hold"/>
                        <p:tgtEl>
                          <p:spTgt spid="1027"/>
                        </p:tgtEl>
                        <p:attrNameLst>
                          <p:attrName>ppt_w</p:attrName>
                        </p:attrNameLst>
                      </p:cBhvr>
                      <p:tavLst>
                        <p:tav tm="0">
                          <p:val>
                            <p:strVal val="#ppt_w+.3"/>
                          </p:val>
                        </p:tav>
                        <p:tav tm="50000">
                          <p:val>
                            <p:strVal val="#ppt_w+.3"/>
                          </p:val>
                        </p:tav>
                        <p:tav tm="100000">
                          <p:val>
                            <p:strVal val="#ppt_w"/>
                          </p:val>
                        </p:tav>
                      </p:tavLst>
                    </p:anim>
                    <p:anim calcmode="lin" valueType="num">
                      <p:cBhvr>
                        <p:cTn dur="500" fill="hold"/>
                        <p:tgtEl>
                          <p:spTgt spid="1027"/>
                        </p:tgtEl>
                        <p:attrNameLst>
                          <p:attrName>ppt_x</p:attrName>
                        </p:attrNameLst>
                      </p:cBhvr>
                      <p:tavLst>
                        <p:tav tm="0">
                          <p:val>
                            <p:strVal val="#ppt_x-.3"/>
                          </p:val>
                        </p:tav>
                        <p:tav tm="50000">
                          <p:val>
                            <p:strVal val="#ppt_x"/>
                          </p:val>
                        </p:tav>
                        <p:tav tm="100000">
                          <p:val>
                            <p:strVal val="#ppt_x"/>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childTnLst>
                </p:cTn>
              </p:par>
            </p:tnLst>
          </p:tmpl>
          <p:tmpl lvl="4">
            <p:tnLst>
              <p:par>
                <p:cTn presetID="39" presetClass="entr" presetSubtype="0" ac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ppt_h</p:attrName>
                        </p:attrNameLst>
                      </p:cBhvr>
                      <p:tavLst>
                        <p:tav tm="0">
                          <p:val>
                            <p:strVal val="#ppt_h/20"/>
                          </p:val>
                        </p:tav>
                        <p:tav tm="50000">
                          <p:val>
                            <p:strVal val="#ppt_h/20"/>
                          </p:val>
                        </p:tav>
                        <p:tav tm="100000">
                          <p:val>
                            <p:strVal val="#ppt_h"/>
                          </p:val>
                        </p:tav>
                      </p:tavLst>
                    </p:anim>
                    <p:anim calcmode="lin" valueType="num">
                      <p:cBhvr>
                        <p:cTn dur="500" fill="hold"/>
                        <p:tgtEl>
                          <p:spTgt spid="1027"/>
                        </p:tgtEl>
                        <p:attrNameLst>
                          <p:attrName>ppt_w</p:attrName>
                        </p:attrNameLst>
                      </p:cBhvr>
                      <p:tavLst>
                        <p:tav tm="0">
                          <p:val>
                            <p:strVal val="#ppt_w+.3"/>
                          </p:val>
                        </p:tav>
                        <p:tav tm="50000">
                          <p:val>
                            <p:strVal val="#ppt_w+.3"/>
                          </p:val>
                        </p:tav>
                        <p:tav tm="100000">
                          <p:val>
                            <p:strVal val="#ppt_w"/>
                          </p:val>
                        </p:tav>
                      </p:tavLst>
                    </p:anim>
                    <p:anim calcmode="lin" valueType="num">
                      <p:cBhvr>
                        <p:cTn dur="500" fill="hold"/>
                        <p:tgtEl>
                          <p:spTgt spid="1027"/>
                        </p:tgtEl>
                        <p:attrNameLst>
                          <p:attrName>ppt_x</p:attrName>
                        </p:attrNameLst>
                      </p:cBhvr>
                      <p:tavLst>
                        <p:tav tm="0">
                          <p:val>
                            <p:strVal val="#ppt_x-.3"/>
                          </p:val>
                        </p:tav>
                        <p:tav tm="50000">
                          <p:val>
                            <p:strVal val="#ppt_x"/>
                          </p:val>
                        </p:tav>
                        <p:tav tm="100000">
                          <p:val>
                            <p:strVal val="#ppt_x"/>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childTnLst>
                </p:cTn>
              </p:par>
            </p:tnLst>
          </p:tmpl>
          <p:tmpl lvl="5">
            <p:tnLst>
              <p:par>
                <p:cTn presetID="39" presetClass="entr" presetSubtype="0" accel="10000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ppt_h</p:attrName>
                        </p:attrNameLst>
                      </p:cBhvr>
                      <p:tavLst>
                        <p:tav tm="0">
                          <p:val>
                            <p:strVal val="#ppt_h/20"/>
                          </p:val>
                        </p:tav>
                        <p:tav tm="50000">
                          <p:val>
                            <p:strVal val="#ppt_h/20"/>
                          </p:val>
                        </p:tav>
                        <p:tav tm="100000">
                          <p:val>
                            <p:strVal val="#ppt_h"/>
                          </p:val>
                        </p:tav>
                      </p:tavLst>
                    </p:anim>
                    <p:anim calcmode="lin" valueType="num">
                      <p:cBhvr>
                        <p:cTn dur="500" fill="hold"/>
                        <p:tgtEl>
                          <p:spTgt spid="1027"/>
                        </p:tgtEl>
                        <p:attrNameLst>
                          <p:attrName>ppt_w</p:attrName>
                        </p:attrNameLst>
                      </p:cBhvr>
                      <p:tavLst>
                        <p:tav tm="0">
                          <p:val>
                            <p:strVal val="#ppt_w+.3"/>
                          </p:val>
                        </p:tav>
                        <p:tav tm="50000">
                          <p:val>
                            <p:strVal val="#ppt_w+.3"/>
                          </p:val>
                        </p:tav>
                        <p:tav tm="100000">
                          <p:val>
                            <p:strVal val="#ppt_w"/>
                          </p:val>
                        </p:tav>
                      </p:tavLst>
                    </p:anim>
                    <p:anim calcmode="lin" valueType="num">
                      <p:cBhvr>
                        <p:cTn dur="500" fill="hold"/>
                        <p:tgtEl>
                          <p:spTgt spid="1027"/>
                        </p:tgtEl>
                        <p:attrNameLst>
                          <p:attrName>ppt_x</p:attrName>
                        </p:attrNameLst>
                      </p:cBhvr>
                      <p:tavLst>
                        <p:tav tm="0">
                          <p:val>
                            <p:strVal val="#ppt_x-.3"/>
                          </p:val>
                        </p:tav>
                        <p:tav tm="50000">
                          <p:val>
                            <p:strVal val="#ppt_x"/>
                          </p:val>
                        </p:tav>
                        <p:tav tm="100000">
                          <p:val>
                            <p:strVal val="#ppt_x"/>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childTnLst>
                </p:cTn>
              </p:par>
            </p:tnLst>
          </p:tmpl>
        </p:tmplLst>
      </p:bldP>
      <p:bldP spid="1027" grpId="1" build="allAtOnce">
        <p:tmplLst>
          <p:tmpl lvl="1">
            <p:tnLst>
              <p:par>
                <p:cTn presetID="39" presetClass="exit" presetSubtype="0" decel="100000" fill="hold" nodeType="withEffect">
                  <p:stCondLst>
                    <p:cond delay="0"/>
                  </p:stCondLst>
                  <p:childTnLst>
                    <p:anim calcmode="lin" valueType="num">
                      <p:cBhvr>
                        <p:cTn dur="500" fill="hold"/>
                        <p:tgtEl>
                          <p:spTgt spid="1027"/>
                        </p:tgtEl>
                        <p:attrNameLst>
                          <p:attrName>ppt_h</p:attrName>
                        </p:attrNameLst>
                      </p:cBhvr>
                      <p:tavLst>
                        <p:tav tm="0">
                          <p:val>
                            <p:strVal val="ppt_h"/>
                          </p:val>
                        </p:tav>
                        <p:tav tm="50000">
                          <p:val>
                            <p:strVal val="ppt_h/20"/>
                          </p:val>
                        </p:tav>
                        <p:tav tm="100000">
                          <p:val>
                            <p:strVal val="ppt_h/20"/>
                          </p:val>
                        </p:tav>
                      </p:tavLst>
                    </p:anim>
                    <p:anim calcmode="lin" valueType="num">
                      <p:cBhvr>
                        <p:cTn dur="500" fill="hold"/>
                        <p:tgtEl>
                          <p:spTgt spid="1027"/>
                        </p:tgtEl>
                        <p:attrNameLst>
                          <p:attrName>ppt_w</p:attrName>
                        </p:attrNameLst>
                      </p:cBhvr>
                      <p:tavLst>
                        <p:tav tm="0">
                          <p:val>
                            <p:strVal val="ppt_w"/>
                          </p:val>
                        </p:tav>
                        <p:tav tm="50000">
                          <p:val>
                            <p:strVal val="ppt_w+.3"/>
                          </p:val>
                        </p:tav>
                        <p:tav tm="100000">
                          <p:val>
                            <p:strVal val="ppt_w+.3"/>
                          </p:val>
                        </p:tav>
                      </p:tavLst>
                    </p:anim>
                    <p:anim calcmode="lin" valueType="num">
                      <p:cBhvr>
                        <p:cTn dur="500" fill="hold"/>
                        <p:tgtEl>
                          <p:spTgt spid="1027"/>
                        </p:tgtEl>
                        <p:attrNameLst>
                          <p:attrName>ppt_x</p:attrName>
                        </p:attrNameLst>
                      </p:cBhvr>
                      <p:tavLst>
                        <p:tav tm="0">
                          <p:val>
                            <p:strVal val="ppt_x"/>
                          </p:val>
                        </p:tav>
                        <p:tav tm="50000">
                          <p:val>
                            <p:strVal val="ppt_x"/>
                          </p:val>
                        </p:tav>
                        <p:tav tm="100000">
                          <p:val>
                            <p:strVal val="ppt_x-.3"/>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set>
                      <p:cBhvr>
                        <p:cTn dur="1" fill="hold">
                          <p:stCondLst>
                            <p:cond delay="499"/>
                          </p:stCondLst>
                        </p:cTn>
                        <p:tgtEl>
                          <p:spTgt spid="1027"/>
                        </p:tgtEl>
                        <p:attrNameLst>
                          <p:attrName>style.visibility</p:attrName>
                        </p:attrNameLst>
                      </p:cBhvr>
                      <p:to>
                        <p:strVal val="hidden"/>
                      </p:to>
                    </p:set>
                  </p:childTnLst>
                </p:cTn>
              </p:par>
            </p:tnLst>
          </p:tmpl>
          <p:tmpl lvl="2">
            <p:tnLst>
              <p:par>
                <p:cTn presetID="39" presetClass="exit" presetSubtype="0" decel="100000" fill="hold" nodeType="withEffect">
                  <p:stCondLst>
                    <p:cond delay="0"/>
                  </p:stCondLst>
                  <p:childTnLst>
                    <p:anim calcmode="lin" valueType="num">
                      <p:cBhvr>
                        <p:cTn dur="500" fill="hold"/>
                        <p:tgtEl>
                          <p:spTgt spid="1027"/>
                        </p:tgtEl>
                        <p:attrNameLst>
                          <p:attrName>ppt_h</p:attrName>
                        </p:attrNameLst>
                      </p:cBhvr>
                      <p:tavLst>
                        <p:tav tm="0">
                          <p:val>
                            <p:strVal val="ppt_h"/>
                          </p:val>
                        </p:tav>
                        <p:tav tm="50000">
                          <p:val>
                            <p:strVal val="ppt_h/20"/>
                          </p:val>
                        </p:tav>
                        <p:tav tm="100000">
                          <p:val>
                            <p:strVal val="ppt_h/20"/>
                          </p:val>
                        </p:tav>
                      </p:tavLst>
                    </p:anim>
                    <p:anim calcmode="lin" valueType="num">
                      <p:cBhvr>
                        <p:cTn dur="500" fill="hold"/>
                        <p:tgtEl>
                          <p:spTgt spid="1027"/>
                        </p:tgtEl>
                        <p:attrNameLst>
                          <p:attrName>ppt_w</p:attrName>
                        </p:attrNameLst>
                      </p:cBhvr>
                      <p:tavLst>
                        <p:tav tm="0">
                          <p:val>
                            <p:strVal val="ppt_w"/>
                          </p:val>
                        </p:tav>
                        <p:tav tm="50000">
                          <p:val>
                            <p:strVal val="ppt_w+.3"/>
                          </p:val>
                        </p:tav>
                        <p:tav tm="100000">
                          <p:val>
                            <p:strVal val="ppt_w+.3"/>
                          </p:val>
                        </p:tav>
                      </p:tavLst>
                    </p:anim>
                    <p:anim calcmode="lin" valueType="num">
                      <p:cBhvr>
                        <p:cTn dur="500" fill="hold"/>
                        <p:tgtEl>
                          <p:spTgt spid="1027"/>
                        </p:tgtEl>
                        <p:attrNameLst>
                          <p:attrName>ppt_x</p:attrName>
                        </p:attrNameLst>
                      </p:cBhvr>
                      <p:tavLst>
                        <p:tav tm="0">
                          <p:val>
                            <p:strVal val="ppt_x"/>
                          </p:val>
                        </p:tav>
                        <p:tav tm="50000">
                          <p:val>
                            <p:strVal val="ppt_x"/>
                          </p:val>
                        </p:tav>
                        <p:tav tm="100000">
                          <p:val>
                            <p:strVal val="ppt_x-.3"/>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set>
                      <p:cBhvr>
                        <p:cTn dur="1" fill="hold">
                          <p:stCondLst>
                            <p:cond delay="499"/>
                          </p:stCondLst>
                        </p:cTn>
                        <p:tgtEl>
                          <p:spTgt spid="1027"/>
                        </p:tgtEl>
                        <p:attrNameLst>
                          <p:attrName>style.visibility</p:attrName>
                        </p:attrNameLst>
                      </p:cBhvr>
                      <p:to>
                        <p:strVal val="hidden"/>
                      </p:to>
                    </p:set>
                  </p:childTnLst>
                </p:cTn>
              </p:par>
            </p:tnLst>
          </p:tmpl>
          <p:tmpl lvl="3">
            <p:tnLst>
              <p:par>
                <p:cTn presetID="39" presetClass="exit" presetSubtype="0" decel="100000" fill="hold" nodeType="withEffect">
                  <p:stCondLst>
                    <p:cond delay="0"/>
                  </p:stCondLst>
                  <p:childTnLst>
                    <p:anim calcmode="lin" valueType="num">
                      <p:cBhvr>
                        <p:cTn dur="500" fill="hold"/>
                        <p:tgtEl>
                          <p:spTgt spid="1027"/>
                        </p:tgtEl>
                        <p:attrNameLst>
                          <p:attrName>ppt_h</p:attrName>
                        </p:attrNameLst>
                      </p:cBhvr>
                      <p:tavLst>
                        <p:tav tm="0">
                          <p:val>
                            <p:strVal val="ppt_h"/>
                          </p:val>
                        </p:tav>
                        <p:tav tm="50000">
                          <p:val>
                            <p:strVal val="ppt_h/20"/>
                          </p:val>
                        </p:tav>
                        <p:tav tm="100000">
                          <p:val>
                            <p:strVal val="ppt_h/20"/>
                          </p:val>
                        </p:tav>
                      </p:tavLst>
                    </p:anim>
                    <p:anim calcmode="lin" valueType="num">
                      <p:cBhvr>
                        <p:cTn dur="500" fill="hold"/>
                        <p:tgtEl>
                          <p:spTgt spid="1027"/>
                        </p:tgtEl>
                        <p:attrNameLst>
                          <p:attrName>ppt_w</p:attrName>
                        </p:attrNameLst>
                      </p:cBhvr>
                      <p:tavLst>
                        <p:tav tm="0">
                          <p:val>
                            <p:strVal val="ppt_w"/>
                          </p:val>
                        </p:tav>
                        <p:tav tm="50000">
                          <p:val>
                            <p:strVal val="ppt_w+.3"/>
                          </p:val>
                        </p:tav>
                        <p:tav tm="100000">
                          <p:val>
                            <p:strVal val="ppt_w+.3"/>
                          </p:val>
                        </p:tav>
                      </p:tavLst>
                    </p:anim>
                    <p:anim calcmode="lin" valueType="num">
                      <p:cBhvr>
                        <p:cTn dur="500" fill="hold"/>
                        <p:tgtEl>
                          <p:spTgt spid="1027"/>
                        </p:tgtEl>
                        <p:attrNameLst>
                          <p:attrName>ppt_x</p:attrName>
                        </p:attrNameLst>
                      </p:cBhvr>
                      <p:tavLst>
                        <p:tav tm="0">
                          <p:val>
                            <p:strVal val="ppt_x"/>
                          </p:val>
                        </p:tav>
                        <p:tav tm="50000">
                          <p:val>
                            <p:strVal val="ppt_x"/>
                          </p:val>
                        </p:tav>
                        <p:tav tm="100000">
                          <p:val>
                            <p:strVal val="ppt_x-.3"/>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set>
                      <p:cBhvr>
                        <p:cTn dur="1" fill="hold">
                          <p:stCondLst>
                            <p:cond delay="499"/>
                          </p:stCondLst>
                        </p:cTn>
                        <p:tgtEl>
                          <p:spTgt spid="1027"/>
                        </p:tgtEl>
                        <p:attrNameLst>
                          <p:attrName>style.visibility</p:attrName>
                        </p:attrNameLst>
                      </p:cBhvr>
                      <p:to>
                        <p:strVal val="hidden"/>
                      </p:to>
                    </p:set>
                  </p:childTnLst>
                </p:cTn>
              </p:par>
            </p:tnLst>
          </p:tmpl>
          <p:tmpl lvl="4">
            <p:tnLst>
              <p:par>
                <p:cTn presetID="39" presetClass="exit" presetSubtype="0" decel="100000" fill="hold" nodeType="withEffect">
                  <p:stCondLst>
                    <p:cond delay="0"/>
                  </p:stCondLst>
                  <p:childTnLst>
                    <p:anim calcmode="lin" valueType="num">
                      <p:cBhvr>
                        <p:cTn dur="500" fill="hold"/>
                        <p:tgtEl>
                          <p:spTgt spid="1027"/>
                        </p:tgtEl>
                        <p:attrNameLst>
                          <p:attrName>ppt_h</p:attrName>
                        </p:attrNameLst>
                      </p:cBhvr>
                      <p:tavLst>
                        <p:tav tm="0">
                          <p:val>
                            <p:strVal val="ppt_h"/>
                          </p:val>
                        </p:tav>
                        <p:tav tm="50000">
                          <p:val>
                            <p:strVal val="ppt_h/20"/>
                          </p:val>
                        </p:tav>
                        <p:tav tm="100000">
                          <p:val>
                            <p:strVal val="ppt_h/20"/>
                          </p:val>
                        </p:tav>
                      </p:tavLst>
                    </p:anim>
                    <p:anim calcmode="lin" valueType="num">
                      <p:cBhvr>
                        <p:cTn dur="500" fill="hold"/>
                        <p:tgtEl>
                          <p:spTgt spid="1027"/>
                        </p:tgtEl>
                        <p:attrNameLst>
                          <p:attrName>ppt_w</p:attrName>
                        </p:attrNameLst>
                      </p:cBhvr>
                      <p:tavLst>
                        <p:tav tm="0">
                          <p:val>
                            <p:strVal val="ppt_w"/>
                          </p:val>
                        </p:tav>
                        <p:tav tm="50000">
                          <p:val>
                            <p:strVal val="ppt_w+.3"/>
                          </p:val>
                        </p:tav>
                        <p:tav tm="100000">
                          <p:val>
                            <p:strVal val="ppt_w+.3"/>
                          </p:val>
                        </p:tav>
                      </p:tavLst>
                    </p:anim>
                    <p:anim calcmode="lin" valueType="num">
                      <p:cBhvr>
                        <p:cTn dur="500" fill="hold"/>
                        <p:tgtEl>
                          <p:spTgt spid="1027"/>
                        </p:tgtEl>
                        <p:attrNameLst>
                          <p:attrName>ppt_x</p:attrName>
                        </p:attrNameLst>
                      </p:cBhvr>
                      <p:tavLst>
                        <p:tav tm="0">
                          <p:val>
                            <p:strVal val="ppt_x"/>
                          </p:val>
                        </p:tav>
                        <p:tav tm="50000">
                          <p:val>
                            <p:strVal val="ppt_x"/>
                          </p:val>
                        </p:tav>
                        <p:tav tm="100000">
                          <p:val>
                            <p:strVal val="ppt_x-.3"/>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set>
                      <p:cBhvr>
                        <p:cTn dur="1" fill="hold">
                          <p:stCondLst>
                            <p:cond delay="499"/>
                          </p:stCondLst>
                        </p:cTn>
                        <p:tgtEl>
                          <p:spTgt spid="1027"/>
                        </p:tgtEl>
                        <p:attrNameLst>
                          <p:attrName>style.visibility</p:attrName>
                        </p:attrNameLst>
                      </p:cBhvr>
                      <p:to>
                        <p:strVal val="hidden"/>
                      </p:to>
                    </p:set>
                  </p:childTnLst>
                </p:cTn>
              </p:par>
            </p:tnLst>
          </p:tmpl>
          <p:tmpl lvl="5">
            <p:tnLst>
              <p:par>
                <p:cTn presetID="39" presetClass="exit" presetSubtype="0" decel="100000" fill="hold" nodeType="withEffect">
                  <p:stCondLst>
                    <p:cond delay="0"/>
                  </p:stCondLst>
                  <p:childTnLst>
                    <p:anim calcmode="lin" valueType="num">
                      <p:cBhvr>
                        <p:cTn dur="500" fill="hold"/>
                        <p:tgtEl>
                          <p:spTgt spid="1027"/>
                        </p:tgtEl>
                        <p:attrNameLst>
                          <p:attrName>ppt_h</p:attrName>
                        </p:attrNameLst>
                      </p:cBhvr>
                      <p:tavLst>
                        <p:tav tm="0">
                          <p:val>
                            <p:strVal val="ppt_h"/>
                          </p:val>
                        </p:tav>
                        <p:tav tm="50000">
                          <p:val>
                            <p:strVal val="ppt_h/20"/>
                          </p:val>
                        </p:tav>
                        <p:tav tm="100000">
                          <p:val>
                            <p:strVal val="ppt_h/20"/>
                          </p:val>
                        </p:tav>
                      </p:tavLst>
                    </p:anim>
                    <p:anim calcmode="lin" valueType="num">
                      <p:cBhvr>
                        <p:cTn dur="500" fill="hold"/>
                        <p:tgtEl>
                          <p:spTgt spid="1027"/>
                        </p:tgtEl>
                        <p:attrNameLst>
                          <p:attrName>ppt_w</p:attrName>
                        </p:attrNameLst>
                      </p:cBhvr>
                      <p:tavLst>
                        <p:tav tm="0">
                          <p:val>
                            <p:strVal val="ppt_w"/>
                          </p:val>
                        </p:tav>
                        <p:tav tm="50000">
                          <p:val>
                            <p:strVal val="ppt_w+.3"/>
                          </p:val>
                        </p:tav>
                        <p:tav tm="100000">
                          <p:val>
                            <p:strVal val="ppt_w+.3"/>
                          </p:val>
                        </p:tav>
                      </p:tavLst>
                    </p:anim>
                    <p:anim calcmode="lin" valueType="num">
                      <p:cBhvr>
                        <p:cTn dur="500" fill="hold"/>
                        <p:tgtEl>
                          <p:spTgt spid="1027"/>
                        </p:tgtEl>
                        <p:attrNameLst>
                          <p:attrName>ppt_x</p:attrName>
                        </p:attrNameLst>
                      </p:cBhvr>
                      <p:tavLst>
                        <p:tav tm="0">
                          <p:val>
                            <p:strVal val="ppt_x"/>
                          </p:val>
                        </p:tav>
                        <p:tav tm="50000">
                          <p:val>
                            <p:strVal val="ppt_x"/>
                          </p:val>
                        </p:tav>
                        <p:tav tm="100000">
                          <p:val>
                            <p:strVal val="ppt_x-.3"/>
                          </p:val>
                        </p:tav>
                      </p:tavLst>
                    </p:anim>
                    <p:anim calcmode="lin" valueType="num">
                      <p:cBhvr>
                        <p:cTn dur="500" fill="hold"/>
                        <p:tgtEl>
                          <p:spTgt spid="1027"/>
                        </p:tgtEl>
                        <p:attrNameLst>
                          <p:attrName>ppt_y</p:attrName>
                        </p:attrNameLst>
                      </p:cBhvr>
                      <p:tavLst>
                        <p:tav tm="0">
                          <p:val>
                            <p:strVal val="ppt_y"/>
                          </p:val>
                        </p:tav>
                        <p:tav tm="100000">
                          <p:val>
                            <p:strVal val="ppt_y"/>
                          </p:val>
                        </p:tav>
                      </p:tavLst>
                    </p:anim>
                    <p:set>
                      <p:cBhvr>
                        <p:cTn dur="1" fill="hold">
                          <p:stCondLst>
                            <p:cond delay="499"/>
                          </p:stCondLst>
                        </p:cTn>
                        <p:tgtEl>
                          <p:spTgt spid="1027"/>
                        </p:tgtEl>
                        <p:attrNameLst>
                          <p:attrName>style.visibility</p:attrName>
                        </p:attrNameLst>
                      </p:cBhvr>
                      <p:to>
                        <p:strVal val="hidden"/>
                      </p:to>
                    </p:set>
                  </p:childTnLst>
                </p:cTn>
              </p:par>
            </p:tnLst>
          </p:tmpl>
        </p:tmplLst>
      </p:bldP>
    </p:bldLst>
  </p:timing>
  <p:hf sldNum="0"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U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ungthanhnguyen1979@yahoo.com" TargetMode="External"/><Relationship Id="rId2" Type="http://schemas.openxmlformats.org/officeDocument/2006/relationships/hyperlink" Target="mailto:nuongnguyen@apd.edu.vn" TargetMode="External"/><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5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48.xml"/><Relationship Id="rId6" Type="http://schemas.openxmlformats.org/officeDocument/2006/relationships/image" Target="../media/image17.emf"/><Relationship Id="rId5" Type="http://schemas.openxmlformats.org/officeDocument/2006/relationships/image" Target="../media/image16.GIF"/><Relationship Id="rId4" Type="http://schemas.openxmlformats.org/officeDocument/2006/relationships/image" Target="../media/image15.GIF"/></Relationships>
</file>

<file path=ppt/slides/_rels/slide22.xml.rels><?xml version="1.0" encoding="UTF-8" standalone="yes"?>
<Relationships xmlns="http://schemas.openxmlformats.org/package/2006/relationships"><Relationship Id="rId3" Type="http://schemas.openxmlformats.org/officeDocument/2006/relationships/hyperlink" Target="mailto:nuongnguyen@apd.edu.vn" TargetMode="External"/><Relationship Id="rId2" Type="http://schemas.openxmlformats.org/officeDocument/2006/relationships/notesSlide" Target="../notesSlides/notesSlide8.xml"/><Relationship Id="rId1" Type="http://schemas.openxmlformats.org/officeDocument/2006/relationships/slideLayout" Target="../slideLayouts/slideLayout53.xml"/><Relationship Id="rId5" Type="http://schemas.openxmlformats.org/officeDocument/2006/relationships/image" Target="../media/image18.jpeg"/><Relationship Id="rId4" Type="http://schemas.openxmlformats.org/officeDocument/2006/relationships/hyperlink" Target="mailto:dungthanhnguyen1979@yahoo.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CD0A7DE-CF5F-CF59-427A-4B40E5CAB383}"/>
              </a:ext>
            </a:extLst>
          </p:cNvPr>
          <p:cNvSpPr txBox="1"/>
          <p:nvPr/>
        </p:nvSpPr>
        <p:spPr>
          <a:xfrm>
            <a:off x="482600" y="490758"/>
            <a:ext cx="11226800" cy="584775"/>
          </a:xfrm>
          <a:prstGeom prst="rect">
            <a:avLst/>
          </a:prstGeom>
          <a:solidFill>
            <a:srgbClr val="C8FFDB"/>
          </a:solidFill>
        </p:spPr>
        <p:txBody>
          <a:bodyPr wrap="square">
            <a:spAutoFit/>
          </a:bodyPr>
          <a:lstStyle/>
          <a:p>
            <a:pPr algn="ctr"/>
            <a:r>
              <a:rPr lang="en-US" sz="3200" b="1" i="0" dirty="0">
                <a:solidFill>
                  <a:srgbClr val="FF0000"/>
                </a:solidFill>
                <a:effectLst/>
                <a:latin typeface="Times New Roman" panose="02020603050405020304" pitchFamily="18" charset="0"/>
                <a:cs typeface="Times New Roman" panose="02020603050405020304" pitchFamily="18" charset="0"/>
              </a:rPr>
              <a:t>HUFLIT INTESOL INTERNATIONAL CONFERENCE 2026</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CAB8CC3-A43F-CF4A-BDA0-1F33C94C7B26}"/>
              </a:ext>
            </a:extLst>
          </p:cNvPr>
          <p:cNvSpPr txBox="1"/>
          <p:nvPr/>
        </p:nvSpPr>
        <p:spPr>
          <a:xfrm>
            <a:off x="2425198" y="1600912"/>
            <a:ext cx="9004802" cy="5185522"/>
          </a:xfrm>
          <a:prstGeom prst="rect">
            <a:avLst/>
          </a:prstGeom>
          <a:noFill/>
        </p:spPr>
        <p:txBody>
          <a:bodyPr wrap="square">
            <a:spAutoFit/>
          </a:bodyPr>
          <a:lstStyle/>
          <a:p>
            <a:pPr marL="0" marR="0" algn="r">
              <a:lnSpc>
                <a:spcPct val="150000"/>
              </a:lnSpc>
              <a:spcBef>
                <a:spcPts val="0"/>
              </a:spcBef>
              <a:spcAft>
                <a:spcPts val="0"/>
              </a:spcAft>
            </a:pPr>
            <a:r>
              <a:rPr lang="en-US" sz="2800" b="1"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Nguyen </a:t>
            </a:r>
            <a:r>
              <a:rPr lang="en-US" sz="2800" b="1" i="1" dirty="0" err="1">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b="1"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Nuong</a:t>
            </a:r>
            <a:endParaRPr lang="en-US" sz="2800"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r">
              <a:lnSpc>
                <a:spcPct val="150000"/>
              </a:lnSpc>
              <a:spcBef>
                <a:spcPts val="0"/>
              </a:spcBef>
              <a:spcAft>
                <a:spcPts val="0"/>
              </a:spcAft>
            </a:pPr>
            <a:r>
              <a:rPr lang="en-US" sz="2800"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Academy of Policy and Development, Vietnam</a:t>
            </a:r>
            <a:endParaRPr lang="en-US" sz="2800"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r">
              <a:lnSpc>
                <a:spcPct val="150000"/>
              </a:lnSpc>
              <a:spcBef>
                <a:spcPts val="0"/>
              </a:spcBef>
              <a:spcAft>
                <a:spcPts val="0"/>
              </a:spcAft>
            </a:pPr>
            <a:r>
              <a:rPr lang="en-US" sz="2800"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Email:</a:t>
            </a:r>
            <a:r>
              <a:rPr lang="en-US" sz="2800" b="1"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u="sng"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nuongnguyen@apd.edu.vn</a:t>
            </a:r>
            <a:endParaRPr lang="en-US" sz="2800" i="1" u="sng"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r">
              <a:lnSpc>
                <a:spcPct val="150000"/>
              </a:lnSpc>
              <a:spcBef>
                <a:spcPts val="0"/>
              </a:spcBef>
              <a:spcAft>
                <a:spcPts val="0"/>
              </a:spcAft>
            </a:pPr>
            <a:r>
              <a:rPr lang="en-US" sz="2800" b="1" i="1" dirty="0">
                <a:solidFill>
                  <a:srgbClr val="0432FF"/>
                </a:solidFill>
                <a:effectLst/>
                <a:latin typeface="Times New Roman" panose="02020603050405020304" pitchFamily="18" charset="0"/>
                <a:ea typeface="Times New Roman" panose="02020603050405020304" pitchFamily="18" charset="0"/>
              </a:rPr>
              <a:t>Nguyen Thanh Dung</a:t>
            </a:r>
            <a:endParaRPr lang="en-US" sz="2800" b="1" i="1" u="sng" dirty="0">
              <a:solidFill>
                <a:srgbClr val="0432FF"/>
              </a:solidFill>
              <a:latin typeface="Times New Roman" panose="02020603050405020304" pitchFamily="18" charset="0"/>
              <a:ea typeface="Calibri" panose="020F0502020204030204" pitchFamily="34" charset="0"/>
              <a:cs typeface="Times New Roman" panose="02020603050405020304" pitchFamily="18" charset="0"/>
            </a:endParaRPr>
          </a:p>
          <a:p>
            <a:pPr algn="r">
              <a:lnSpc>
                <a:spcPct val="150000"/>
              </a:lnSpc>
            </a:pPr>
            <a:r>
              <a:rPr lang="en-US" sz="2800" i="1" spc="15" dirty="0">
                <a:solidFill>
                  <a:srgbClr val="0432FF"/>
                </a:solidFill>
                <a:effectLst/>
                <a:latin typeface="Times New Roman" panose="02020603050405020304" pitchFamily="18" charset="0"/>
                <a:ea typeface="Times New Roman" panose="02020603050405020304" pitchFamily="18" charset="0"/>
                <a:cs typeface="Times New Roman" panose="02020603050405020304" pitchFamily="18" charset="0"/>
              </a:rPr>
              <a:t>National University of Arts Education</a:t>
            </a:r>
          </a:p>
          <a:p>
            <a:pPr algn="r">
              <a:lnSpc>
                <a:spcPct val="150000"/>
              </a:lnSpc>
            </a:pPr>
            <a:r>
              <a:rPr lang="en-US" sz="2800"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Email:</a:t>
            </a:r>
            <a:r>
              <a:rPr lang="en-US" sz="2800" b="1" i="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solidFill>
                  <a:srgbClr val="0432FF"/>
                </a:solidFill>
                <a:effectLst/>
                <a:latin typeface="Times New Roman" panose="02020603050405020304" pitchFamily="18" charset="0"/>
                <a:ea typeface="Times New Roman" panose="02020603050405020304" pitchFamily="18" charset="0"/>
                <a:cs typeface="B Zar"/>
                <a:hlinkClick r:id="rId3">
                  <a:extLst>
                    <a:ext uri="{A12FA001-AC4F-418D-AE19-62706E023703}">
                      <ahyp:hlinkClr xmlns:ahyp="http://schemas.microsoft.com/office/drawing/2018/hyperlinkcolor" val="tx"/>
                    </a:ext>
                  </a:extLst>
                </a:hlinkClick>
              </a:rPr>
              <a:t>dungthanhnguyen1979@yahoo.com</a:t>
            </a:r>
            <a:endParaRPr lang="en-US" sz="2800" i="1" spc="15" dirty="0">
              <a:solidFill>
                <a:srgbClr val="0432FF"/>
              </a:solidFill>
              <a:latin typeface="Times New Roman" panose="02020603050405020304" pitchFamily="18" charset="0"/>
              <a:ea typeface="Times New Roman" panose="02020603050405020304" pitchFamily="18" charset="0"/>
              <a:cs typeface="Times New Roman" panose="02020603050405020304" pitchFamily="18" charset="0"/>
            </a:endParaRPr>
          </a:p>
          <a:p>
            <a:pPr algn="r">
              <a:lnSpc>
                <a:spcPct val="150000"/>
              </a:lnSpc>
            </a:pPr>
            <a:endParaRPr lang="en-US" sz="2800" i="1" dirty="0">
              <a:solidFill>
                <a:srgbClr val="0432FF"/>
              </a:solidFill>
              <a:effectLst/>
              <a:latin typeface="Times New Roman" panose="02020603050405020304" pitchFamily="18" charset="0"/>
              <a:ea typeface="Times New Roman" panose="02020603050405020304" pitchFamily="18" charset="0"/>
              <a:cs typeface="B Zar"/>
            </a:endParaRPr>
          </a:p>
          <a:p>
            <a:pPr marL="0" marR="0" algn="r">
              <a:lnSpc>
                <a:spcPct val="150000"/>
              </a:lnSpc>
              <a:spcBef>
                <a:spcPts val="0"/>
              </a:spcBef>
              <a:spcAft>
                <a:spcPts val="0"/>
              </a:spcAft>
            </a:pPr>
            <a:endParaRPr lang="en-US" sz="2800"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9412669"/>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078E7A0-531F-1B14-AA17-745C03DD5D18}"/>
              </a:ext>
            </a:extLst>
          </p:cNvPr>
          <p:cNvGraphicFramePr>
            <a:graphicFrameLocks noGrp="1"/>
          </p:cNvGraphicFramePr>
          <p:nvPr>
            <p:extLst>
              <p:ext uri="{D42A27DB-BD31-4B8C-83A1-F6EECF244321}">
                <p14:modId xmlns:p14="http://schemas.microsoft.com/office/powerpoint/2010/main" val="963025270"/>
              </p:ext>
            </p:extLst>
          </p:nvPr>
        </p:nvGraphicFramePr>
        <p:xfrm>
          <a:off x="416560" y="932439"/>
          <a:ext cx="11541761" cy="5847470"/>
        </p:xfrm>
        <a:graphic>
          <a:graphicData uri="http://schemas.openxmlformats.org/drawingml/2006/table">
            <a:tbl>
              <a:tblPr firstRow="1" firstCol="1" bandRow="1">
                <a:tableStyleId>{E8B1032C-EA38-4F05-BA0D-38AFFFC7BED3}</a:tableStyleId>
              </a:tblPr>
              <a:tblGrid>
                <a:gridCol w="4328160">
                  <a:extLst>
                    <a:ext uri="{9D8B030D-6E8A-4147-A177-3AD203B41FA5}">
                      <a16:colId xmlns:a16="http://schemas.microsoft.com/office/drawing/2014/main" val="155343219"/>
                    </a:ext>
                  </a:extLst>
                </a:gridCol>
                <a:gridCol w="2877807">
                  <a:extLst>
                    <a:ext uri="{9D8B030D-6E8A-4147-A177-3AD203B41FA5}">
                      <a16:colId xmlns:a16="http://schemas.microsoft.com/office/drawing/2014/main" val="3797596621"/>
                    </a:ext>
                  </a:extLst>
                </a:gridCol>
                <a:gridCol w="1615173">
                  <a:extLst>
                    <a:ext uri="{9D8B030D-6E8A-4147-A177-3AD203B41FA5}">
                      <a16:colId xmlns:a16="http://schemas.microsoft.com/office/drawing/2014/main" val="940697230"/>
                    </a:ext>
                  </a:extLst>
                </a:gridCol>
                <a:gridCol w="2720621">
                  <a:extLst>
                    <a:ext uri="{9D8B030D-6E8A-4147-A177-3AD203B41FA5}">
                      <a16:colId xmlns:a16="http://schemas.microsoft.com/office/drawing/2014/main" val="672273715"/>
                    </a:ext>
                  </a:extLst>
                </a:gridCol>
              </a:tblGrid>
              <a:tr h="198020">
                <a:tc>
                  <a:txBody>
                    <a:bodyPr/>
                    <a:lstStyle/>
                    <a:p>
                      <a:pPr marL="0" marR="0" algn="ctr">
                        <a:lnSpc>
                          <a:spcPct val="107000"/>
                        </a:lnSpc>
                        <a:spcBef>
                          <a:spcPts val="0"/>
                        </a:spcBef>
                        <a:spcAft>
                          <a:spcPts val="0"/>
                        </a:spcAft>
                      </a:pPr>
                      <a:r>
                        <a:rPr lang="en-US" sz="2400" dirty="0">
                          <a:solidFill>
                            <a:srgbClr val="FF0000"/>
                          </a:solidFill>
                          <a:effectLst/>
                        </a:rPr>
                        <a:t>Characteristic</a:t>
                      </a:r>
                      <a:endParaRPr lang="en-US" sz="2400" dirty="0">
                        <a:solidFill>
                          <a:srgbClr val="FF0000"/>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400" dirty="0">
                          <a:solidFill>
                            <a:srgbClr val="FF0000"/>
                          </a:solidFill>
                          <a:effectLst/>
                        </a:rPr>
                        <a:t>Category</a:t>
                      </a:r>
                      <a:endParaRPr lang="en-US" sz="2400" dirty="0">
                        <a:solidFill>
                          <a:srgbClr val="FF0000"/>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400" dirty="0">
                          <a:solidFill>
                            <a:srgbClr val="FF0000"/>
                          </a:solidFill>
                          <a:effectLst/>
                        </a:rPr>
                        <a:t>n</a:t>
                      </a:r>
                      <a:endParaRPr lang="en-US" sz="2400" dirty="0">
                        <a:solidFill>
                          <a:srgbClr val="FF0000"/>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400" dirty="0">
                          <a:solidFill>
                            <a:srgbClr val="FF0000"/>
                          </a:solidFill>
                          <a:effectLst/>
                        </a:rPr>
                        <a:t>%</a:t>
                      </a:r>
                      <a:endParaRPr lang="en-US" sz="2400" dirty="0">
                        <a:solidFill>
                          <a:srgbClr val="FF0000"/>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068121784"/>
                  </a:ext>
                </a:extLst>
              </a:tr>
              <a:tr h="0">
                <a:tc rowSpan="2">
                  <a:txBody>
                    <a:bodyPr/>
                    <a:lstStyle/>
                    <a:p>
                      <a:pPr marL="0" marR="0">
                        <a:lnSpc>
                          <a:spcPct val="107000"/>
                        </a:lnSpc>
                        <a:spcBef>
                          <a:spcPts val="0"/>
                        </a:spcBef>
                        <a:spcAft>
                          <a:spcPts val="0"/>
                        </a:spcAft>
                      </a:pPr>
                      <a:r>
                        <a:rPr lang="en-US" sz="2400" dirty="0">
                          <a:solidFill>
                            <a:srgbClr val="0432FF"/>
                          </a:solidFill>
                          <a:effectLst/>
                        </a:rPr>
                        <a:t>Gender</a:t>
                      </a:r>
                      <a:endParaRPr lang="en-US" sz="24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Male</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49</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22.3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227266372"/>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Female</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171</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b="1" dirty="0">
                          <a:solidFill>
                            <a:srgbClr val="0432FF"/>
                          </a:solidFill>
                          <a:effectLst/>
                        </a:rPr>
                        <a:t>77.7</a:t>
                      </a:r>
                      <a:endParaRPr lang="en-US" sz="2000" b="1"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636379070"/>
                  </a:ext>
                </a:extLst>
              </a:tr>
              <a:tr h="0">
                <a:tc rowSpan="3">
                  <a:txBody>
                    <a:bodyPr/>
                    <a:lstStyle/>
                    <a:p>
                      <a:pPr marL="0" marR="0">
                        <a:lnSpc>
                          <a:spcPct val="107000"/>
                        </a:lnSpc>
                        <a:spcBef>
                          <a:spcPts val="0"/>
                        </a:spcBef>
                        <a:spcAft>
                          <a:spcPts val="0"/>
                        </a:spcAft>
                      </a:pPr>
                      <a:r>
                        <a:rPr lang="en-US" sz="2400" dirty="0">
                          <a:solidFill>
                            <a:srgbClr val="0432FF"/>
                          </a:solidFill>
                          <a:effectLst/>
                        </a:rPr>
                        <a:t>Age</a:t>
                      </a:r>
                      <a:endParaRPr lang="en-US" sz="24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Group 1</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6</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2.7</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285457752"/>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Group 2</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206</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b="1" dirty="0">
                          <a:solidFill>
                            <a:srgbClr val="0432FF"/>
                          </a:solidFill>
                          <a:effectLst/>
                        </a:rPr>
                        <a:t>93.6</a:t>
                      </a:r>
                      <a:endParaRPr lang="en-US" sz="2000" b="1"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95435891"/>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Group 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8</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3.6</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591380924"/>
                  </a:ext>
                </a:extLst>
              </a:tr>
              <a:tr h="0">
                <a:tc rowSpan="3">
                  <a:txBody>
                    <a:bodyPr/>
                    <a:lstStyle/>
                    <a:p>
                      <a:pPr marL="0" marR="0">
                        <a:lnSpc>
                          <a:spcPct val="107000"/>
                        </a:lnSpc>
                        <a:spcBef>
                          <a:spcPts val="0"/>
                        </a:spcBef>
                        <a:spcAft>
                          <a:spcPts val="0"/>
                        </a:spcAft>
                      </a:pPr>
                      <a:r>
                        <a:rPr lang="en-US" sz="2400" dirty="0">
                          <a:solidFill>
                            <a:srgbClr val="0432FF"/>
                          </a:solidFill>
                          <a:effectLst/>
                        </a:rPr>
                        <a:t>English proficiency</a:t>
                      </a:r>
                      <a:endParaRPr lang="en-US" sz="24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1</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55</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25.0</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56868156"/>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2</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150</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b="1" dirty="0">
                          <a:solidFill>
                            <a:srgbClr val="0432FF"/>
                          </a:solidFill>
                          <a:effectLst/>
                        </a:rPr>
                        <a:t>68.2</a:t>
                      </a:r>
                      <a:endParaRPr lang="en-US" sz="2000" b="1"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471299496"/>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15</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6.8</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93346500"/>
                  </a:ext>
                </a:extLst>
              </a:tr>
              <a:tr h="0">
                <a:tc rowSpan="4">
                  <a:txBody>
                    <a:bodyPr/>
                    <a:lstStyle/>
                    <a:p>
                      <a:pPr marL="0" marR="0">
                        <a:lnSpc>
                          <a:spcPct val="107000"/>
                        </a:lnSpc>
                        <a:spcBef>
                          <a:spcPts val="0"/>
                        </a:spcBef>
                        <a:spcAft>
                          <a:spcPts val="0"/>
                        </a:spcAft>
                      </a:pPr>
                      <a:r>
                        <a:rPr lang="en-US" sz="2400" dirty="0">
                          <a:solidFill>
                            <a:srgbClr val="0432FF"/>
                          </a:solidFill>
                          <a:effectLst/>
                        </a:rPr>
                        <a:t>English learning experience</a:t>
                      </a:r>
                      <a:endParaRPr lang="en-US" sz="24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1</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17</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7.7</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754659696"/>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2</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28</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12.7</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4291634156"/>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33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15.0</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125555942"/>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4</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142</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b="1" dirty="0">
                          <a:solidFill>
                            <a:srgbClr val="0432FF"/>
                          </a:solidFill>
                          <a:effectLst/>
                        </a:rPr>
                        <a:t>64.5</a:t>
                      </a:r>
                      <a:endParaRPr lang="en-US" sz="2000" b="1"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94043126"/>
                  </a:ext>
                </a:extLst>
              </a:tr>
              <a:tr h="0">
                <a:tc rowSpan="5">
                  <a:txBody>
                    <a:bodyPr/>
                    <a:lstStyle/>
                    <a:p>
                      <a:pPr marL="0" marR="0">
                        <a:lnSpc>
                          <a:spcPct val="107000"/>
                        </a:lnSpc>
                        <a:spcBef>
                          <a:spcPts val="0"/>
                        </a:spcBef>
                        <a:spcAft>
                          <a:spcPts val="0"/>
                        </a:spcAft>
                      </a:pPr>
                      <a:r>
                        <a:rPr lang="en-US" sz="2400" dirty="0">
                          <a:solidFill>
                            <a:srgbClr val="0432FF"/>
                          </a:solidFill>
                          <a:effectLst/>
                        </a:rPr>
                        <a:t>Self-learning frequency</a:t>
                      </a:r>
                      <a:endParaRPr lang="en-US" sz="24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1</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13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5.9</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238122033"/>
                  </a:ext>
                </a:extLst>
              </a:tr>
              <a:tr h="0">
                <a:tc vMerge="1">
                  <a:txBody>
                    <a:bodyPr/>
                    <a:lstStyle/>
                    <a:p>
                      <a:pPr>
                        <a:lnSpc>
                          <a:spcPct val="107000"/>
                        </a:lnSpc>
                      </a:pPr>
                      <a:endParaRPr lang="en-US" sz="200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2</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26</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11.8</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542830580"/>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3</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136</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b="1" dirty="0">
                          <a:solidFill>
                            <a:srgbClr val="0432FF"/>
                          </a:solidFill>
                          <a:effectLst/>
                        </a:rPr>
                        <a:t>61.8</a:t>
                      </a:r>
                      <a:endParaRPr lang="en-US" sz="2000" b="1"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2344761725"/>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4</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38</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17.3</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165714984"/>
                  </a:ext>
                </a:extLst>
              </a:tr>
              <a:tr h="0">
                <a:tc vMerge="1">
                  <a:txBody>
                    <a:bodyPr/>
                    <a:lstStyle/>
                    <a:p>
                      <a:pPr>
                        <a:lnSpc>
                          <a:spcPct val="107000"/>
                        </a:lnSpc>
                      </a:pPr>
                      <a:endParaRPr lang="en-US" sz="2000" dirty="0">
                        <a:solidFill>
                          <a:srgbClr val="0432FF"/>
                        </a:solidFill>
                        <a:effectLst/>
                        <a:latin typeface="+mj-lt"/>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Level 5</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a:solidFill>
                            <a:srgbClr val="0432FF"/>
                          </a:solidFill>
                          <a:effectLst/>
                        </a:rPr>
                        <a:t>7</a:t>
                      </a:r>
                      <a:endParaRPr lang="en-US" sz="200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2000" dirty="0">
                          <a:solidFill>
                            <a:srgbClr val="0432FF"/>
                          </a:solidFill>
                          <a:effectLst/>
                        </a:rPr>
                        <a:t>3.2</a:t>
                      </a:r>
                      <a:endParaRPr lang="en-US" sz="2000" dirty="0">
                        <a:solidFill>
                          <a:srgbClr val="0432FF"/>
                        </a:solidFill>
                        <a:effectLst/>
                        <a:latin typeface="+mj-lt"/>
                        <a:ea typeface="DengXia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3085279616"/>
                  </a:ext>
                </a:extLst>
              </a:tr>
            </a:tbl>
          </a:graphicData>
        </a:graphic>
      </p:graphicFrame>
      <p:sp>
        <p:nvSpPr>
          <p:cNvPr id="3" name="TextBox 2">
            <a:extLst>
              <a:ext uri="{FF2B5EF4-FFF2-40B4-BE49-F238E27FC236}">
                <a16:creationId xmlns:a16="http://schemas.microsoft.com/office/drawing/2014/main" id="{279C1BA8-008B-F3BC-2C83-4C129E03A81C}"/>
              </a:ext>
            </a:extLst>
          </p:cNvPr>
          <p:cNvSpPr txBox="1"/>
          <p:nvPr/>
        </p:nvSpPr>
        <p:spPr>
          <a:xfrm>
            <a:off x="66040" y="0"/>
            <a:ext cx="11623040" cy="938719"/>
          </a:xfrm>
          <a:prstGeom prst="rect">
            <a:avLst/>
          </a:prstGeom>
          <a:noFill/>
        </p:spPr>
        <p:txBody>
          <a:bodyPr wrap="square">
            <a:spAutoFit/>
          </a:bodyPr>
          <a:lstStyle/>
          <a:p>
            <a:pPr marL="342900" marR="0" indent="-342900" algn="l">
              <a:spcBef>
                <a:spcPts val="0"/>
              </a:spcBef>
              <a:spcAft>
                <a:spcPts val="600"/>
              </a:spcAft>
              <a:buFont typeface="Wingdings" panose="05000000000000000000" pitchFamily="2" charset="2"/>
              <a:buChar char="v"/>
            </a:pPr>
            <a:r>
              <a:rPr lang="en-US" sz="2400" b="1" dirty="0">
                <a:solidFill>
                  <a:srgbClr val="FF0000"/>
                </a:solidFill>
                <a:effectLst/>
                <a:latin typeface="+mj-lt"/>
                <a:ea typeface="Times New Roman" panose="02020603050405020304" pitchFamily="18" charset="0"/>
                <a:cs typeface="Times New Roman" panose="02020603050405020304" pitchFamily="18" charset="0"/>
              </a:rPr>
              <a:t>Descriptive statistics</a:t>
            </a:r>
            <a:endParaRPr lang="en-US" sz="2400" dirty="0">
              <a:solidFill>
                <a:srgbClr val="FF0000"/>
              </a:solidFill>
              <a:effectLst/>
              <a:latin typeface="+mj-lt"/>
              <a:ea typeface="Times New Roman" panose="02020603050405020304" pitchFamily="18" charset="0"/>
              <a:cs typeface="B Zar"/>
            </a:endParaRPr>
          </a:p>
          <a:p>
            <a:pPr marL="0" marR="0" indent="0" algn="ctr">
              <a:spcBef>
                <a:spcPts val="0"/>
              </a:spcBef>
              <a:spcAft>
                <a:spcPts val="600"/>
              </a:spcAft>
            </a:pPr>
            <a:r>
              <a:rPr lang="en-US" sz="2400" b="1" i="1" dirty="0">
                <a:solidFill>
                  <a:srgbClr val="0432FF"/>
                </a:solidFill>
                <a:effectLst/>
                <a:latin typeface="+mj-lt"/>
                <a:ea typeface="Times New Roman" panose="02020603050405020304" pitchFamily="18" charset="0"/>
                <a:cs typeface="Times New Roman" panose="02020603050405020304" pitchFamily="18" charset="0"/>
              </a:rPr>
              <a:t>Table 1</a:t>
            </a:r>
            <a:r>
              <a:rPr lang="en-US" sz="2400" i="1" dirty="0">
                <a:solidFill>
                  <a:srgbClr val="0432FF"/>
                </a:solidFill>
                <a:effectLst/>
                <a:latin typeface="+mj-lt"/>
                <a:ea typeface="Times New Roman" panose="02020603050405020304" pitchFamily="18" charset="0"/>
                <a:cs typeface="Times New Roman" panose="02020603050405020304" pitchFamily="18" charset="0"/>
              </a:rPr>
              <a:t>. Frequency distribution of the research sample (N=220)</a:t>
            </a:r>
            <a:endParaRPr lang="en-US" sz="2400" i="1" dirty="0">
              <a:solidFill>
                <a:srgbClr val="0432FF"/>
              </a:solidFill>
              <a:effectLst/>
              <a:latin typeface="+mj-lt"/>
              <a:ea typeface="Times New Roman" panose="02020603050405020304" pitchFamily="18" charset="0"/>
              <a:cs typeface="B Zar"/>
            </a:endParaRPr>
          </a:p>
        </p:txBody>
      </p:sp>
      <p:sp>
        <p:nvSpPr>
          <p:cNvPr id="4" name="Text Box 1">
            <a:extLst>
              <a:ext uri="{FF2B5EF4-FFF2-40B4-BE49-F238E27FC236}">
                <a16:creationId xmlns:a16="http://schemas.microsoft.com/office/drawing/2014/main" id="{67C1F239-7F00-4BF3-011D-30C3F3802CFD}"/>
              </a:ext>
            </a:extLst>
          </p:cNvPr>
          <p:cNvSpPr txBox="1"/>
          <p:nvPr/>
        </p:nvSpPr>
        <p:spPr>
          <a:xfrm>
            <a:off x="5385577" y="8434"/>
            <a:ext cx="2478263" cy="523220"/>
          </a:xfrm>
          <a:prstGeom prst="rect">
            <a:avLst/>
          </a:prstGeom>
          <a:solidFill>
            <a:srgbClr val="C8FFDB"/>
          </a:solidFill>
        </p:spPr>
        <p:txBody>
          <a:bodyPr wrap="square">
            <a:spAutoFit/>
          </a:bodyPr>
          <a:lstStyle/>
          <a:p>
            <a:pPr lvl="0" algn="ctr"/>
            <a:r>
              <a:rPr lang="en-US" sz="2800" b="1" dirty="0">
                <a:solidFill>
                  <a:srgbClr val="FF0000"/>
                </a:solidFill>
                <a:latin typeface="+mj-lt"/>
                <a:cs typeface="Times New Roman" panose="02020603050405020304" pitchFamily="18" charset="0"/>
              </a:rPr>
              <a:t>4. RESULTS</a:t>
            </a:r>
            <a:endParaRPr lang="en-US" sz="2800" dirty="0">
              <a:solidFill>
                <a:srgbClr val="FF0000"/>
              </a:solidFill>
              <a:latin typeface="+mj-lt"/>
              <a:cs typeface="Times New Roman" panose="02020603050405020304" pitchFamily="18" charset="0"/>
            </a:endParaRPr>
          </a:p>
        </p:txBody>
      </p:sp>
    </p:spTree>
    <p:extLst>
      <p:ext uri="{BB962C8B-B14F-4D97-AF65-F5344CB8AC3E}">
        <p14:creationId xmlns:p14="http://schemas.microsoft.com/office/powerpoint/2010/main" val="295429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496AA8-8991-16CE-65D4-664B3869834E}"/>
              </a:ext>
            </a:extLst>
          </p:cNvPr>
          <p:cNvPicPr>
            <a:picLocks noChangeAspect="1"/>
          </p:cNvPicPr>
          <p:nvPr/>
        </p:nvPicPr>
        <p:blipFill>
          <a:blip r:embed="rId2"/>
          <a:stretch>
            <a:fillRect/>
          </a:stretch>
        </p:blipFill>
        <p:spPr>
          <a:xfrm>
            <a:off x="233680" y="142240"/>
            <a:ext cx="11623040" cy="6715759"/>
          </a:xfrm>
          <a:prstGeom prst="rect">
            <a:avLst/>
          </a:prstGeom>
        </p:spPr>
      </p:pic>
    </p:spTree>
    <p:extLst>
      <p:ext uri="{BB962C8B-B14F-4D97-AF65-F5344CB8AC3E}">
        <p14:creationId xmlns:p14="http://schemas.microsoft.com/office/powerpoint/2010/main" val="515331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8ED4E3-F619-760A-6DF1-317BB55274CB}"/>
              </a:ext>
            </a:extLst>
          </p:cNvPr>
          <p:cNvSpPr txBox="1"/>
          <p:nvPr/>
        </p:nvSpPr>
        <p:spPr>
          <a:xfrm>
            <a:off x="50799" y="133736"/>
            <a:ext cx="6096000" cy="492443"/>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Reliability analysis</a:t>
            </a:r>
          </a:p>
        </p:txBody>
      </p:sp>
      <p:graphicFrame>
        <p:nvGraphicFramePr>
          <p:cNvPr id="4" name="Table 3">
            <a:extLst>
              <a:ext uri="{FF2B5EF4-FFF2-40B4-BE49-F238E27FC236}">
                <a16:creationId xmlns:a16="http://schemas.microsoft.com/office/drawing/2014/main" id="{555D8E07-4314-B3AD-0A3C-CB8BB2C88491}"/>
              </a:ext>
            </a:extLst>
          </p:cNvPr>
          <p:cNvGraphicFramePr>
            <a:graphicFrameLocks noGrp="1"/>
          </p:cNvGraphicFramePr>
          <p:nvPr>
            <p:extLst>
              <p:ext uri="{D42A27DB-BD31-4B8C-83A1-F6EECF244321}">
                <p14:modId xmlns:p14="http://schemas.microsoft.com/office/powerpoint/2010/main" val="2646910170"/>
              </p:ext>
            </p:extLst>
          </p:nvPr>
        </p:nvGraphicFramePr>
        <p:xfrm>
          <a:off x="355600" y="1315909"/>
          <a:ext cx="11582398" cy="4449702"/>
        </p:xfrm>
        <a:graphic>
          <a:graphicData uri="http://schemas.openxmlformats.org/drawingml/2006/table">
            <a:tbl>
              <a:tblPr firstRow="1" firstCol="1" bandRow="1">
                <a:tableStyleId>{3B4B98B0-60AC-42C2-AFA5-B58CD77FA1E5}</a:tableStyleId>
              </a:tblPr>
              <a:tblGrid>
                <a:gridCol w="4960131">
                  <a:extLst>
                    <a:ext uri="{9D8B030D-6E8A-4147-A177-3AD203B41FA5}">
                      <a16:colId xmlns:a16="http://schemas.microsoft.com/office/drawing/2014/main" val="2629417048"/>
                    </a:ext>
                  </a:extLst>
                </a:gridCol>
                <a:gridCol w="1655567">
                  <a:extLst>
                    <a:ext uri="{9D8B030D-6E8A-4147-A177-3AD203B41FA5}">
                      <a16:colId xmlns:a16="http://schemas.microsoft.com/office/drawing/2014/main" val="154093497"/>
                    </a:ext>
                  </a:extLst>
                </a:gridCol>
                <a:gridCol w="2128585">
                  <a:extLst>
                    <a:ext uri="{9D8B030D-6E8A-4147-A177-3AD203B41FA5}">
                      <a16:colId xmlns:a16="http://schemas.microsoft.com/office/drawing/2014/main" val="1425865045"/>
                    </a:ext>
                  </a:extLst>
                </a:gridCol>
                <a:gridCol w="2838115">
                  <a:extLst>
                    <a:ext uri="{9D8B030D-6E8A-4147-A177-3AD203B41FA5}">
                      <a16:colId xmlns:a16="http://schemas.microsoft.com/office/drawing/2014/main" val="4173466694"/>
                    </a:ext>
                  </a:extLst>
                </a:gridCol>
              </a:tblGrid>
              <a:tr h="0">
                <a:tc>
                  <a:txBody>
                    <a:bodyPr/>
                    <a:lstStyle/>
                    <a:p>
                      <a:pPr marL="0" marR="0" indent="457200" algn="ctr">
                        <a:lnSpc>
                          <a:spcPct val="200000"/>
                        </a:lnSpc>
                        <a:spcBef>
                          <a:spcPts val="0"/>
                        </a:spcBef>
                        <a:spcAft>
                          <a:spcPts val="600"/>
                        </a:spcAft>
                      </a:pPr>
                      <a:r>
                        <a:rPr lang="en-US" sz="2400">
                          <a:solidFill>
                            <a:srgbClr val="0432FF"/>
                          </a:solidFill>
                          <a:effectLst/>
                        </a:rPr>
                        <a:t>Construct</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20955" algn="ctr">
                        <a:lnSpc>
                          <a:spcPct val="200000"/>
                        </a:lnSpc>
                        <a:spcBef>
                          <a:spcPts val="0"/>
                        </a:spcBef>
                        <a:spcAft>
                          <a:spcPts val="600"/>
                        </a:spcAft>
                      </a:pPr>
                      <a:r>
                        <a:rPr lang="en-US" sz="2400" dirty="0">
                          <a:solidFill>
                            <a:srgbClr val="0432FF"/>
                          </a:solidFill>
                          <a:effectLst/>
                        </a:rPr>
                        <a:t>Number of items</a:t>
                      </a:r>
                      <a:endParaRPr lang="en-US" sz="2400" dirty="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0" algn="ctr">
                        <a:lnSpc>
                          <a:spcPct val="200000"/>
                        </a:lnSpc>
                        <a:spcBef>
                          <a:spcPts val="0"/>
                        </a:spcBef>
                        <a:spcAft>
                          <a:spcPts val="600"/>
                        </a:spcAft>
                      </a:pPr>
                      <a:r>
                        <a:rPr lang="en-US" sz="2400">
                          <a:solidFill>
                            <a:srgbClr val="0432FF"/>
                          </a:solidFill>
                          <a:effectLst/>
                        </a:rPr>
                        <a:t>Cronbach’s Alpha</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9525" algn="ctr">
                        <a:lnSpc>
                          <a:spcPct val="200000"/>
                        </a:lnSpc>
                        <a:spcBef>
                          <a:spcPts val="0"/>
                        </a:spcBef>
                        <a:spcAft>
                          <a:spcPts val="600"/>
                        </a:spcAft>
                      </a:pPr>
                      <a:r>
                        <a:rPr lang="en-US" sz="2400">
                          <a:solidFill>
                            <a:srgbClr val="0432FF"/>
                          </a:solidFill>
                          <a:effectLst/>
                        </a:rPr>
                        <a:t>Reliability level</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extLst>
                  <a:ext uri="{0D108BD9-81ED-4DB2-BD59-A6C34878D82A}">
                    <a16:rowId xmlns:a16="http://schemas.microsoft.com/office/drawing/2014/main" val="3646342949"/>
                  </a:ext>
                </a:extLst>
              </a:tr>
              <a:tr h="0">
                <a:tc>
                  <a:txBody>
                    <a:bodyPr/>
                    <a:lstStyle/>
                    <a:p>
                      <a:pPr marL="0" marR="0" indent="-13970" algn="just">
                        <a:lnSpc>
                          <a:spcPct val="200000"/>
                        </a:lnSpc>
                        <a:spcBef>
                          <a:spcPts val="0"/>
                        </a:spcBef>
                        <a:spcAft>
                          <a:spcPts val="600"/>
                        </a:spcAft>
                      </a:pPr>
                      <a:r>
                        <a:rPr lang="en-US" sz="2400">
                          <a:solidFill>
                            <a:srgbClr val="0432FF"/>
                          </a:solidFill>
                          <a:effectLst/>
                        </a:rPr>
                        <a:t>Engagement (ENG)</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2</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.819</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Good</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extLst>
                  <a:ext uri="{0D108BD9-81ED-4DB2-BD59-A6C34878D82A}">
                    <a16:rowId xmlns:a16="http://schemas.microsoft.com/office/drawing/2014/main" val="4036562797"/>
                  </a:ext>
                </a:extLst>
              </a:tr>
              <a:tr h="0">
                <a:tc>
                  <a:txBody>
                    <a:bodyPr/>
                    <a:lstStyle/>
                    <a:p>
                      <a:pPr marL="0" marR="0" indent="-13970" algn="l">
                        <a:lnSpc>
                          <a:spcPct val="200000"/>
                        </a:lnSpc>
                        <a:spcBef>
                          <a:spcPts val="0"/>
                        </a:spcBef>
                        <a:spcAft>
                          <a:spcPts val="600"/>
                        </a:spcAft>
                      </a:pPr>
                      <a:r>
                        <a:rPr lang="en-US" sz="2400">
                          <a:solidFill>
                            <a:srgbClr val="0432FF"/>
                          </a:solidFill>
                          <a:effectLst/>
                        </a:rPr>
                        <a:t>Repetition (REP)</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2</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.815</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dirty="0">
                          <a:solidFill>
                            <a:srgbClr val="0432FF"/>
                          </a:solidFill>
                          <a:effectLst/>
                        </a:rPr>
                        <a:t>Good</a:t>
                      </a:r>
                      <a:endParaRPr lang="en-US" sz="2400" dirty="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extLst>
                  <a:ext uri="{0D108BD9-81ED-4DB2-BD59-A6C34878D82A}">
                    <a16:rowId xmlns:a16="http://schemas.microsoft.com/office/drawing/2014/main" val="258846234"/>
                  </a:ext>
                </a:extLst>
              </a:tr>
              <a:tr h="0">
                <a:tc>
                  <a:txBody>
                    <a:bodyPr/>
                    <a:lstStyle/>
                    <a:p>
                      <a:pPr marL="0" marR="0" indent="-13970" algn="l">
                        <a:lnSpc>
                          <a:spcPct val="200000"/>
                        </a:lnSpc>
                        <a:spcBef>
                          <a:spcPts val="0"/>
                        </a:spcBef>
                        <a:spcAft>
                          <a:spcPts val="600"/>
                        </a:spcAft>
                      </a:pPr>
                      <a:r>
                        <a:rPr lang="en-US" sz="2400">
                          <a:solidFill>
                            <a:srgbClr val="0432FF"/>
                          </a:solidFill>
                          <a:effectLst/>
                        </a:rPr>
                        <a:t>Multimedia Elements (MUL)</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3</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.865</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Very Good</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extLst>
                  <a:ext uri="{0D108BD9-81ED-4DB2-BD59-A6C34878D82A}">
                    <a16:rowId xmlns:a16="http://schemas.microsoft.com/office/drawing/2014/main" val="280430511"/>
                  </a:ext>
                </a:extLst>
              </a:tr>
              <a:tr h="0">
                <a:tc>
                  <a:txBody>
                    <a:bodyPr/>
                    <a:lstStyle/>
                    <a:p>
                      <a:pPr marL="0" marR="0" indent="-13970" algn="l">
                        <a:lnSpc>
                          <a:spcPct val="200000"/>
                        </a:lnSpc>
                        <a:spcBef>
                          <a:spcPts val="0"/>
                        </a:spcBef>
                        <a:spcAft>
                          <a:spcPts val="600"/>
                        </a:spcAft>
                      </a:pPr>
                      <a:r>
                        <a:rPr lang="en-US" sz="2400">
                          <a:solidFill>
                            <a:srgbClr val="0432FF"/>
                          </a:solidFill>
                          <a:effectLst/>
                        </a:rPr>
                        <a:t>Distraction (DIS)</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2</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.878</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Excellent</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extLst>
                  <a:ext uri="{0D108BD9-81ED-4DB2-BD59-A6C34878D82A}">
                    <a16:rowId xmlns:a16="http://schemas.microsoft.com/office/drawing/2014/main" val="2786644597"/>
                  </a:ext>
                </a:extLst>
              </a:tr>
              <a:tr h="0">
                <a:tc>
                  <a:txBody>
                    <a:bodyPr/>
                    <a:lstStyle/>
                    <a:p>
                      <a:pPr marL="0" marR="0" indent="-13970" algn="l">
                        <a:lnSpc>
                          <a:spcPct val="200000"/>
                        </a:lnSpc>
                        <a:spcBef>
                          <a:spcPts val="0"/>
                        </a:spcBef>
                        <a:spcAft>
                          <a:spcPts val="600"/>
                        </a:spcAft>
                      </a:pPr>
                      <a:r>
                        <a:rPr lang="en-US" sz="2400" dirty="0">
                          <a:solidFill>
                            <a:srgbClr val="0432FF"/>
                          </a:solidFill>
                          <a:effectLst/>
                        </a:rPr>
                        <a:t>Vocabulary Acquisition (VOC)</a:t>
                      </a:r>
                      <a:endParaRPr lang="en-US" sz="2400" dirty="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a:solidFill>
                            <a:srgbClr val="0432FF"/>
                          </a:solidFill>
                          <a:effectLst/>
                        </a:rPr>
                        <a:t>3</a:t>
                      </a:r>
                      <a:endParaRPr lang="en-US" sz="240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dirty="0">
                          <a:solidFill>
                            <a:srgbClr val="0432FF"/>
                          </a:solidFill>
                          <a:effectLst/>
                        </a:rPr>
                        <a:t>.830</a:t>
                      </a:r>
                      <a:endParaRPr lang="en-US" sz="2400" dirty="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tc>
                  <a:txBody>
                    <a:bodyPr/>
                    <a:lstStyle/>
                    <a:p>
                      <a:pPr marL="0" marR="0" indent="457200" algn="just">
                        <a:lnSpc>
                          <a:spcPct val="200000"/>
                        </a:lnSpc>
                        <a:spcBef>
                          <a:spcPts val="0"/>
                        </a:spcBef>
                        <a:spcAft>
                          <a:spcPts val="600"/>
                        </a:spcAft>
                      </a:pPr>
                      <a:r>
                        <a:rPr lang="en-US" sz="2400" dirty="0">
                          <a:solidFill>
                            <a:srgbClr val="0432FF"/>
                          </a:solidFill>
                          <a:effectLst/>
                        </a:rPr>
                        <a:t>Good</a:t>
                      </a:r>
                      <a:endParaRPr lang="en-US" sz="2400" dirty="0">
                        <a:solidFill>
                          <a:srgbClr val="0432FF"/>
                        </a:solidFill>
                        <a:effectLst/>
                        <a:latin typeface="Times New Roman" panose="02020603050405020304" pitchFamily="18" charset="0"/>
                        <a:ea typeface="Times New Roman" panose="02020603050405020304" pitchFamily="18" charset="0"/>
                        <a:cs typeface="B Zar"/>
                      </a:endParaRPr>
                    </a:p>
                  </a:txBody>
                  <a:tcPr marL="68580" marR="68580" marT="0" marB="0" anchor="ctr"/>
                </a:tc>
                <a:extLst>
                  <a:ext uri="{0D108BD9-81ED-4DB2-BD59-A6C34878D82A}">
                    <a16:rowId xmlns:a16="http://schemas.microsoft.com/office/drawing/2014/main" val="2156182023"/>
                  </a:ext>
                </a:extLst>
              </a:tr>
            </a:tbl>
          </a:graphicData>
        </a:graphic>
      </p:graphicFrame>
      <p:sp>
        <p:nvSpPr>
          <p:cNvPr id="6" name="TextBox 5">
            <a:extLst>
              <a:ext uri="{FF2B5EF4-FFF2-40B4-BE49-F238E27FC236}">
                <a16:creationId xmlns:a16="http://schemas.microsoft.com/office/drawing/2014/main" id="{EB518424-80BD-E561-44B1-EEA852039E8B}"/>
              </a:ext>
            </a:extLst>
          </p:cNvPr>
          <p:cNvSpPr txBox="1"/>
          <p:nvPr/>
        </p:nvSpPr>
        <p:spPr>
          <a:xfrm>
            <a:off x="355600" y="6113195"/>
            <a:ext cx="10840720" cy="492443"/>
          </a:xfrm>
          <a:prstGeom prst="rect">
            <a:avLst/>
          </a:prstGeom>
          <a:noFill/>
        </p:spPr>
        <p:txBody>
          <a:bodyPr wrap="square">
            <a:spAutoFit/>
          </a:bodyPr>
          <a:lstStyle/>
          <a:p>
            <a:r>
              <a:rPr lang="en-US" sz="2600" dirty="0">
                <a:solidFill>
                  <a:srgbClr val="0432FF"/>
                </a:solidFill>
              </a:rPr>
              <a:t>All constructs demonstrated satisfactory internal consistency (α &gt; .8</a:t>
            </a:r>
          </a:p>
        </p:txBody>
      </p:sp>
      <p:sp>
        <p:nvSpPr>
          <p:cNvPr id="8" name="TextBox 7">
            <a:extLst>
              <a:ext uri="{FF2B5EF4-FFF2-40B4-BE49-F238E27FC236}">
                <a16:creationId xmlns:a16="http://schemas.microsoft.com/office/drawing/2014/main" id="{74FE466C-CC7C-0D46-C637-336B0FF0F950}"/>
              </a:ext>
            </a:extLst>
          </p:cNvPr>
          <p:cNvSpPr txBox="1"/>
          <p:nvPr/>
        </p:nvSpPr>
        <p:spPr>
          <a:xfrm>
            <a:off x="2946400" y="422548"/>
            <a:ext cx="8382000" cy="716350"/>
          </a:xfrm>
          <a:prstGeom prst="rect">
            <a:avLst/>
          </a:prstGeom>
          <a:noFill/>
        </p:spPr>
        <p:txBody>
          <a:bodyPr wrap="square">
            <a:spAutoFit/>
          </a:bodyPr>
          <a:lstStyle/>
          <a:p>
            <a:pPr marL="0" marR="0">
              <a:lnSpc>
                <a:spcPct val="200000"/>
              </a:lnSpc>
              <a:spcBef>
                <a:spcPts val="0"/>
              </a:spcBef>
              <a:spcAft>
                <a:spcPts val="600"/>
              </a:spcAft>
            </a:pPr>
            <a:r>
              <a:rPr lang="en-US" sz="2400" b="1" i="1" dirty="0">
                <a:solidFill>
                  <a:srgbClr val="0432FF"/>
                </a:solidFill>
                <a:effectLst/>
                <a:latin typeface="+mj-lt"/>
                <a:ea typeface="Times New Roman" panose="02020603050405020304" pitchFamily="18" charset="0"/>
              </a:rPr>
              <a:t>Table 2. </a:t>
            </a:r>
            <a:r>
              <a:rPr lang="en-US" sz="2400" b="1" i="1" dirty="0">
                <a:solidFill>
                  <a:srgbClr val="0432FF"/>
                </a:solidFill>
                <a:effectLst/>
                <a:latin typeface="+mj-lt"/>
                <a:ea typeface="DengXian Light" panose="02010600030101010101" pitchFamily="2" charset="-122"/>
              </a:rPr>
              <a:t>Reliability analysis of measurement scales</a:t>
            </a:r>
            <a:endParaRPr lang="en-US" sz="2400" b="1" i="1" dirty="0">
              <a:solidFill>
                <a:srgbClr val="0432FF"/>
              </a:solidFill>
              <a:effectLst/>
              <a:latin typeface="+mj-lt"/>
              <a:ea typeface="Times New Roman" panose="02020603050405020304" pitchFamily="18" charset="0"/>
            </a:endParaRPr>
          </a:p>
        </p:txBody>
      </p:sp>
    </p:spTree>
    <p:extLst>
      <p:ext uri="{BB962C8B-B14F-4D97-AF65-F5344CB8AC3E}">
        <p14:creationId xmlns:p14="http://schemas.microsoft.com/office/powerpoint/2010/main" val="852505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0727A9-611D-9784-0E92-6B02DA65F6DD}"/>
              </a:ext>
            </a:extLst>
          </p:cNvPr>
          <p:cNvSpPr txBox="1"/>
          <p:nvPr/>
        </p:nvSpPr>
        <p:spPr>
          <a:xfrm>
            <a:off x="254000" y="115054"/>
            <a:ext cx="6096000" cy="492443"/>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Exploratory Factor Analysis (EFA)</a:t>
            </a:r>
          </a:p>
        </p:txBody>
      </p:sp>
      <p:sp>
        <p:nvSpPr>
          <p:cNvPr id="4" name="Rectangle 1">
            <a:extLst>
              <a:ext uri="{FF2B5EF4-FFF2-40B4-BE49-F238E27FC236}">
                <a16:creationId xmlns:a16="http://schemas.microsoft.com/office/drawing/2014/main" id="{E73B0DB3-764A-C229-4EC9-81C17206CA1C}"/>
              </a:ext>
            </a:extLst>
          </p:cNvPr>
          <p:cNvSpPr>
            <a:spLocks noChangeArrowheads="1"/>
          </p:cNvSpPr>
          <p:nvPr/>
        </p:nvSpPr>
        <p:spPr bwMode="auto">
          <a:xfrm>
            <a:off x="254000" y="761475"/>
            <a:ext cx="11511280"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2200" b="1" i="0" u="none" strike="noStrike" cap="none" normalizeH="0" baseline="0" dirty="0">
                <a:ln>
                  <a:noFill/>
                </a:ln>
                <a:solidFill>
                  <a:srgbClr val="0432FF"/>
                </a:solidFill>
                <a:effectLst/>
                <a:latin typeface="Arial" panose="020B0604020202020204" pitchFamily="34" charset="0"/>
              </a:rPr>
              <a:t>KMO = .928</a:t>
            </a:r>
            <a:r>
              <a:rPr kumimoji="0" lang="en-US" altLang="en-US" sz="2200" b="0" i="0" u="none" strike="noStrike" cap="none" normalizeH="0" baseline="0" dirty="0">
                <a:ln>
                  <a:noFill/>
                </a:ln>
                <a:solidFill>
                  <a:srgbClr val="0432FF"/>
                </a:solidFill>
                <a:effectLst/>
                <a:latin typeface="Arial" panose="020B0604020202020204" pitchFamily="34" charset="0"/>
              </a:rPr>
              <a:t>, indicating excellent sampling adequacy for factor analysis. </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2200" b="1" i="0" u="none" strike="noStrike" cap="none" normalizeH="0" baseline="0" dirty="0">
                <a:ln>
                  <a:noFill/>
                </a:ln>
                <a:solidFill>
                  <a:srgbClr val="0432FF"/>
                </a:solidFill>
                <a:effectLst/>
                <a:latin typeface="Arial" panose="020B0604020202020204" pitchFamily="34" charset="0"/>
              </a:rPr>
              <a:t>Bartlett’s Test:</a:t>
            </a:r>
            <a:r>
              <a:rPr kumimoji="0" lang="en-US" altLang="en-US" sz="2200" b="0" i="0" u="none" strike="noStrike" cap="none" normalizeH="0" baseline="0" dirty="0">
                <a:ln>
                  <a:noFill/>
                </a:ln>
                <a:solidFill>
                  <a:srgbClr val="0432FF"/>
                </a:solidFill>
                <a:effectLst/>
                <a:latin typeface="Arial" panose="020B0604020202020204" pitchFamily="34" charset="0"/>
              </a:rPr>
              <a:t> </a:t>
            </a:r>
            <a:r>
              <a:rPr kumimoji="0" lang="en-US" altLang="en-US" sz="2200" b="0" i="1" u="none" strike="noStrike" cap="none" normalizeH="0" baseline="0" dirty="0">
                <a:ln>
                  <a:noFill/>
                </a:ln>
                <a:solidFill>
                  <a:srgbClr val="0432FF"/>
                </a:solidFill>
                <a:effectLst/>
                <a:latin typeface="Arial" panose="020B0604020202020204" pitchFamily="34" charset="0"/>
              </a:rPr>
              <a:t>p</a:t>
            </a:r>
            <a:r>
              <a:rPr kumimoji="0" lang="en-US" altLang="en-US" sz="2200" b="0" i="0" u="none" strike="noStrike" cap="none" normalizeH="0" baseline="0" dirty="0">
                <a:ln>
                  <a:noFill/>
                </a:ln>
                <a:solidFill>
                  <a:srgbClr val="0432FF"/>
                </a:solidFill>
                <a:effectLst/>
                <a:latin typeface="Arial" panose="020B0604020202020204" pitchFamily="34" charset="0"/>
              </a:rPr>
              <a:t> &lt; .001, confirming sufficient correlations among the observed variables. </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2200" b="1" i="0" u="none" strike="noStrike" cap="none" normalizeH="0" baseline="0" dirty="0">
                <a:ln>
                  <a:noFill/>
                </a:ln>
                <a:solidFill>
                  <a:srgbClr val="0432FF"/>
                </a:solidFill>
                <a:effectLst/>
                <a:latin typeface="Arial" panose="020B0604020202020204" pitchFamily="34" charset="0"/>
              </a:rPr>
              <a:t>Total Variance Explained = 66.451%</a:t>
            </a:r>
            <a:r>
              <a:rPr kumimoji="0" lang="en-US" altLang="en-US" sz="2200" b="0" i="0" u="none" strike="noStrike" cap="none" normalizeH="0" baseline="0" dirty="0">
                <a:ln>
                  <a:noFill/>
                </a:ln>
                <a:solidFill>
                  <a:srgbClr val="0432FF"/>
                </a:solidFill>
                <a:effectLst/>
                <a:latin typeface="Arial" panose="020B0604020202020204" pitchFamily="34" charset="0"/>
              </a:rPr>
              <a:t>, exceeding the recommended threshold of 50%. </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2200" b="0" i="0" u="none" strike="noStrike" cap="none" normalizeH="0" baseline="0" dirty="0">
                <a:ln>
                  <a:noFill/>
                </a:ln>
                <a:solidFill>
                  <a:srgbClr val="0432FF"/>
                </a:solidFill>
                <a:effectLst/>
                <a:latin typeface="Arial" panose="020B0604020202020204" pitchFamily="34" charset="0"/>
              </a:rPr>
              <a:t>Factor loadings were above the acceptable level, supporting </a:t>
            </a:r>
            <a:r>
              <a:rPr kumimoji="0" lang="en-US" altLang="en-US" sz="2200" i="0" u="none" strike="noStrike" cap="none" normalizeH="0" baseline="0" dirty="0">
                <a:ln>
                  <a:noFill/>
                </a:ln>
                <a:solidFill>
                  <a:srgbClr val="0432FF"/>
                </a:solidFill>
                <a:effectLst/>
                <a:latin typeface="Arial" panose="020B0604020202020204" pitchFamily="34" charset="0"/>
              </a:rPr>
              <a:t>construct validity </a:t>
            </a:r>
            <a:r>
              <a:rPr kumimoji="0" lang="en-US" altLang="en-US" sz="2200" b="0" i="0" u="none" strike="noStrike" cap="none" normalizeH="0" baseline="0" dirty="0">
                <a:ln>
                  <a:noFill/>
                </a:ln>
                <a:solidFill>
                  <a:srgbClr val="0432FF"/>
                </a:solidFill>
                <a:effectLst/>
                <a:latin typeface="Arial" panose="020B0604020202020204" pitchFamily="34" charset="0"/>
              </a:rPr>
              <a:t>and confirming that the observed variables appropriately represented the proposed latent constructs</a:t>
            </a:r>
            <a:r>
              <a:rPr kumimoji="0" lang="en-US" altLang="en-US" sz="2200" b="0" i="0" u="none" strike="noStrike" cap="none" normalizeH="0" baseline="0" dirty="0">
                <a:ln>
                  <a:noFill/>
                </a:ln>
                <a:solidFill>
                  <a:schemeClr val="tx1"/>
                </a:solidFill>
                <a:effectLst/>
                <a:latin typeface="Arial" panose="020B0604020202020204" pitchFamily="34" charset="0"/>
              </a:rPr>
              <a:t>. </a:t>
            </a:r>
          </a:p>
        </p:txBody>
      </p:sp>
      <p:sp>
        <p:nvSpPr>
          <p:cNvPr id="6" name="TextBox 5">
            <a:extLst>
              <a:ext uri="{FF2B5EF4-FFF2-40B4-BE49-F238E27FC236}">
                <a16:creationId xmlns:a16="http://schemas.microsoft.com/office/drawing/2014/main" id="{49E57CFE-24DC-9BA6-B6ED-6DA7DB681A4A}"/>
              </a:ext>
            </a:extLst>
          </p:cNvPr>
          <p:cNvSpPr txBox="1"/>
          <p:nvPr/>
        </p:nvSpPr>
        <p:spPr>
          <a:xfrm>
            <a:off x="2479040" y="3189304"/>
            <a:ext cx="8046720" cy="461665"/>
          </a:xfrm>
          <a:prstGeom prst="rect">
            <a:avLst/>
          </a:prstGeom>
          <a:noFill/>
        </p:spPr>
        <p:txBody>
          <a:bodyPr wrap="square">
            <a:spAutoFit/>
          </a:bodyPr>
          <a:lstStyle/>
          <a:p>
            <a:r>
              <a:rPr lang="en-US" sz="2400" i="1" dirty="0">
                <a:solidFill>
                  <a:srgbClr val="FF0000"/>
                </a:solidFill>
              </a:rPr>
              <a:t>Table 3. Summary of Exploratory Factor Analysis (EFA)</a:t>
            </a:r>
          </a:p>
        </p:txBody>
      </p:sp>
      <p:graphicFrame>
        <p:nvGraphicFramePr>
          <p:cNvPr id="7" name="Table 6">
            <a:extLst>
              <a:ext uri="{FF2B5EF4-FFF2-40B4-BE49-F238E27FC236}">
                <a16:creationId xmlns:a16="http://schemas.microsoft.com/office/drawing/2014/main" id="{693A0095-0DC9-4569-14EC-2261F4AEB7FA}"/>
              </a:ext>
            </a:extLst>
          </p:cNvPr>
          <p:cNvGraphicFramePr>
            <a:graphicFrameLocks noGrp="1"/>
          </p:cNvGraphicFramePr>
          <p:nvPr>
            <p:extLst>
              <p:ext uri="{D42A27DB-BD31-4B8C-83A1-F6EECF244321}">
                <p14:modId xmlns:p14="http://schemas.microsoft.com/office/powerpoint/2010/main" val="3179716438"/>
              </p:ext>
            </p:extLst>
          </p:nvPr>
        </p:nvGraphicFramePr>
        <p:xfrm>
          <a:off x="609600" y="3895024"/>
          <a:ext cx="10972800" cy="1828800"/>
        </p:xfrm>
        <a:graphic>
          <a:graphicData uri="http://schemas.openxmlformats.org/drawingml/2006/table">
            <a:tbl>
              <a:tblPr>
                <a:tableStyleId>{35758FB7-9AC5-4552-8A53-C91805E547FA}</a:tableStyleId>
              </a:tblPr>
              <a:tblGrid>
                <a:gridCol w="3657600">
                  <a:extLst>
                    <a:ext uri="{9D8B030D-6E8A-4147-A177-3AD203B41FA5}">
                      <a16:colId xmlns:a16="http://schemas.microsoft.com/office/drawing/2014/main" val="1124066015"/>
                    </a:ext>
                  </a:extLst>
                </a:gridCol>
                <a:gridCol w="3657600">
                  <a:extLst>
                    <a:ext uri="{9D8B030D-6E8A-4147-A177-3AD203B41FA5}">
                      <a16:colId xmlns:a16="http://schemas.microsoft.com/office/drawing/2014/main" val="401698942"/>
                    </a:ext>
                  </a:extLst>
                </a:gridCol>
                <a:gridCol w="3657600">
                  <a:extLst>
                    <a:ext uri="{9D8B030D-6E8A-4147-A177-3AD203B41FA5}">
                      <a16:colId xmlns:a16="http://schemas.microsoft.com/office/drawing/2014/main" val="3378126084"/>
                    </a:ext>
                  </a:extLst>
                </a:gridCol>
              </a:tblGrid>
              <a:tr h="0">
                <a:tc>
                  <a:txBody>
                    <a:bodyPr/>
                    <a:lstStyle/>
                    <a:p>
                      <a:pPr algn="ctr"/>
                      <a:r>
                        <a:rPr lang="en-US" sz="2400" b="1" dirty="0">
                          <a:solidFill>
                            <a:srgbClr val="0432FF"/>
                          </a:solidFill>
                        </a:rPr>
                        <a:t>Indicator</a:t>
                      </a:r>
                    </a:p>
                  </a:txBody>
                  <a:tcPr anchor="ctr"/>
                </a:tc>
                <a:tc>
                  <a:txBody>
                    <a:bodyPr/>
                    <a:lstStyle/>
                    <a:p>
                      <a:pPr algn="ctr"/>
                      <a:r>
                        <a:rPr lang="en-US" sz="2400" b="1" dirty="0">
                          <a:solidFill>
                            <a:srgbClr val="0432FF"/>
                          </a:solidFill>
                        </a:rPr>
                        <a:t>Result</a:t>
                      </a:r>
                    </a:p>
                  </a:txBody>
                  <a:tcPr anchor="ctr"/>
                </a:tc>
                <a:tc>
                  <a:txBody>
                    <a:bodyPr/>
                    <a:lstStyle/>
                    <a:p>
                      <a:pPr algn="ctr"/>
                      <a:r>
                        <a:rPr lang="en-US" sz="2400" b="1" dirty="0">
                          <a:solidFill>
                            <a:srgbClr val="0432FF"/>
                          </a:solidFill>
                        </a:rPr>
                        <a:t>Interpretation</a:t>
                      </a:r>
                    </a:p>
                  </a:txBody>
                  <a:tcPr anchor="ctr"/>
                </a:tc>
                <a:extLst>
                  <a:ext uri="{0D108BD9-81ED-4DB2-BD59-A6C34878D82A}">
                    <a16:rowId xmlns:a16="http://schemas.microsoft.com/office/drawing/2014/main" val="2923046055"/>
                  </a:ext>
                </a:extLst>
              </a:tr>
              <a:tr h="0">
                <a:tc>
                  <a:txBody>
                    <a:bodyPr/>
                    <a:lstStyle/>
                    <a:p>
                      <a:r>
                        <a:rPr lang="en-US" sz="2400">
                          <a:solidFill>
                            <a:srgbClr val="0432FF"/>
                          </a:solidFill>
                        </a:rPr>
                        <a:t>KMO</a:t>
                      </a:r>
                    </a:p>
                  </a:txBody>
                  <a:tcPr anchor="ctr"/>
                </a:tc>
                <a:tc>
                  <a:txBody>
                    <a:bodyPr/>
                    <a:lstStyle/>
                    <a:p>
                      <a:pPr algn="ctr"/>
                      <a:r>
                        <a:rPr lang="en-US" sz="2400" b="1">
                          <a:solidFill>
                            <a:srgbClr val="0432FF"/>
                          </a:solidFill>
                        </a:rPr>
                        <a:t>.928</a:t>
                      </a:r>
                      <a:endParaRPr lang="en-US" sz="2400">
                        <a:solidFill>
                          <a:srgbClr val="0432FF"/>
                        </a:solidFill>
                      </a:endParaRPr>
                    </a:p>
                  </a:txBody>
                  <a:tcPr anchor="ctr"/>
                </a:tc>
                <a:tc>
                  <a:txBody>
                    <a:bodyPr/>
                    <a:lstStyle/>
                    <a:p>
                      <a:r>
                        <a:rPr lang="en-US" sz="2400">
                          <a:solidFill>
                            <a:srgbClr val="0432FF"/>
                          </a:solidFill>
                        </a:rPr>
                        <a:t>Excellent</a:t>
                      </a:r>
                    </a:p>
                  </a:txBody>
                  <a:tcPr anchor="ctr"/>
                </a:tc>
                <a:extLst>
                  <a:ext uri="{0D108BD9-81ED-4DB2-BD59-A6C34878D82A}">
                    <a16:rowId xmlns:a16="http://schemas.microsoft.com/office/drawing/2014/main" val="3218149307"/>
                  </a:ext>
                </a:extLst>
              </a:tr>
              <a:tr h="0">
                <a:tc>
                  <a:txBody>
                    <a:bodyPr/>
                    <a:lstStyle/>
                    <a:p>
                      <a:r>
                        <a:rPr lang="en-US" sz="2400" dirty="0">
                          <a:solidFill>
                            <a:srgbClr val="0432FF"/>
                          </a:solidFill>
                        </a:rPr>
                        <a:t>Bartlett's Test</a:t>
                      </a:r>
                    </a:p>
                  </a:txBody>
                  <a:tcPr anchor="ctr"/>
                </a:tc>
                <a:tc>
                  <a:txBody>
                    <a:bodyPr/>
                    <a:lstStyle/>
                    <a:p>
                      <a:pPr algn="ctr"/>
                      <a:r>
                        <a:rPr lang="en-US" sz="2400" b="1">
                          <a:solidFill>
                            <a:srgbClr val="0432FF"/>
                          </a:solidFill>
                        </a:rPr>
                        <a:t>p &lt; .001</a:t>
                      </a:r>
                      <a:endParaRPr lang="en-US" sz="2400">
                        <a:solidFill>
                          <a:srgbClr val="0432FF"/>
                        </a:solidFill>
                      </a:endParaRPr>
                    </a:p>
                  </a:txBody>
                  <a:tcPr anchor="ctr"/>
                </a:tc>
                <a:tc>
                  <a:txBody>
                    <a:bodyPr/>
                    <a:lstStyle/>
                    <a:p>
                      <a:r>
                        <a:rPr lang="en-US" sz="2400" dirty="0">
                          <a:solidFill>
                            <a:srgbClr val="0432FF"/>
                          </a:solidFill>
                        </a:rPr>
                        <a:t>Suitable for EFA</a:t>
                      </a:r>
                    </a:p>
                  </a:txBody>
                  <a:tcPr anchor="ctr"/>
                </a:tc>
                <a:extLst>
                  <a:ext uri="{0D108BD9-81ED-4DB2-BD59-A6C34878D82A}">
                    <a16:rowId xmlns:a16="http://schemas.microsoft.com/office/drawing/2014/main" val="2178192240"/>
                  </a:ext>
                </a:extLst>
              </a:tr>
              <a:tr h="0">
                <a:tc>
                  <a:txBody>
                    <a:bodyPr/>
                    <a:lstStyle/>
                    <a:p>
                      <a:r>
                        <a:rPr lang="en-US" sz="2400">
                          <a:solidFill>
                            <a:srgbClr val="0432FF"/>
                          </a:solidFill>
                        </a:rPr>
                        <a:t>Total Variance Explained</a:t>
                      </a:r>
                    </a:p>
                  </a:txBody>
                  <a:tcPr anchor="ctr"/>
                </a:tc>
                <a:tc>
                  <a:txBody>
                    <a:bodyPr/>
                    <a:lstStyle/>
                    <a:p>
                      <a:pPr algn="ctr"/>
                      <a:r>
                        <a:rPr lang="en-US" sz="2400" b="1" dirty="0">
                          <a:solidFill>
                            <a:srgbClr val="0432FF"/>
                          </a:solidFill>
                        </a:rPr>
                        <a:t>66.451%</a:t>
                      </a:r>
                      <a:endParaRPr lang="en-US" sz="2400" dirty="0">
                        <a:solidFill>
                          <a:srgbClr val="0432FF"/>
                        </a:solidFill>
                      </a:endParaRPr>
                    </a:p>
                  </a:txBody>
                  <a:tcPr anchor="ctr"/>
                </a:tc>
                <a:tc>
                  <a:txBody>
                    <a:bodyPr/>
                    <a:lstStyle/>
                    <a:p>
                      <a:r>
                        <a:rPr lang="en-US" sz="2400" dirty="0">
                          <a:solidFill>
                            <a:srgbClr val="0432FF"/>
                          </a:solidFill>
                        </a:rPr>
                        <a:t>Acceptable (&gt;50%)</a:t>
                      </a:r>
                    </a:p>
                  </a:txBody>
                  <a:tcPr anchor="ctr"/>
                </a:tc>
                <a:extLst>
                  <a:ext uri="{0D108BD9-81ED-4DB2-BD59-A6C34878D82A}">
                    <a16:rowId xmlns:a16="http://schemas.microsoft.com/office/drawing/2014/main" val="4033046351"/>
                  </a:ext>
                </a:extLst>
              </a:tr>
            </a:tbl>
          </a:graphicData>
        </a:graphic>
      </p:graphicFrame>
      <p:sp>
        <p:nvSpPr>
          <p:cNvPr id="9" name="TextBox 8">
            <a:extLst>
              <a:ext uri="{FF2B5EF4-FFF2-40B4-BE49-F238E27FC236}">
                <a16:creationId xmlns:a16="http://schemas.microsoft.com/office/drawing/2014/main" id="{A2752A14-6591-CF89-B670-2533B06BC9EE}"/>
              </a:ext>
            </a:extLst>
          </p:cNvPr>
          <p:cNvSpPr txBox="1"/>
          <p:nvPr/>
        </p:nvSpPr>
        <p:spPr>
          <a:xfrm>
            <a:off x="365760" y="5967879"/>
            <a:ext cx="10637520" cy="830997"/>
          </a:xfrm>
          <a:prstGeom prst="rect">
            <a:avLst/>
          </a:prstGeom>
          <a:noFill/>
        </p:spPr>
        <p:txBody>
          <a:bodyPr wrap="square">
            <a:spAutoFit/>
          </a:bodyPr>
          <a:lstStyle/>
          <a:p>
            <a:pPr marL="285750" indent="-285750">
              <a:buFont typeface="Wingdings" panose="05000000000000000000" pitchFamily="2" charset="2"/>
              <a:buChar char="Ø"/>
            </a:pPr>
            <a:r>
              <a:rPr lang="en-US" sz="2400" dirty="0">
                <a:solidFill>
                  <a:srgbClr val="0432FF"/>
                </a:solidFill>
              </a:rPr>
              <a:t>The EFA results confirmed the validity of the measurement model and supported the proposed theoretical framework. </a:t>
            </a:r>
          </a:p>
        </p:txBody>
      </p:sp>
    </p:spTree>
    <p:extLst>
      <p:ext uri="{BB962C8B-B14F-4D97-AF65-F5344CB8AC3E}">
        <p14:creationId xmlns:p14="http://schemas.microsoft.com/office/powerpoint/2010/main" val="3317736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A02F213-4EE3-E2E8-C86B-56E93B31E96D}"/>
              </a:ext>
            </a:extLst>
          </p:cNvPr>
          <p:cNvGraphicFramePr>
            <a:graphicFrameLocks noGrp="1"/>
          </p:cNvGraphicFramePr>
          <p:nvPr>
            <p:extLst>
              <p:ext uri="{D42A27DB-BD31-4B8C-83A1-F6EECF244321}">
                <p14:modId xmlns:p14="http://schemas.microsoft.com/office/powerpoint/2010/main" val="2756197774"/>
              </p:ext>
            </p:extLst>
          </p:nvPr>
        </p:nvGraphicFramePr>
        <p:xfrm>
          <a:off x="6614160" y="642461"/>
          <a:ext cx="5405120" cy="2286000"/>
        </p:xfrm>
        <a:graphic>
          <a:graphicData uri="http://schemas.openxmlformats.org/drawingml/2006/table">
            <a:tbl>
              <a:tblPr>
                <a:tableStyleId>{35758FB7-9AC5-4552-8A53-C91805E547FA}</a:tableStyleId>
              </a:tblPr>
              <a:tblGrid>
                <a:gridCol w="2915920">
                  <a:extLst>
                    <a:ext uri="{9D8B030D-6E8A-4147-A177-3AD203B41FA5}">
                      <a16:colId xmlns:a16="http://schemas.microsoft.com/office/drawing/2014/main" val="4027316487"/>
                    </a:ext>
                  </a:extLst>
                </a:gridCol>
                <a:gridCol w="2489200">
                  <a:extLst>
                    <a:ext uri="{9D8B030D-6E8A-4147-A177-3AD203B41FA5}">
                      <a16:colId xmlns:a16="http://schemas.microsoft.com/office/drawing/2014/main" val="2628657399"/>
                    </a:ext>
                  </a:extLst>
                </a:gridCol>
              </a:tblGrid>
              <a:tr h="0">
                <a:tc>
                  <a:txBody>
                    <a:bodyPr/>
                    <a:lstStyle/>
                    <a:p>
                      <a:pPr algn="ctr"/>
                      <a:r>
                        <a:rPr lang="en-US" sz="2400" b="1" dirty="0">
                          <a:solidFill>
                            <a:srgbClr val="0432FF"/>
                          </a:solidFill>
                        </a:rPr>
                        <a:t>Model Fit Indices</a:t>
                      </a:r>
                    </a:p>
                  </a:txBody>
                  <a:tcPr anchor="ctr"/>
                </a:tc>
                <a:tc>
                  <a:txBody>
                    <a:bodyPr/>
                    <a:lstStyle/>
                    <a:p>
                      <a:pPr algn="ctr"/>
                      <a:r>
                        <a:rPr lang="en-US" sz="2400" b="1" dirty="0">
                          <a:solidFill>
                            <a:srgbClr val="0432FF"/>
                          </a:solidFill>
                        </a:rPr>
                        <a:t>Value</a:t>
                      </a:r>
                    </a:p>
                  </a:txBody>
                  <a:tcPr anchor="ctr"/>
                </a:tc>
                <a:extLst>
                  <a:ext uri="{0D108BD9-81ED-4DB2-BD59-A6C34878D82A}">
                    <a16:rowId xmlns:a16="http://schemas.microsoft.com/office/drawing/2014/main" val="3197388413"/>
                  </a:ext>
                </a:extLst>
              </a:tr>
              <a:tr h="0">
                <a:tc>
                  <a:txBody>
                    <a:bodyPr/>
                    <a:lstStyle/>
                    <a:p>
                      <a:r>
                        <a:rPr lang="el-GR" sz="2400" dirty="0">
                          <a:solidFill>
                            <a:srgbClr val="0432FF"/>
                          </a:solidFill>
                        </a:rPr>
                        <a:t>χ²/</a:t>
                      </a:r>
                      <a:r>
                        <a:rPr lang="en-US" sz="2400" dirty="0" err="1">
                          <a:solidFill>
                            <a:srgbClr val="0432FF"/>
                          </a:solidFill>
                        </a:rPr>
                        <a:t>df</a:t>
                      </a:r>
                      <a:endParaRPr lang="en-US" sz="2400" dirty="0">
                        <a:solidFill>
                          <a:srgbClr val="0432FF"/>
                        </a:solidFill>
                      </a:endParaRPr>
                    </a:p>
                  </a:txBody>
                  <a:tcPr anchor="ctr"/>
                </a:tc>
                <a:tc>
                  <a:txBody>
                    <a:bodyPr/>
                    <a:lstStyle/>
                    <a:p>
                      <a:pPr algn="ctr"/>
                      <a:r>
                        <a:rPr lang="en-US" sz="2400" dirty="0">
                          <a:solidFill>
                            <a:srgbClr val="0432FF"/>
                          </a:solidFill>
                        </a:rPr>
                        <a:t>2.11</a:t>
                      </a:r>
                    </a:p>
                  </a:txBody>
                  <a:tcPr anchor="ctr"/>
                </a:tc>
                <a:extLst>
                  <a:ext uri="{0D108BD9-81ED-4DB2-BD59-A6C34878D82A}">
                    <a16:rowId xmlns:a16="http://schemas.microsoft.com/office/drawing/2014/main" val="3146350928"/>
                  </a:ext>
                </a:extLst>
              </a:tr>
              <a:tr h="0">
                <a:tc>
                  <a:txBody>
                    <a:bodyPr/>
                    <a:lstStyle/>
                    <a:p>
                      <a:r>
                        <a:rPr lang="en-US" sz="2400" dirty="0">
                          <a:solidFill>
                            <a:srgbClr val="0432FF"/>
                          </a:solidFill>
                        </a:rPr>
                        <a:t>CFI</a:t>
                      </a:r>
                    </a:p>
                  </a:txBody>
                  <a:tcPr anchor="ctr"/>
                </a:tc>
                <a:tc>
                  <a:txBody>
                    <a:bodyPr/>
                    <a:lstStyle/>
                    <a:p>
                      <a:pPr algn="ctr"/>
                      <a:r>
                        <a:rPr lang="en-US" sz="2400" dirty="0">
                          <a:solidFill>
                            <a:srgbClr val="0432FF"/>
                          </a:solidFill>
                        </a:rPr>
                        <a:t>.931</a:t>
                      </a:r>
                    </a:p>
                  </a:txBody>
                  <a:tcPr anchor="ctr"/>
                </a:tc>
                <a:extLst>
                  <a:ext uri="{0D108BD9-81ED-4DB2-BD59-A6C34878D82A}">
                    <a16:rowId xmlns:a16="http://schemas.microsoft.com/office/drawing/2014/main" val="787034004"/>
                  </a:ext>
                </a:extLst>
              </a:tr>
              <a:tr h="0">
                <a:tc>
                  <a:txBody>
                    <a:bodyPr/>
                    <a:lstStyle/>
                    <a:p>
                      <a:r>
                        <a:rPr lang="en-US" sz="2400">
                          <a:solidFill>
                            <a:srgbClr val="0432FF"/>
                          </a:solidFill>
                        </a:rPr>
                        <a:t>TLI</a:t>
                      </a:r>
                    </a:p>
                  </a:txBody>
                  <a:tcPr anchor="ctr"/>
                </a:tc>
                <a:tc>
                  <a:txBody>
                    <a:bodyPr/>
                    <a:lstStyle/>
                    <a:p>
                      <a:pPr algn="ctr"/>
                      <a:r>
                        <a:rPr lang="en-US" sz="2400" dirty="0">
                          <a:solidFill>
                            <a:srgbClr val="0432FF"/>
                          </a:solidFill>
                        </a:rPr>
                        <a:t>.918</a:t>
                      </a:r>
                    </a:p>
                  </a:txBody>
                  <a:tcPr anchor="ctr"/>
                </a:tc>
                <a:extLst>
                  <a:ext uri="{0D108BD9-81ED-4DB2-BD59-A6C34878D82A}">
                    <a16:rowId xmlns:a16="http://schemas.microsoft.com/office/drawing/2014/main" val="1395641428"/>
                  </a:ext>
                </a:extLst>
              </a:tr>
              <a:tr h="0">
                <a:tc>
                  <a:txBody>
                    <a:bodyPr/>
                    <a:lstStyle/>
                    <a:p>
                      <a:r>
                        <a:rPr lang="en-US" sz="2400">
                          <a:solidFill>
                            <a:srgbClr val="0432FF"/>
                          </a:solidFill>
                        </a:rPr>
                        <a:t>RMSEA</a:t>
                      </a:r>
                    </a:p>
                  </a:txBody>
                  <a:tcPr anchor="ctr"/>
                </a:tc>
                <a:tc>
                  <a:txBody>
                    <a:bodyPr/>
                    <a:lstStyle/>
                    <a:p>
                      <a:pPr algn="ctr"/>
                      <a:r>
                        <a:rPr lang="en-US" sz="2400" dirty="0">
                          <a:solidFill>
                            <a:srgbClr val="0432FF"/>
                          </a:solidFill>
                        </a:rPr>
                        <a:t>.061</a:t>
                      </a:r>
                    </a:p>
                  </a:txBody>
                  <a:tcPr anchor="ctr"/>
                </a:tc>
                <a:extLst>
                  <a:ext uri="{0D108BD9-81ED-4DB2-BD59-A6C34878D82A}">
                    <a16:rowId xmlns:a16="http://schemas.microsoft.com/office/drawing/2014/main" val="2824854740"/>
                  </a:ext>
                </a:extLst>
              </a:tr>
            </a:tbl>
          </a:graphicData>
        </a:graphic>
      </p:graphicFrame>
      <p:sp>
        <p:nvSpPr>
          <p:cNvPr id="4" name="TextBox 3">
            <a:extLst>
              <a:ext uri="{FF2B5EF4-FFF2-40B4-BE49-F238E27FC236}">
                <a16:creationId xmlns:a16="http://schemas.microsoft.com/office/drawing/2014/main" id="{2E5368AC-466C-3866-210B-64C07BD1E9EC}"/>
              </a:ext>
            </a:extLst>
          </p:cNvPr>
          <p:cNvSpPr txBox="1"/>
          <p:nvPr/>
        </p:nvSpPr>
        <p:spPr>
          <a:xfrm>
            <a:off x="6532880" y="125214"/>
            <a:ext cx="5262880" cy="461665"/>
          </a:xfrm>
          <a:prstGeom prst="rect">
            <a:avLst/>
          </a:prstGeom>
          <a:noFill/>
        </p:spPr>
        <p:txBody>
          <a:bodyPr wrap="square">
            <a:spAutoFit/>
          </a:bodyPr>
          <a:lstStyle/>
          <a:p>
            <a:pPr algn="ctr"/>
            <a:r>
              <a:rPr lang="en-US" sz="2400" i="1" dirty="0">
                <a:solidFill>
                  <a:srgbClr val="0432FF"/>
                </a:solidFill>
              </a:rPr>
              <a:t>Table 4. CFA Model Fit Indices</a:t>
            </a:r>
          </a:p>
        </p:txBody>
      </p:sp>
      <p:pic>
        <p:nvPicPr>
          <p:cNvPr id="5" name="image11.png">
            <a:extLst>
              <a:ext uri="{FF2B5EF4-FFF2-40B4-BE49-F238E27FC236}">
                <a16:creationId xmlns:a16="http://schemas.microsoft.com/office/drawing/2014/main" id="{352E23CA-C068-E7C0-726C-619C0BBB6E83}"/>
              </a:ext>
            </a:extLst>
          </p:cNvPr>
          <p:cNvPicPr/>
          <p:nvPr/>
        </p:nvPicPr>
        <p:blipFill>
          <a:blip r:embed="rId3">
            <a:extLst>
              <a:ext uri="{28A0092B-C50C-407E-A947-70E740481C1C}">
                <a14:useLocalDpi xmlns:a14="http://schemas.microsoft.com/office/drawing/2010/main" val="0"/>
              </a:ext>
            </a:extLst>
          </a:blip>
          <a:srcRect l="10460" t="17247" r="8625" b="17477"/>
          <a:stretch>
            <a:fillRect/>
          </a:stretch>
        </p:blipFill>
        <p:spPr>
          <a:xfrm>
            <a:off x="304800" y="407034"/>
            <a:ext cx="5405120" cy="3230245"/>
          </a:xfrm>
          <a:prstGeom prst="rect">
            <a:avLst/>
          </a:prstGeom>
        </p:spPr>
      </p:pic>
      <p:sp>
        <p:nvSpPr>
          <p:cNvPr id="7" name="TextBox 6">
            <a:extLst>
              <a:ext uri="{FF2B5EF4-FFF2-40B4-BE49-F238E27FC236}">
                <a16:creationId xmlns:a16="http://schemas.microsoft.com/office/drawing/2014/main" id="{B84D85FD-1524-9F01-0AF3-4EE5E4602635}"/>
              </a:ext>
            </a:extLst>
          </p:cNvPr>
          <p:cNvSpPr txBox="1"/>
          <p:nvPr/>
        </p:nvSpPr>
        <p:spPr>
          <a:xfrm>
            <a:off x="167640" y="3531236"/>
            <a:ext cx="9707880" cy="716350"/>
          </a:xfrm>
          <a:prstGeom prst="rect">
            <a:avLst/>
          </a:prstGeom>
          <a:noFill/>
        </p:spPr>
        <p:txBody>
          <a:bodyPr wrap="square">
            <a:spAutoFit/>
          </a:bodyPr>
          <a:lstStyle/>
          <a:p>
            <a:pPr marL="0" marR="0">
              <a:lnSpc>
                <a:spcPct val="200000"/>
              </a:lnSpc>
              <a:spcBef>
                <a:spcPts val="0"/>
              </a:spcBef>
              <a:spcAft>
                <a:spcPts val="600"/>
              </a:spcAft>
            </a:pPr>
            <a:r>
              <a:rPr lang="en-US" sz="2400" i="1" dirty="0">
                <a:solidFill>
                  <a:srgbClr val="0432FF"/>
                </a:solidFill>
                <a:effectLst/>
                <a:latin typeface="+mj-lt"/>
                <a:ea typeface="DengXian Light" panose="02010600030101010101" pitchFamily="2" charset="-122"/>
              </a:rPr>
              <a:t>Figure 2. Confirmatory factor analysis (CFA) measurement model</a:t>
            </a:r>
            <a:endParaRPr lang="en-US" sz="2400" i="1" dirty="0">
              <a:solidFill>
                <a:srgbClr val="0432FF"/>
              </a:solidFill>
              <a:effectLst/>
              <a:latin typeface="+mj-lt"/>
              <a:ea typeface="Times New Roman" panose="02020603050405020304" pitchFamily="18" charset="0"/>
            </a:endParaRPr>
          </a:p>
        </p:txBody>
      </p:sp>
      <p:sp>
        <p:nvSpPr>
          <p:cNvPr id="9" name="TextBox 8">
            <a:extLst>
              <a:ext uri="{FF2B5EF4-FFF2-40B4-BE49-F238E27FC236}">
                <a16:creationId xmlns:a16="http://schemas.microsoft.com/office/drawing/2014/main" id="{96A20FE2-B085-F1E2-A49B-B8A17E750407}"/>
              </a:ext>
            </a:extLst>
          </p:cNvPr>
          <p:cNvSpPr txBox="1"/>
          <p:nvPr/>
        </p:nvSpPr>
        <p:spPr>
          <a:xfrm>
            <a:off x="304800" y="4478496"/>
            <a:ext cx="6365240" cy="1938992"/>
          </a:xfrm>
          <a:prstGeom prst="rect">
            <a:avLst/>
          </a:prstGeom>
          <a:noFill/>
        </p:spPr>
        <p:txBody>
          <a:bodyPr wrap="square">
            <a:spAutoFit/>
          </a:bodyPr>
          <a:lstStyle/>
          <a:p>
            <a:r>
              <a:rPr lang="en-US" sz="2400" b="1" dirty="0">
                <a:solidFill>
                  <a:srgbClr val="FF0000"/>
                </a:solidFill>
              </a:rPr>
              <a:t>Key findings</a:t>
            </a:r>
            <a:endParaRPr lang="en-US" sz="2400" dirty="0">
              <a:solidFill>
                <a:srgbClr val="FF0000"/>
              </a:solidFill>
            </a:endParaRPr>
          </a:p>
          <a:p>
            <a:pPr marL="285750" indent="-285750">
              <a:buFont typeface="Wingdings" panose="05000000000000000000" pitchFamily="2" charset="2"/>
              <a:buChar char="ü"/>
            </a:pPr>
            <a:r>
              <a:rPr lang="en-US" sz="2400" dirty="0">
                <a:solidFill>
                  <a:srgbClr val="0432FF"/>
                </a:solidFill>
              </a:rPr>
              <a:t>Good model fit </a:t>
            </a:r>
          </a:p>
          <a:p>
            <a:pPr marL="285750" indent="-285750">
              <a:buFont typeface="Wingdings" panose="05000000000000000000" pitchFamily="2" charset="2"/>
              <a:buChar char="ü"/>
            </a:pPr>
            <a:r>
              <a:rPr lang="en-US" sz="2400" dirty="0">
                <a:solidFill>
                  <a:srgbClr val="0432FF"/>
                </a:solidFill>
              </a:rPr>
              <a:t>Factor loadings: </a:t>
            </a:r>
            <a:r>
              <a:rPr lang="en-US" sz="2400" dirty="0">
                <a:solidFill>
                  <a:srgbClr val="FF0000"/>
                </a:solidFill>
              </a:rPr>
              <a:t>0.718-0.884</a:t>
            </a:r>
            <a:r>
              <a:rPr lang="en-US" sz="2400" dirty="0">
                <a:solidFill>
                  <a:srgbClr val="0432FF"/>
                </a:solidFill>
              </a:rPr>
              <a:t> (</a:t>
            </a:r>
            <a:r>
              <a:rPr lang="en-US" sz="2400" i="1" dirty="0">
                <a:solidFill>
                  <a:srgbClr val="0432FF"/>
                </a:solidFill>
              </a:rPr>
              <a:t>p</a:t>
            </a:r>
            <a:r>
              <a:rPr lang="en-US" sz="2400" dirty="0">
                <a:solidFill>
                  <a:srgbClr val="0432FF"/>
                </a:solidFill>
              </a:rPr>
              <a:t> &lt; .001) </a:t>
            </a:r>
          </a:p>
          <a:p>
            <a:pPr marL="285750" indent="-285750">
              <a:buFont typeface="Wingdings" panose="05000000000000000000" pitchFamily="2" charset="2"/>
              <a:buChar char="ü"/>
            </a:pPr>
            <a:r>
              <a:rPr lang="en-US" sz="2400" dirty="0">
                <a:solidFill>
                  <a:srgbClr val="0432FF"/>
                </a:solidFill>
              </a:rPr>
              <a:t>Convergent validity confirmed </a:t>
            </a:r>
          </a:p>
          <a:p>
            <a:pPr marL="285750" indent="-285750">
              <a:buFont typeface="Wingdings" panose="05000000000000000000" pitchFamily="2" charset="2"/>
              <a:buChar char="ü"/>
            </a:pPr>
            <a:r>
              <a:rPr lang="en-US" sz="2400" dirty="0">
                <a:solidFill>
                  <a:srgbClr val="0432FF"/>
                </a:solidFill>
              </a:rPr>
              <a:t>Measurement model validated</a:t>
            </a:r>
          </a:p>
        </p:txBody>
      </p:sp>
    </p:spTree>
    <p:extLst>
      <p:ext uri="{BB962C8B-B14F-4D97-AF65-F5344CB8AC3E}">
        <p14:creationId xmlns:p14="http://schemas.microsoft.com/office/powerpoint/2010/main" val="3194724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3CC789-9500-35AF-B7CB-ED371BE68665}"/>
              </a:ext>
            </a:extLst>
          </p:cNvPr>
          <p:cNvSpPr txBox="1"/>
          <p:nvPr/>
        </p:nvSpPr>
        <p:spPr>
          <a:xfrm>
            <a:off x="121920" y="115054"/>
            <a:ext cx="6492240" cy="492443"/>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Structural Equation Modeling (SEM)</a:t>
            </a:r>
          </a:p>
        </p:txBody>
      </p:sp>
      <p:graphicFrame>
        <p:nvGraphicFramePr>
          <p:cNvPr id="4" name="Table 3">
            <a:extLst>
              <a:ext uri="{FF2B5EF4-FFF2-40B4-BE49-F238E27FC236}">
                <a16:creationId xmlns:a16="http://schemas.microsoft.com/office/drawing/2014/main" id="{9469D83B-D28A-B631-721D-84FD51B46263}"/>
              </a:ext>
            </a:extLst>
          </p:cNvPr>
          <p:cNvGraphicFramePr>
            <a:graphicFrameLocks noGrp="1"/>
          </p:cNvGraphicFramePr>
          <p:nvPr>
            <p:extLst>
              <p:ext uri="{D42A27DB-BD31-4B8C-83A1-F6EECF244321}">
                <p14:modId xmlns:p14="http://schemas.microsoft.com/office/powerpoint/2010/main" val="2805391062"/>
              </p:ext>
            </p:extLst>
          </p:nvPr>
        </p:nvGraphicFramePr>
        <p:xfrm>
          <a:off x="4958080" y="946989"/>
          <a:ext cx="7112000" cy="2133600"/>
        </p:xfrm>
        <a:graphic>
          <a:graphicData uri="http://schemas.openxmlformats.org/drawingml/2006/table">
            <a:tbl>
              <a:tblPr/>
              <a:tblGrid>
                <a:gridCol w="2440299">
                  <a:extLst>
                    <a:ext uri="{9D8B030D-6E8A-4147-A177-3AD203B41FA5}">
                      <a16:colId xmlns:a16="http://schemas.microsoft.com/office/drawing/2014/main" val="253978909"/>
                    </a:ext>
                  </a:extLst>
                </a:gridCol>
                <a:gridCol w="1243888">
                  <a:extLst>
                    <a:ext uri="{9D8B030D-6E8A-4147-A177-3AD203B41FA5}">
                      <a16:colId xmlns:a16="http://schemas.microsoft.com/office/drawing/2014/main" val="2522063137"/>
                    </a:ext>
                  </a:extLst>
                </a:gridCol>
                <a:gridCol w="940037">
                  <a:extLst>
                    <a:ext uri="{9D8B030D-6E8A-4147-A177-3AD203B41FA5}">
                      <a16:colId xmlns:a16="http://schemas.microsoft.com/office/drawing/2014/main" val="2414423931"/>
                    </a:ext>
                  </a:extLst>
                </a:gridCol>
                <a:gridCol w="2487776">
                  <a:extLst>
                    <a:ext uri="{9D8B030D-6E8A-4147-A177-3AD203B41FA5}">
                      <a16:colId xmlns:a16="http://schemas.microsoft.com/office/drawing/2014/main" val="1802162704"/>
                    </a:ext>
                  </a:extLst>
                </a:gridCol>
              </a:tblGrid>
              <a:tr h="0">
                <a:tc>
                  <a:txBody>
                    <a:bodyPr/>
                    <a:lstStyle/>
                    <a:p>
                      <a:r>
                        <a:rPr lang="en-US" sz="2200" dirty="0">
                          <a:solidFill>
                            <a:srgbClr val="0432FF"/>
                          </a:solidFill>
                        </a:rPr>
                        <a:t>Structural Path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2200">
                          <a:solidFill>
                            <a:srgbClr val="0432FF"/>
                          </a:solidFill>
                        </a:rPr>
                        <a:t>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i="1">
                          <a:solidFill>
                            <a:srgbClr val="0432FF"/>
                          </a:solidFill>
                        </a:rPr>
                        <a:t>p</a:t>
                      </a:r>
                      <a:endParaRPr lang="en-US" sz="2200">
                        <a:solidFill>
                          <a:srgbClr val="0432FF"/>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Result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0715966"/>
                  </a:ext>
                </a:extLst>
              </a:tr>
              <a:tr h="0">
                <a:tc>
                  <a:txBody>
                    <a:bodyPr/>
                    <a:lstStyle/>
                    <a:p>
                      <a:r>
                        <a:rPr lang="en-US" sz="2200">
                          <a:solidFill>
                            <a:srgbClr val="0432FF"/>
                          </a:solidFill>
                        </a:rPr>
                        <a:t>ENG → VOC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.118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.231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Not Supported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7905651"/>
                  </a:ext>
                </a:extLst>
              </a:tr>
              <a:tr h="0">
                <a:tc>
                  <a:txBody>
                    <a:bodyPr/>
                    <a:lstStyle/>
                    <a:p>
                      <a:r>
                        <a:rPr lang="en-US" sz="2200">
                          <a:solidFill>
                            <a:srgbClr val="0432FF"/>
                          </a:solidFill>
                        </a:rPr>
                        <a:t>REP → VOC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b="1" dirty="0">
                          <a:solidFill>
                            <a:srgbClr val="0432FF"/>
                          </a:solidFill>
                        </a:rPr>
                        <a:t>.549</a:t>
                      </a:r>
                      <a:endParaRPr lang="en-US" sz="2200" dirty="0">
                        <a:solidFill>
                          <a:srgbClr val="0432FF"/>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b="1">
                          <a:solidFill>
                            <a:srgbClr val="0432FF"/>
                          </a:solidFill>
                        </a:rPr>
                        <a:t>.012</a:t>
                      </a:r>
                      <a:endParaRPr lang="en-US" sz="2200">
                        <a:solidFill>
                          <a:srgbClr val="0432FF"/>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b="1">
                          <a:solidFill>
                            <a:srgbClr val="0432FF"/>
                          </a:solidFill>
                        </a:rPr>
                        <a:t>Supported</a:t>
                      </a:r>
                      <a:endParaRPr lang="en-US" sz="2200">
                        <a:solidFill>
                          <a:srgbClr val="0432FF"/>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2920280"/>
                  </a:ext>
                </a:extLst>
              </a:tr>
              <a:tr h="0">
                <a:tc>
                  <a:txBody>
                    <a:bodyPr/>
                    <a:lstStyle/>
                    <a:p>
                      <a:r>
                        <a:rPr lang="en-US" sz="2200">
                          <a:solidFill>
                            <a:srgbClr val="0432FF"/>
                          </a:solidFill>
                        </a:rPr>
                        <a:t>MUL → VOC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rgbClr val="0432FF"/>
                          </a:solidFill>
                        </a:rPr>
                        <a:t>.093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.187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Not Supported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4780458"/>
                  </a:ext>
                </a:extLst>
              </a:tr>
              <a:tr h="0">
                <a:tc>
                  <a:txBody>
                    <a:bodyPr/>
                    <a:lstStyle/>
                    <a:p>
                      <a:r>
                        <a:rPr lang="en-US" sz="2200">
                          <a:solidFill>
                            <a:srgbClr val="0432FF"/>
                          </a:solidFill>
                        </a:rPr>
                        <a:t>DIS → VOC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–.074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a:solidFill>
                            <a:srgbClr val="0432FF"/>
                          </a:solidFill>
                        </a:rPr>
                        <a:t>.294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rgbClr val="0432FF"/>
                          </a:solidFill>
                        </a:rPr>
                        <a:t>Not Supported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3391008"/>
                  </a:ext>
                </a:extLst>
              </a:tr>
            </a:tbl>
          </a:graphicData>
        </a:graphic>
      </p:graphicFrame>
      <p:sp>
        <p:nvSpPr>
          <p:cNvPr id="6" name="TextBox 5">
            <a:extLst>
              <a:ext uri="{FF2B5EF4-FFF2-40B4-BE49-F238E27FC236}">
                <a16:creationId xmlns:a16="http://schemas.microsoft.com/office/drawing/2014/main" id="{CF1E6EA4-848B-D9AA-2AAF-9877DA2AF8B9}"/>
              </a:ext>
            </a:extLst>
          </p:cNvPr>
          <p:cNvSpPr txBox="1"/>
          <p:nvPr/>
        </p:nvSpPr>
        <p:spPr>
          <a:xfrm>
            <a:off x="6614160" y="453767"/>
            <a:ext cx="5455920" cy="430887"/>
          </a:xfrm>
          <a:prstGeom prst="rect">
            <a:avLst/>
          </a:prstGeom>
          <a:noFill/>
        </p:spPr>
        <p:txBody>
          <a:bodyPr wrap="square">
            <a:spAutoFit/>
          </a:bodyPr>
          <a:lstStyle/>
          <a:p>
            <a:r>
              <a:rPr lang="en-US" sz="2200" b="1" i="1" dirty="0">
                <a:solidFill>
                  <a:srgbClr val="0432FF"/>
                </a:solidFill>
              </a:rPr>
              <a:t>Table 5. SEM Path Analysis Results</a:t>
            </a:r>
          </a:p>
        </p:txBody>
      </p:sp>
      <p:pic>
        <p:nvPicPr>
          <p:cNvPr id="7" name="image9.png">
            <a:extLst>
              <a:ext uri="{FF2B5EF4-FFF2-40B4-BE49-F238E27FC236}">
                <a16:creationId xmlns:a16="http://schemas.microsoft.com/office/drawing/2014/main" id="{A9DC5F1A-BC8A-C6BB-7184-9A08276155ED}"/>
              </a:ext>
            </a:extLst>
          </p:cNvPr>
          <p:cNvPicPr/>
          <p:nvPr/>
        </p:nvPicPr>
        <p:blipFill>
          <a:blip r:embed="rId3"/>
          <a:srcRect l="6405" t="34964" r="8527" b="35250"/>
          <a:stretch>
            <a:fillRect/>
          </a:stretch>
        </p:blipFill>
        <p:spPr>
          <a:xfrm>
            <a:off x="111760" y="1402080"/>
            <a:ext cx="4632960" cy="3261360"/>
          </a:xfrm>
          <a:prstGeom prst="rect">
            <a:avLst/>
          </a:prstGeom>
        </p:spPr>
      </p:pic>
      <p:sp>
        <p:nvSpPr>
          <p:cNvPr id="9" name="TextBox 8">
            <a:extLst>
              <a:ext uri="{FF2B5EF4-FFF2-40B4-BE49-F238E27FC236}">
                <a16:creationId xmlns:a16="http://schemas.microsoft.com/office/drawing/2014/main" id="{7435C719-7755-C5E4-A631-C2BB89F21B43}"/>
              </a:ext>
            </a:extLst>
          </p:cNvPr>
          <p:cNvSpPr txBox="1"/>
          <p:nvPr/>
        </p:nvSpPr>
        <p:spPr>
          <a:xfrm>
            <a:off x="121920" y="4717256"/>
            <a:ext cx="4744720" cy="769441"/>
          </a:xfrm>
          <a:prstGeom prst="rect">
            <a:avLst/>
          </a:prstGeom>
          <a:noFill/>
        </p:spPr>
        <p:txBody>
          <a:bodyPr wrap="square">
            <a:spAutoFit/>
          </a:bodyPr>
          <a:lstStyle/>
          <a:p>
            <a:r>
              <a:rPr lang="en-US" sz="2200" i="1" dirty="0">
                <a:solidFill>
                  <a:srgbClr val="0432FF"/>
                </a:solidFill>
              </a:rPr>
              <a:t>Figure 3. Structural Equation Model with Standardized Estimates</a:t>
            </a:r>
          </a:p>
        </p:txBody>
      </p:sp>
      <p:sp>
        <p:nvSpPr>
          <p:cNvPr id="11" name="TextBox 10">
            <a:extLst>
              <a:ext uri="{FF2B5EF4-FFF2-40B4-BE49-F238E27FC236}">
                <a16:creationId xmlns:a16="http://schemas.microsoft.com/office/drawing/2014/main" id="{A8F51769-593F-06BD-78DD-B3A5EEE3F91A}"/>
              </a:ext>
            </a:extLst>
          </p:cNvPr>
          <p:cNvSpPr txBox="1"/>
          <p:nvPr/>
        </p:nvSpPr>
        <p:spPr>
          <a:xfrm>
            <a:off x="4958080" y="3640038"/>
            <a:ext cx="7112000" cy="2923877"/>
          </a:xfrm>
          <a:prstGeom prst="rect">
            <a:avLst/>
          </a:prstGeom>
          <a:noFill/>
        </p:spPr>
        <p:txBody>
          <a:bodyPr wrap="square">
            <a:spAutoFit/>
          </a:bodyPr>
          <a:lstStyle/>
          <a:p>
            <a:pPr algn="just"/>
            <a:r>
              <a:rPr lang="en-US" sz="2300" b="1" dirty="0">
                <a:solidFill>
                  <a:srgbClr val="0432FF"/>
                </a:solidFill>
              </a:rPr>
              <a:t>Key Findings</a:t>
            </a:r>
          </a:p>
          <a:p>
            <a:pPr algn="just"/>
            <a:r>
              <a:rPr lang="en-US" sz="2300" dirty="0">
                <a:solidFill>
                  <a:srgbClr val="0432FF"/>
                </a:solidFill>
              </a:rPr>
              <a:t>- Repetition (REP) was the only significant predictor of vocabulary acquisition (β = .549, p = .012). </a:t>
            </a:r>
          </a:p>
          <a:p>
            <a:pPr algn="just"/>
            <a:r>
              <a:rPr lang="en-US" sz="2300" dirty="0">
                <a:solidFill>
                  <a:srgbClr val="0432FF"/>
                </a:solidFill>
              </a:rPr>
              <a:t>- Engagement, Multimedia Elements, and Distraction did not show statistically significant effects (</a:t>
            </a:r>
            <a:r>
              <a:rPr lang="en-US" sz="2300" i="1" dirty="0">
                <a:solidFill>
                  <a:srgbClr val="0432FF"/>
                </a:solidFill>
              </a:rPr>
              <a:t>p</a:t>
            </a:r>
            <a:r>
              <a:rPr lang="en-US" sz="2300" dirty="0">
                <a:solidFill>
                  <a:srgbClr val="0432FF"/>
                </a:solidFill>
              </a:rPr>
              <a:t> &gt; .05). </a:t>
            </a:r>
          </a:p>
          <a:p>
            <a:pPr algn="just"/>
            <a:r>
              <a:rPr lang="en-US" sz="2300" dirty="0">
                <a:solidFill>
                  <a:srgbClr val="0432FF"/>
                </a:solidFill>
              </a:rPr>
              <a:t>- These findings highlight the importance of repeated lexical exposure in supporting vocabulary learning through short-form video platforms. </a:t>
            </a:r>
          </a:p>
        </p:txBody>
      </p:sp>
    </p:spTree>
    <p:extLst>
      <p:ext uri="{BB962C8B-B14F-4D97-AF65-F5344CB8AC3E}">
        <p14:creationId xmlns:p14="http://schemas.microsoft.com/office/powerpoint/2010/main" val="3600426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7C2095-F385-61BD-F29F-8E715F60EF72}"/>
              </a:ext>
            </a:extLst>
          </p:cNvPr>
          <p:cNvSpPr txBox="1"/>
          <p:nvPr/>
        </p:nvSpPr>
        <p:spPr>
          <a:xfrm>
            <a:off x="142240" y="226814"/>
            <a:ext cx="4917440" cy="461665"/>
          </a:xfrm>
          <a:prstGeom prst="rect">
            <a:avLst/>
          </a:prstGeom>
          <a:solidFill>
            <a:srgbClr val="C8FFDB"/>
          </a:solidFill>
        </p:spPr>
        <p:txBody>
          <a:bodyPr wrap="square">
            <a:spAutoFit/>
          </a:bodyPr>
          <a:lstStyle/>
          <a:p>
            <a:pPr marL="342900" indent="-342900">
              <a:buFont typeface="Wingdings" panose="05000000000000000000" pitchFamily="2" charset="2"/>
              <a:buChar char="v"/>
            </a:pPr>
            <a:r>
              <a:rPr lang="en-US" sz="2400" b="1" dirty="0">
                <a:solidFill>
                  <a:srgbClr val="FF0000"/>
                </a:solidFill>
              </a:rPr>
              <a:t>Regression and SEM Results</a:t>
            </a:r>
          </a:p>
        </p:txBody>
      </p:sp>
      <p:sp>
        <p:nvSpPr>
          <p:cNvPr id="5" name="TextBox 4">
            <a:extLst>
              <a:ext uri="{FF2B5EF4-FFF2-40B4-BE49-F238E27FC236}">
                <a16:creationId xmlns:a16="http://schemas.microsoft.com/office/drawing/2014/main" id="{777AD215-4BA5-E519-3DCA-DACFE15E8D42}"/>
              </a:ext>
            </a:extLst>
          </p:cNvPr>
          <p:cNvSpPr txBox="1"/>
          <p:nvPr/>
        </p:nvSpPr>
        <p:spPr>
          <a:xfrm>
            <a:off x="5953760" y="75946"/>
            <a:ext cx="6096000" cy="461665"/>
          </a:xfrm>
          <a:prstGeom prst="rect">
            <a:avLst/>
          </a:prstGeom>
          <a:noFill/>
        </p:spPr>
        <p:txBody>
          <a:bodyPr wrap="square">
            <a:spAutoFit/>
          </a:bodyPr>
          <a:lstStyle/>
          <a:p>
            <a:r>
              <a:rPr lang="en-US" sz="2400" i="1" dirty="0">
                <a:solidFill>
                  <a:srgbClr val="0432FF"/>
                </a:solidFill>
              </a:rPr>
              <a:t>Table 6. Regression and SEM summary</a:t>
            </a:r>
          </a:p>
        </p:txBody>
      </p:sp>
      <p:graphicFrame>
        <p:nvGraphicFramePr>
          <p:cNvPr id="6" name="Table 5">
            <a:extLst>
              <a:ext uri="{FF2B5EF4-FFF2-40B4-BE49-F238E27FC236}">
                <a16:creationId xmlns:a16="http://schemas.microsoft.com/office/drawing/2014/main" id="{B60F080B-823A-26D9-3F04-79DABFF7F654}"/>
              </a:ext>
            </a:extLst>
          </p:cNvPr>
          <p:cNvGraphicFramePr>
            <a:graphicFrameLocks noGrp="1"/>
          </p:cNvGraphicFramePr>
          <p:nvPr>
            <p:extLst>
              <p:ext uri="{D42A27DB-BD31-4B8C-83A1-F6EECF244321}">
                <p14:modId xmlns:p14="http://schemas.microsoft.com/office/powerpoint/2010/main" val="2128071234"/>
              </p:ext>
            </p:extLst>
          </p:nvPr>
        </p:nvGraphicFramePr>
        <p:xfrm>
          <a:off x="5588000" y="688479"/>
          <a:ext cx="6461760" cy="2286000"/>
        </p:xfrm>
        <a:graphic>
          <a:graphicData uri="http://schemas.openxmlformats.org/drawingml/2006/table">
            <a:tbl>
              <a:tblPr/>
              <a:tblGrid>
                <a:gridCol w="3230880">
                  <a:extLst>
                    <a:ext uri="{9D8B030D-6E8A-4147-A177-3AD203B41FA5}">
                      <a16:colId xmlns:a16="http://schemas.microsoft.com/office/drawing/2014/main" val="2466449011"/>
                    </a:ext>
                  </a:extLst>
                </a:gridCol>
                <a:gridCol w="3230880">
                  <a:extLst>
                    <a:ext uri="{9D8B030D-6E8A-4147-A177-3AD203B41FA5}">
                      <a16:colId xmlns:a16="http://schemas.microsoft.com/office/drawing/2014/main" val="485315604"/>
                    </a:ext>
                  </a:extLst>
                </a:gridCol>
              </a:tblGrid>
              <a:tr h="0">
                <a:tc>
                  <a:txBody>
                    <a:bodyPr/>
                    <a:lstStyle/>
                    <a:p>
                      <a:pPr algn="ctr"/>
                      <a:r>
                        <a:rPr lang="en-US" sz="2400" b="1" dirty="0">
                          <a:solidFill>
                            <a:srgbClr val="0432FF"/>
                          </a:solidFill>
                        </a:rPr>
                        <a:t>Indicator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1" dirty="0">
                          <a:solidFill>
                            <a:srgbClr val="0432FF"/>
                          </a:solidFill>
                        </a:rPr>
                        <a:t>Result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1643020"/>
                  </a:ext>
                </a:extLst>
              </a:tr>
              <a:tr h="0">
                <a:tc>
                  <a:txBody>
                    <a:bodyPr/>
                    <a:lstStyle/>
                    <a:p>
                      <a:r>
                        <a:rPr lang="en-US" sz="2400">
                          <a:solidFill>
                            <a:srgbClr val="0432FF"/>
                          </a:solidFill>
                        </a:rPr>
                        <a:t>Adjusted R²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solidFill>
                            <a:srgbClr val="0432FF"/>
                          </a:solidFill>
                        </a:rPr>
                        <a:t>0.649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3541192"/>
                  </a:ext>
                </a:extLst>
              </a:tr>
              <a:tr h="0">
                <a:tc>
                  <a:txBody>
                    <a:bodyPr/>
                    <a:lstStyle/>
                    <a:p>
                      <a:r>
                        <a:rPr lang="en-US" sz="2400">
                          <a:solidFill>
                            <a:srgbClr val="0432FF"/>
                          </a:solidFill>
                        </a:rPr>
                        <a:t>Significant predictor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solidFill>
                            <a:srgbClr val="0432FF"/>
                          </a:solidFill>
                        </a:rPr>
                        <a:t>Repetition (REP)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5971114"/>
                  </a:ext>
                </a:extLst>
              </a:tr>
              <a:tr h="0">
                <a:tc>
                  <a:txBody>
                    <a:bodyPr/>
                    <a:lstStyle/>
                    <a:p>
                      <a:r>
                        <a:rPr lang="en-US" sz="2400">
                          <a:solidFill>
                            <a:srgbClr val="0432FF"/>
                          </a:solidFill>
                        </a:rPr>
                        <a:t>Regression coefficient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2400" b="0" dirty="0">
                          <a:solidFill>
                            <a:srgbClr val="0432FF"/>
                          </a:solidFill>
                        </a:rPr>
                        <a:t>β = .372, </a:t>
                      </a:r>
                      <a:r>
                        <a:rPr lang="en-US" sz="2400" b="0" dirty="0">
                          <a:solidFill>
                            <a:srgbClr val="0432FF"/>
                          </a:solidFill>
                        </a:rPr>
                        <a:t>p &lt; .001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678207"/>
                  </a:ext>
                </a:extLst>
              </a:tr>
              <a:tr h="0">
                <a:tc>
                  <a:txBody>
                    <a:bodyPr/>
                    <a:lstStyle/>
                    <a:p>
                      <a:r>
                        <a:rPr lang="en-US" sz="2400">
                          <a:solidFill>
                            <a:srgbClr val="0432FF"/>
                          </a:solidFill>
                        </a:rPr>
                        <a:t>SEM coefficient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2400" b="0" dirty="0">
                          <a:solidFill>
                            <a:srgbClr val="0432FF"/>
                          </a:solidFill>
                        </a:rPr>
                        <a:t>β = .549, </a:t>
                      </a:r>
                      <a:r>
                        <a:rPr lang="en-US" sz="2400" b="0" dirty="0">
                          <a:solidFill>
                            <a:srgbClr val="0432FF"/>
                          </a:solidFill>
                        </a:rPr>
                        <a:t>p = .012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9008189"/>
                  </a:ext>
                </a:extLst>
              </a:tr>
            </a:tbl>
          </a:graphicData>
        </a:graphic>
      </p:graphicFrame>
      <p:sp>
        <p:nvSpPr>
          <p:cNvPr id="8" name="TextBox 7">
            <a:extLst>
              <a:ext uri="{FF2B5EF4-FFF2-40B4-BE49-F238E27FC236}">
                <a16:creationId xmlns:a16="http://schemas.microsoft.com/office/drawing/2014/main" id="{8CA17521-34C1-DD38-366D-084795F4F29F}"/>
              </a:ext>
            </a:extLst>
          </p:cNvPr>
          <p:cNvSpPr txBox="1"/>
          <p:nvPr/>
        </p:nvSpPr>
        <p:spPr>
          <a:xfrm>
            <a:off x="142240" y="2884810"/>
            <a:ext cx="11836400" cy="3477875"/>
          </a:xfrm>
          <a:prstGeom prst="rect">
            <a:avLst/>
          </a:prstGeom>
          <a:noFill/>
        </p:spPr>
        <p:txBody>
          <a:bodyPr wrap="square">
            <a:spAutoFit/>
          </a:bodyPr>
          <a:lstStyle/>
          <a:p>
            <a:pPr algn="just"/>
            <a:r>
              <a:rPr lang="en-US" sz="2200" b="1" dirty="0">
                <a:solidFill>
                  <a:srgbClr val="FF0000"/>
                </a:solidFill>
              </a:rPr>
              <a:t>Key findings</a:t>
            </a:r>
          </a:p>
          <a:p>
            <a:pPr algn="just"/>
            <a:r>
              <a:rPr lang="en-US" sz="2200" dirty="0">
                <a:solidFill>
                  <a:srgbClr val="0432FF"/>
                </a:solidFill>
              </a:rPr>
              <a:t>- The proposed model explained 64.9% of the variance in vocabulary acquisition (Adjusted R² = .649). </a:t>
            </a:r>
          </a:p>
          <a:p>
            <a:pPr algn="just"/>
            <a:r>
              <a:rPr lang="en-US" sz="2200" dirty="0">
                <a:solidFill>
                  <a:srgbClr val="0432FF"/>
                </a:solidFill>
              </a:rPr>
              <a:t>- Repetition (REP) was the strongest and only significant predictor, consistently supported by both Regression and SEM analyses. </a:t>
            </a:r>
          </a:p>
          <a:p>
            <a:pPr algn="just"/>
            <a:r>
              <a:rPr lang="en-US" sz="2200" dirty="0">
                <a:solidFill>
                  <a:srgbClr val="0432FF"/>
                </a:solidFill>
              </a:rPr>
              <a:t>- Engagement, Multimedia Elements, and Distraction did not have significant effects on vocabulary acquisition. </a:t>
            </a:r>
          </a:p>
          <a:p>
            <a:pPr algn="just"/>
            <a:r>
              <a:rPr lang="en-US" sz="2200" dirty="0">
                <a:solidFill>
                  <a:srgbClr val="0432FF"/>
                </a:solidFill>
              </a:rPr>
              <a:t>- These findings emphasize that repeated lexical exposure is more influential than multimedia features or learner engagement in promoting vocabulary learning through short-form video platforms.</a:t>
            </a:r>
          </a:p>
        </p:txBody>
      </p:sp>
    </p:spTree>
    <p:extLst>
      <p:ext uri="{BB962C8B-B14F-4D97-AF65-F5344CB8AC3E}">
        <p14:creationId xmlns:p14="http://schemas.microsoft.com/office/powerpoint/2010/main" val="2331838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827FA898-A7DE-9070-154A-310B83923AE6}"/>
              </a:ext>
            </a:extLst>
          </p:cNvPr>
          <p:cNvSpPr txBox="1"/>
          <p:nvPr/>
        </p:nvSpPr>
        <p:spPr>
          <a:xfrm>
            <a:off x="4521201" y="143777"/>
            <a:ext cx="3312159" cy="523220"/>
          </a:xfrm>
          <a:prstGeom prst="rect">
            <a:avLst/>
          </a:prstGeom>
          <a:solidFill>
            <a:srgbClr val="C8FFDB"/>
          </a:solidFill>
        </p:spPr>
        <p:txBody>
          <a:bodyPr wrap="square">
            <a:spAutoFit/>
          </a:bodyPr>
          <a:lstStyle/>
          <a:p>
            <a:pPr algn="ctr"/>
            <a:r>
              <a:rPr lang="en-US" sz="2800" b="1" dirty="0">
                <a:solidFill>
                  <a:srgbClr val="FF0000"/>
                </a:solidFill>
                <a:latin typeface="+mj-lt"/>
                <a:cs typeface="Times New Roman" panose="02020603050405020304" pitchFamily="18" charset="0"/>
              </a:rPr>
              <a:t>5. DISCUSSION</a:t>
            </a:r>
            <a:endParaRPr lang="en-US" sz="2800" dirty="0">
              <a:solidFill>
                <a:srgbClr val="FF0000"/>
              </a:solidFill>
              <a:latin typeface="+mj-lt"/>
              <a:cs typeface="Times New Roman" panose="02020603050405020304" pitchFamily="18" charset="0"/>
            </a:endParaRPr>
          </a:p>
        </p:txBody>
      </p:sp>
      <p:sp>
        <p:nvSpPr>
          <p:cNvPr id="4" name="TextBox 3">
            <a:extLst>
              <a:ext uri="{FF2B5EF4-FFF2-40B4-BE49-F238E27FC236}">
                <a16:creationId xmlns:a16="http://schemas.microsoft.com/office/drawing/2014/main" id="{5DFEBCF7-113E-5D3D-BC44-B40D0292DA7A}"/>
              </a:ext>
            </a:extLst>
          </p:cNvPr>
          <p:cNvSpPr txBox="1"/>
          <p:nvPr/>
        </p:nvSpPr>
        <p:spPr>
          <a:xfrm>
            <a:off x="172720" y="666997"/>
            <a:ext cx="11846560" cy="6117829"/>
          </a:xfrm>
          <a:prstGeom prst="rect">
            <a:avLst/>
          </a:prstGeom>
          <a:noFill/>
        </p:spPr>
        <p:txBody>
          <a:bodyPr wrap="square">
            <a:spAutoFit/>
          </a:bodyPr>
          <a:lstStyle/>
          <a:p>
            <a:pPr algn="just">
              <a:lnSpc>
                <a:spcPct val="150000"/>
              </a:lnSpc>
            </a:pPr>
            <a:r>
              <a:rPr lang="en-US" sz="2400" b="1" dirty="0">
                <a:solidFill>
                  <a:srgbClr val="FF0000"/>
                </a:solidFill>
              </a:rPr>
              <a:t>Key findings</a:t>
            </a:r>
          </a:p>
          <a:p>
            <a:pPr marL="342900" indent="-342900" algn="just">
              <a:lnSpc>
                <a:spcPct val="150000"/>
              </a:lnSpc>
              <a:buFont typeface="Wingdings" panose="05000000000000000000" pitchFamily="2" charset="2"/>
              <a:buChar char="ü"/>
            </a:pPr>
            <a:r>
              <a:rPr lang="en-US" sz="2400" dirty="0">
                <a:solidFill>
                  <a:srgbClr val="0432FF"/>
                </a:solidFill>
              </a:rPr>
              <a:t>Repetition was the only significant predictor of vocabulary acquisition, highlighting the importance of repeated lexical exposure in digital language learning. </a:t>
            </a:r>
          </a:p>
          <a:p>
            <a:pPr marL="342900" indent="-342900" algn="just">
              <a:lnSpc>
                <a:spcPct val="150000"/>
              </a:lnSpc>
              <a:buFont typeface="Wingdings" panose="05000000000000000000" pitchFamily="2" charset="2"/>
              <a:buChar char="ü"/>
            </a:pPr>
            <a:r>
              <a:rPr lang="en-US" sz="2400" dirty="0">
                <a:solidFill>
                  <a:srgbClr val="0432FF"/>
                </a:solidFill>
              </a:rPr>
              <a:t>Multimedia Elements and Engagement alone did not significantly improve vocabulary learning, suggesting that attractive content is insufficient without meaningful repetition. </a:t>
            </a:r>
          </a:p>
          <a:p>
            <a:pPr marL="342900" indent="-342900" algn="just">
              <a:lnSpc>
                <a:spcPct val="150000"/>
              </a:lnSpc>
              <a:buFont typeface="Wingdings" panose="05000000000000000000" pitchFamily="2" charset="2"/>
              <a:buChar char="ü"/>
            </a:pPr>
            <a:r>
              <a:rPr lang="en-US" sz="2400" dirty="0">
                <a:solidFill>
                  <a:srgbClr val="0432FF"/>
                </a:solidFill>
              </a:rPr>
              <a:t>Distraction showed no significant negative effect, indicating that learners may adapt to highly stimulating digital environments. </a:t>
            </a:r>
          </a:p>
          <a:p>
            <a:pPr marL="342900" indent="-342900" algn="just">
              <a:lnSpc>
                <a:spcPct val="150000"/>
              </a:lnSpc>
              <a:buFont typeface="Wingdings" panose="05000000000000000000" pitchFamily="2" charset="2"/>
              <a:buChar char="ü"/>
            </a:pPr>
            <a:r>
              <a:rPr lang="en-US" sz="2400" dirty="0">
                <a:solidFill>
                  <a:srgbClr val="0432FF"/>
                </a:solidFill>
              </a:rPr>
              <a:t>Overall, structured repetition, rather than entertainment value or multimedia complexity, is the key mechanism supporting vocabulary acquisition through short-form video platforms.</a:t>
            </a:r>
          </a:p>
        </p:txBody>
      </p:sp>
    </p:spTree>
    <p:extLst>
      <p:ext uri="{BB962C8B-B14F-4D97-AF65-F5344CB8AC3E}">
        <p14:creationId xmlns:p14="http://schemas.microsoft.com/office/powerpoint/2010/main" val="172217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6A81BB-31A5-37CF-A16F-DCBE2ED43063}"/>
              </a:ext>
            </a:extLst>
          </p:cNvPr>
          <p:cNvSpPr txBox="1"/>
          <p:nvPr/>
        </p:nvSpPr>
        <p:spPr>
          <a:xfrm>
            <a:off x="193040" y="314960"/>
            <a:ext cx="11653520" cy="5432256"/>
          </a:xfrm>
          <a:prstGeom prst="rect">
            <a:avLst/>
          </a:prstGeom>
          <a:noFill/>
        </p:spPr>
        <p:txBody>
          <a:bodyPr wrap="square">
            <a:spAutoFit/>
          </a:bodyPr>
          <a:lstStyle/>
          <a:p>
            <a:pPr marL="457200" indent="-457200" algn="just">
              <a:spcBef>
                <a:spcPts val="600"/>
              </a:spcBef>
              <a:buFont typeface="Wingdings" panose="05000000000000000000" pitchFamily="2" charset="2"/>
              <a:buChar char="v"/>
            </a:pPr>
            <a:r>
              <a:rPr lang="en-US" sz="2600" b="1" dirty="0">
                <a:solidFill>
                  <a:srgbClr val="FF0000"/>
                </a:solidFill>
              </a:rPr>
              <a:t>Theoretical and practical contributions</a:t>
            </a:r>
          </a:p>
          <a:p>
            <a:pPr marL="457200" indent="-457200" algn="just">
              <a:spcBef>
                <a:spcPts val="600"/>
              </a:spcBef>
              <a:buFont typeface="Wingdings" panose="05000000000000000000" pitchFamily="2" charset="2"/>
              <a:buChar char="q"/>
            </a:pPr>
            <a:r>
              <a:rPr lang="en-US" sz="2600" b="1" dirty="0">
                <a:solidFill>
                  <a:srgbClr val="FF0000"/>
                </a:solidFill>
              </a:rPr>
              <a:t>Theoretical contributions</a:t>
            </a:r>
          </a:p>
          <a:p>
            <a:pPr marL="342900" indent="-342900" algn="just">
              <a:spcBef>
                <a:spcPts val="600"/>
              </a:spcBef>
              <a:buFont typeface="Wingdings" panose="05000000000000000000" pitchFamily="2" charset="2"/>
              <a:buChar char="ü"/>
            </a:pPr>
            <a:r>
              <a:rPr lang="en-US" sz="2600" dirty="0">
                <a:solidFill>
                  <a:srgbClr val="0432FF"/>
                </a:solidFill>
              </a:rPr>
              <a:t>Extends research on TikTok and Instagram Reels by identifying repetition as the primary mechanism underlying vocabulary acquisition. </a:t>
            </a:r>
          </a:p>
          <a:p>
            <a:pPr marL="342900" indent="-342900" algn="just">
              <a:spcBef>
                <a:spcPts val="600"/>
              </a:spcBef>
              <a:buFont typeface="Wingdings" panose="05000000000000000000" pitchFamily="2" charset="2"/>
              <a:buChar char="ü"/>
            </a:pPr>
            <a:r>
              <a:rPr lang="en-US" sz="2600" dirty="0">
                <a:solidFill>
                  <a:srgbClr val="0432FF"/>
                </a:solidFill>
              </a:rPr>
              <a:t>Reinforces vocabulary acquisition theory by emphasizing the importance of repeated lexical exposure in digital learning environments. </a:t>
            </a:r>
          </a:p>
          <a:p>
            <a:pPr marL="342900" indent="-342900" algn="just">
              <a:spcBef>
                <a:spcPts val="600"/>
              </a:spcBef>
              <a:buFont typeface="Wingdings" panose="05000000000000000000" pitchFamily="2" charset="2"/>
              <a:buChar char="ü"/>
            </a:pPr>
            <a:r>
              <a:rPr lang="en-US" sz="2600" dirty="0">
                <a:solidFill>
                  <a:srgbClr val="0432FF"/>
                </a:solidFill>
              </a:rPr>
              <a:t>Provides empirical evidence from the Vietnamese higher education context. </a:t>
            </a:r>
          </a:p>
          <a:p>
            <a:pPr marL="457200" indent="-457200" algn="just">
              <a:spcBef>
                <a:spcPts val="600"/>
              </a:spcBef>
              <a:buFont typeface="Wingdings" panose="05000000000000000000" pitchFamily="2" charset="2"/>
              <a:buChar char="q"/>
            </a:pPr>
            <a:r>
              <a:rPr lang="en-US" sz="2600" b="1" dirty="0">
                <a:solidFill>
                  <a:srgbClr val="FF0000"/>
                </a:solidFill>
              </a:rPr>
              <a:t>Practical contributions</a:t>
            </a:r>
          </a:p>
          <a:p>
            <a:pPr marL="342900" indent="-342900" algn="just">
              <a:spcBef>
                <a:spcPts val="600"/>
              </a:spcBef>
              <a:buFont typeface="Wingdings" panose="05000000000000000000" pitchFamily="2" charset="2"/>
              <a:buChar char="ü"/>
            </a:pPr>
            <a:r>
              <a:rPr lang="en-US" sz="2600" dirty="0">
                <a:solidFill>
                  <a:srgbClr val="0432FF"/>
                </a:solidFill>
              </a:rPr>
              <a:t>Design vocabulary-focused short-form videos with repeated exposure, subtitles, and contextual recycling. </a:t>
            </a:r>
          </a:p>
          <a:p>
            <a:pPr marL="342900" indent="-342900" algn="just">
              <a:spcBef>
                <a:spcPts val="600"/>
              </a:spcBef>
              <a:buFont typeface="Wingdings" panose="05000000000000000000" pitchFamily="2" charset="2"/>
              <a:buChar char="ü"/>
            </a:pPr>
            <a:r>
              <a:rPr lang="en-US" sz="2600" dirty="0">
                <a:solidFill>
                  <a:srgbClr val="0432FF"/>
                </a:solidFill>
              </a:rPr>
              <a:t>Integrate TikTok and Instagram Reels into supplementary vocabulary instruction to reinforce vocabulary learning beyond the classroom.</a:t>
            </a:r>
          </a:p>
        </p:txBody>
      </p:sp>
    </p:spTree>
    <p:extLst>
      <p:ext uri="{BB962C8B-B14F-4D97-AF65-F5344CB8AC3E}">
        <p14:creationId xmlns:p14="http://schemas.microsoft.com/office/powerpoint/2010/main" val="1065875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a:extLst>
              <a:ext uri="{FF2B5EF4-FFF2-40B4-BE49-F238E27FC236}">
                <a16:creationId xmlns:a16="http://schemas.microsoft.com/office/drawing/2014/main" id="{4885ABE9-6B11-8CB4-6521-6EA6FB75E845}"/>
              </a:ext>
            </a:extLst>
          </p:cNvPr>
          <p:cNvSpPr txBox="1"/>
          <p:nvPr/>
        </p:nvSpPr>
        <p:spPr>
          <a:xfrm>
            <a:off x="4206239" y="225980"/>
            <a:ext cx="3444241" cy="523220"/>
          </a:xfrm>
          <a:prstGeom prst="rect">
            <a:avLst/>
          </a:prstGeom>
          <a:solidFill>
            <a:srgbClr val="C8FFDB"/>
          </a:solidFill>
        </p:spPr>
        <p:txBody>
          <a:bodyPr wrap="square">
            <a:spAutoFit/>
          </a:bodyPr>
          <a:lstStyle/>
          <a:p>
            <a:pPr algn="ctr"/>
            <a:r>
              <a:rPr lang="en-US" sz="2800" b="1" dirty="0">
                <a:solidFill>
                  <a:srgbClr val="FF0000"/>
                </a:solidFill>
                <a:latin typeface="+mj-lt"/>
                <a:cs typeface="Times New Roman" panose="02020603050405020304" pitchFamily="18" charset="0"/>
              </a:rPr>
              <a:t>6. CONCLUSION</a:t>
            </a:r>
            <a:endParaRPr lang="en-US" sz="2800" dirty="0">
              <a:solidFill>
                <a:srgbClr val="FF0000"/>
              </a:solidFill>
              <a:latin typeface="+mj-lt"/>
              <a:cs typeface="Times New Roman" panose="02020603050405020304" pitchFamily="18" charset="0"/>
            </a:endParaRPr>
          </a:p>
        </p:txBody>
      </p:sp>
      <p:sp>
        <p:nvSpPr>
          <p:cNvPr id="4" name="TextBox 3">
            <a:extLst>
              <a:ext uri="{FF2B5EF4-FFF2-40B4-BE49-F238E27FC236}">
                <a16:creationId xmlns:a16="http://schemas.microsoft.com/office/drawing/2014/main" id="{E6A328E5-1701-E5CC-281B-1CBBE86C192A}"/>
              </a:ext>
            </a:extLst>
          </p:cNvPr>
          <p:cNvSpPr txBox="1"/>
          <p:nvPr/>
        </p:nvSpPr>
        <p:spPr>
          <a:xfrm>
            <a:off x="304800" y="976481"/>
            <a:ext cx="11582400" cy="4893647"/>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Key conclusions</a:t>
            </a:r>
          </a:p>
          <a:p>
            <a:pPr marL="457200" indent="-457200" algn="just">
              <a:buFont typeface="Wingdings" panose="05000000000000000000" pitchFamily="2" charset="2"/>
              <a:buChar char="ü"/>
            </a:pPr>
            <a:r>
              <a:rPr lang="en-US" sz="2600" dirty="0">
                <a:solidFill>
                  <a:srgbClr val="0432FF"/>
                </a:solidFill>
              </a:rPr>
              <a:t>Short-form video platforms (TikTok and Instagram Reels) can effectively support English vocabulary learning when they provide repeated lexical exposure. </a:t>
            </a:r>
          </a:p>
          <a:p>
            <a:pPr marL="457200" indent="-457200" algn="just">
              <a:buFont typeface="Wingdings" panose="05000000000000000000" pitchFamily="2" charset="2"/>
              <a:buChar char="ü"/>
            </a:pPr>
            <a:r>
              <a:rPr lang="en-US" sz="2600" dirty="0">
                <a:solidFill>
                  <a:srgbClr val="0432FF"/>
                </a:solidFill>
              </a:rPr>
              <a:t>Repetition was the only significant predictor of vocabulary acquisition, whereas Engagement, Multimedia Elements, and Distraction showed no significant effects. </a:t>
            </a:r>
          </a:p>
          <a:p>
            <a:pPr marL="457200" indent="-457200" algn="just">
              <a:buFont typeface="Wingdings" panose="05000000000000000000" pitchFamily="2" charset="2"/>
              <a:buChar char="ü"/>
            </a:pPr>
            <a:r>
              <a:rPr lang="en-US" sz="2600" dirty="0">
                <a:solidFill>
                  <a:srgbClr val="0432FF"/>
                </a:solidFill>
              </a:rPr>
              <a:t>Effective vocabulary learning depends more on structured repetition than on entertainment-oriented or multimedia-rich content. </a:t>
            </a:r>
          </a:p>
          <a:p>
            <a:pPr marL="457200" indent="-457200" algn="just">
              <a:buFont typeface="Wingdings" panose="05000000000000000000" pitchFamily="2" charset="2"/>
              <a:buChar char="ü"/>
            </a:pPr>
            <a:r>
              <a:rPr lang="en-US" sz="2600" dirty="0">
                <a:solidFill>
                  <a:srgbClr val="0432FF"/>
                </a:solidFill>
              </a:rPr>
              <a:t>Teachers and content creators should design short-form videos with subtitles, contextual recycling, thematic consistency, and repeated exposure to target vocabulary.</a:t>
            </a:r>
          </a:p>
        </p:txBody>
      </p:sp>
    </p:spTree>
    <p:extLst>
      <p:ext uri="{BB962C8B-B14F-4D97-AF65-F5344CB8AC3E}">
        <p14:creationId xmlns:p14="http://schemas.microsoft.com/office/powerpoint/2010/main" val="243897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5" name="Text Box 3">
            <a:extLst>
              <a:ext uri="{FF2B5EF4-FFF2-40B4-BE49-F238E27FC236}">
                <a16:creationId xmlns:a16="http://schemas.microsoft.com/office/drawing/2014/main" id="{22DB7C8D-59C2-5B47-9CE6-6B78895B2FF8}"/>
              </a:ext>
            </a:extLst>
          </p:cNvPr>
          <p:cNvSpPr txBox="1">
            <a:spLocks noChangeArrowheads="1"/>
          </p:cNvSpPr>
          <p:nvPr/>
        </p:nvSpPr>
        <p:spPr bwMode="auto">
          <a:xfrm>
            <a:off x="3200400" y="1143000"/>
            <a:ext cx="6019800" cy="36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5" rIns="91432" bIns="45715">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endParaRPr lang="vi-VN" altLang="en-VN" sz="1800">
              <a:latin typeface="Arial" panose="020B0604020202020204" pitchFamily="34" charset="0"/>
            </a:endParaRPr>
          </a:p>
        </p:txBody>
      </p:sp>
      <p:sp>
        <p:nvSpPr>
          <p:cNvPr id="137220" name="WordArt 4">
            <a:extLst>
              <a:ext uri="{FF2B5EF4-FFF2-40B4-BE49-F238E27FC236}">
                <a16:creationId xmlns:a16="http://schemas.microsoft.com/office/drawing/2014/main" id="{64FAE29E-3560-DFF8-462E-AAA8D4A1416A}"/>
              </a:ext>
            </a:extLst>
          </p:cNvPr>
          <p:cNvSpPr>
            <a:spLocks noChangeArrowheads="1" noChangeShapeType="1" noTextEdit="1"/>
          </p:cNvSpPr>
          <p:nvPr/>
        </p:nvSpPr>
        <p:spPr bwMode="auto">
          <a:xfrm>
            <a:off x="3063875" y="1896019"/>
            <a:ext cx="7096125" cy="1094584"/>
          </a:xfrm>
          <a:prstGeom prst="rect">
            <a:avLst/>
          </a:prstGeom>
        </p:spPr>
        <p:txBody>
          <a:bodyPr wrap="none" fromWordArt="1">
            <a:prstTxWarp prst="textWave1">
              <a:avLst>
                <a:gd name="adj1" fmla="val 13005"/>
                <a:gd name="adj2" fmla="val 0"/>
              </a:avLst>
            </a:prstTxWarp>
          </a:bodyPr>
          <a:lstStyle/>
          <a:p>
            <a:pPr algn="ctr"/>
            <a:r>
              <a:rPr lang="en-US"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604020202020204" pitchFamily="34" charset="0"/>
                <a:cs typeface="Arial Black" panose="020B0604020202020204" pitchFamily="34" charset="0"/>
              </a:rPr>
              <a:t>WELCOME TO OUR  RESEARCH</a:t>
            </a:r>
            <a:endParaRPr lang="en-VN"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604020202020204" pitchFamily="34" charset="0"/>
              <a:cs typeface="Arial Black" panose="020B0604020202020204" pitchFamily="34" charset="0"/>
            </a:endParaRPr>
          </a:p>
        </p:txBody>
      </p:sp>
      <p:pic>
        <p:nvPicPr>
          <p:cNvPr id="82949" name="Picture 7" descr="3d butterfly">
            <a:extLst>
              <a:ext uri="{FF2B5EF4-FFF2-40B4-BE49-F238E27FC236}">
                <a16:creationId xmlns:a16="http://schemas.microsoft.com/office/drawing/2014/main" id="{7F6D498D-C570-92DE-7588-411398E8403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0498" y="2505553"/>
            <a:ext cx="9144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Picture 8" descr="3d butterfly">
            <a:extLst>
              <a:ext uri="{FF2B5EF4-FFF2-40B4-BE49-F238E27FC236}">
                <a16:creationId xmlns:a16="http://schemas.microsoft.com/office/drawing/2014/main" id="{96F3A8C8-0B21-7C19-9318-C0CF3E48DC7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1393645" y="234061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1" name="Rectangle 8">
            <a:extLst>
              <a:ext uri="{FF2B5EF4-FFF2-40B4-BE49-F238E27FC236}">
                <a16:creationId xmlns:a16="http://schemas.microsoft.com/office/drawing/2014/main" id="{ADCB01C9-00E2-33AA-7F0E-0EB53E4DE021}"/>
              </a:ext>
            </a:extLst>
          </p:cNvPr>
          <p:cNvSpPr>
            <a:spLocks noChangeArrowheads="1"/>
          </p:cNvSpPr>
          <p:nvPr/>
        </p:nvSpPr>
        <p:spPr bwMode="auto">
          <a:xfrm>
            <a:off x="58388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vi-VN" altLang="en-VN" sz="3600">
              <a:latin typeface="Arial" panose="020B0604020202020204" pitchFamily="34" charset="0"/>
            </a:endParaRPr>
          </a:p>
        </p:txBody>
      </p:sp>
      <p:sp>
        <p:nvSpPr>
          <p:cNvPr id="2" name="Date Placeholder 1">
            <a:extLst>
              <a:ext uri="{FF2B5EF4-FFF2-40B4-BE49-F238E27FC236}">
                <a16:creationId xmlns:a16="http://schemas.microsoft.com/office/drawing/2014/main" id="{528952F0-6807-6EFE-9703-A40C48465F15}"/>
              </a:ext>
            </a:extLst>
          </p:cNvPr>
          <p:cNvSpPr>
            <a:spLocks noGrp="1"/>
          </p:cNvSpPr>
          <p:nvPr>
            <p:ph type="dt" sz="half" idx="10"/>
          </p:nvPr>
        </p:nvSpPr>
        <p:spPr/>
        <p:txBody>
          <a:bodyPr/>
          <a:lstStyle/>
          <a:p>
            <a:pPr>
              <a:defRPr/>
            </a:pPr>
            <a:fld id="{5DB3F906-0E16-4EC3-ABA5-43BFAC645614}" type="datetime1">
              <a:rPr lang="en-US"/>
              <a:pPr>
                <a:defRPr/>
              </a:pPr>
              <a:t>27/07/2026</a:t>
            </a:fld>
            <a:endParaRPr lang="en-US"/>
          </a:p>
        </p:txBody>
      </p:sp>
      <p:sp>
        <p:nvSpPr>
          <p:cNvPr id="82953" name="Slide Number Placeholder 3">
            <a:extLst>
              <a:ext uri="{FF2B5EF4-FFF2-40B4-BE49-F238E27FC236}">
                <a16:creationId xmlns:a16="http://schemas.microsoft.com/office/drawing/2014/main" id="{9DBE2163-659F-2EDC-24F2-CFD53E06E10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fld id="{46A7A6E1-57C5-C549-A150-690EE7CC30A2}" type="slidenum">
              <a:rPr lang="en-US" altLang="en-VN" sz="1200">
                <a:solidFill>
                  <a:srgbClr val="045C75"/>
                </a:solidFill>
                <a:latin typeface="Arial" panose="020B0604020202020204" pitchFamily="34" charset="0"/>
              </a:rPr>
              <a:pPr>
                <a:spcBef>
                  <a:spcPct val="0"/>
                </a:spcBef>
                <a:buClrTx/>
                <a:buSzTx/>
                <a:buFontTx/>
                <a:buNone/>
              </a:pPr>
              <a:t>2</a:t>
            </a:fld>
            <a:endParaRPr lang="en-US" altLang="en-VN" sz="1200">
              <a:solidFill>
                <a:srgbClr val="045C75"/>
              </a:solidFill>
              <a:latin typeface="Arial" panose="020B0604020202020204" pitchFamily="34" charset="0"/>
            </a:endParaRPr>
          </a:p>
        </p:txBody>
      </p:sp>
      <p:pic>
        <p:nvPicPr>
          <p:cNvPr id="4" name="Picture 3">
            <a:extLst>
              <a:ext uri="{FF2B5EF4-FFF2-40B4-BE49-F238E27FC236}">
                <a16:creationId xmlns:a16="http://schemas.microsoft.com/office/drawing/2014/main" id="{EE66DEA7-25E6-9DC7-9B2A-7AD62C7C96FA}"/>
              </a:ext>
            </a:extLst>
          </p:cNvPr>
          <p:cNvPicPr>
            <a:picLocks noChangeAspect="1"/>
          </p:cNvPicPr>
          <p:nvPr/>
        </p:nvPicPr>
        <p:blipFill rotWithShape="1">
          <a:blip r:embed="rId4"/>
          <a:srcRect r="79498"/>
          <a:stretch/>
        </p:blipFill>
        <p:spPr>
          <a:xfrm>
            <a:off x="40640" y="1"/>
            <a:ext cx="1740036" cy="1879599"/>
          </a:xfrm>
          <a:prstGeom prst="rect">
            <a:avLst/>
          </a:prstGeom>
        </p:spPr>
      </p:pic>
      <p:sp>
        <p:nvSpPr>
          <p:cNvPr id="11" name="Text Box 1">
            <a:extLst>
              <a:ext uri="{FF2B5EF4-FFF2-40B4-BE49-F238E27FC236}">
                <a16:creationId xmlns:a16="http://schemas.microsoft.com/office/drawing/2014/main" id="{2F4F0004-B17C-7773-A5A8-E5C41936AA85}"/>
              </a:ext>
            </a:extLst>
          </p:cNvPr>
          <p:cNvSpPr txBox="1"/>
          <p:nvPr/>
        </p:nvSpPr>
        <p:spPr>
          <a:xfrm>
            <a:off x="1605553" y="211559"/>
            <a:ext cx="8859247" cy="1394356"/>
          </a:xfrm>
          <a:prstGeom prst="rect">
            <a:avLst/>
          </a:prstGeom>
          <a:solidFill>
            <a:srgbClr val="F4F6EE"/>
          </a:solidFill>
        </p:spPr>
        <p:txBody>
          <a:bodyPr wrap="square">
            <a:spAutoFit/>
          </a:bodyPr>
          <a:lstStyle/>
          <a:p>
            <a:pPr lvl="0" algn="ctr">
              <a:lnSpc>
                <a:spcPct val="150000"/>
              </a:lnSpc>
            </a:pPr>
            <a:r>
              <a:rPr lang="en-US" sz="3000" b="1" dirty="0">
                <a:solidFill>
                  <a:srgbClr val="0432FF"/>
                </a:solidFill>
                <a:latin typeface="Times New Roman" panose="02020603050405020304" pitchFamily="18" charset="0"/>
                <a:cs typeface="Times New Roman" panose="02020603050405020304" pitchFamily="18" charset="0"/>
              </a:rPr>
              <a:t>ACADEMY OF POLICY AND DEVELOPMET</a:t>
            </a:r>
          </a:p>
          <a:p>
            <a:pPr lvl="0" algn="ctr">
              <a:lnSpc>
                <a:spcPct val="150000"/>
              </a:lnSpc>
            </a:pPr>
            <a:r>
              <a:rPr lang="en-US" sz="3000" b="1" dirty="0">
                <a:solidFill>
                  <a:srgbClr val="0432FF"/>
                </a:solidFill>
                <a:latin typeface="Times New Roman" panose="02020603050405020304" pitchFamily="18" charset="0"/>
                <a:cs typeface="Times New Roman" panose="02020603050405020304" pitchFamily="18" charset="0"/>
              </a:rPr>
              <a:t>NATIONAL UNIVERSITY OF ARTS EDUCATION</a:t>
            </a:r>
          </a:p>
        </p:txBody>
      </p:sp>
      <p:sp>
        <p:nvSpPr>
          <p:cNvPr id="13" name="TextBox 12">
            <a:extLst>
              <a:ext uri="{FF2B5EF4-FFF2-40B4-BE49-F238E27FC236}">
                <a16:creationId xmlns:a16="http://schemas.microsoft.com/office/drawing/2014/main" id="{900D1190-4ECE-BE4E-FA18-BF5ED71812AD}"/>
              </a:ext>
            </a:extLst>
          </p:cNvPr>
          <p:cNvSpPr txBox="1"/>
          <p:nvPr/>
        </p:nvSpPr>
        <p:spPr>
          <a:xfrm>
            <a:off x="1036320" y="3332000"/>
            <a:ext cx="10546080" cy="1961755"/>
          </a:xfrm>
          <a:prstGeom prst="rect">
            <a:avLst/>
          </a:prstGeom>
          <a:solidFill>
            <a:schemeClr val="accent1">
              <a:lumMod val="20000"/>
              <a:lumOff val="80000"/>
            </a:schemeClr>
          </a:solidFill>
        </p:spPr>
        <p:txBody>
          <a:bodyPr wrap="square">
            <a:spAutoFit/>
          </a:bodyPr>
          <a:lstStyle/>
          <a:p>
            <a:pPr marL="0" marR="0" algn="ctr">
              <a:lnSpc>
                <a:spcPct val="150000"/>
              </a:lnSpc>
              <a:spcBef>
                <a:spcPts val="0"/>
              </a:spcBef>
              <a:spcAft>
                <a:spcPts val="0"/>
              </a:spcAft>
            </a:pPr>
            <a:r>
              <a:rPr lang="en-US" sz="2800" b="1" dirty="0">
                <a:solidFill>
                  <a:srgbClr val="0432FF"/>
                </a:solidFill>
                <a:latin typeface="Times New Roman" panose="02020603050405020304" pitchFamily="18" charset="0"/>
                <a:cs typeface="Times New Roman" panose="02020603050405020304" pitchFamily="18" charset="0"/>
              </a:rPr>
              <a:t>SHORT-FORM VIDEO PLATFORMS AS DIGITAL TOOLS FOR ESL VOCABULARY DEVELOPMENT: EVIDENCE FROM VIETNAMESE UNIVERSITY STUDENTS</a:t>
            </a:r>
            <a:endParaRPr lang="en-US" sz="2600" b="1" dirty="0">
              <a:solidFill>
                <a:srgbClr val="0432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Google Shape;1535;p58">
            <a:extLst>
              <a:ext uri="{FF2B5EF4-FFF2-40B4-BE49-F238E27FC236}">
                <a16:creationId xmlns:a16="http://schemas.microsoft.com/office/drawing/2014/main" id="{AF090CCC-70C3-1D42-05A9-19D1222414D2}"/>
              </a:ext>
            </a:extLst>
          </p:cNvPr>
          <p:cNvSpPr txBox="1">
            <a:spLocks noGrp="1"/>
          </p:cNvSpPr>
          <p:nvPr/>
        </p:nvSpPr>
        <p:spPr>
          <a:xfrm>
            <a:off x="2153920" y="5428602"/>
            <a:ext cx="8310880" cy="752352"/>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2"/>
              </a:buClr>
              <a:buSzPts val="2800"/>
              <a:buFont typeface="Muli"/>
              <a:buNone/>
              <a:defRPr sz="1600" b="0" i="0" u="none" strike="noStrike" cap="none">
                <a:solidFill>
                  <a:schemeClr val="dk2"/>
                </a:solidFill>
                <a:latin typeface="Muli"/>
                <a:ea typeface="Muli"/>
                <a:cs typeface="Muli"/>
                <a:sym typeface="Muli"/>
              </a:defRPr>
            </a:lvl1pPr>
            <a:lvl2pPr marL="914400" marR="0" lvl="1"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2pPr>
            <a:lvl3pPr marL="1371600" marR="0" lvl="2"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3pPr>
            <a:lvl4pPr marL="1828800" marR="0" lvl="3"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4pPr>
            <a:lvl5pPr marL="2286000" marR="0" lvl="4"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5pPr>
            <a:lvl6pPr marL="2743200" marR="0" lvl="5"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6pPr>
            <a:lvl7pPr marL="3200400" marR="0" lvl="6"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7pPr>
            <a:lvl8pPr marL="3657600" marR="0" lvl="7"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8pPr>
            <a:lvl9pPr marL="4114800" marR="0" lvl="8" indent="-330200" algn="ctr" rtl="0">
              <a:lnSpc>
                <a:spcPct val="100000"/>
              </a:lnSpc>
              <a:spcBef>
                <a:spcPts val="0"/>
              </a:spcBef>
              <a:spcAft>
                <a:spcPts val="0"/>
              </a:spcAft>
              <a:buClr>
                <a:schemeClr val="dk2"/>
              </a:buClr>
              <a:buSzPts val="2800"/>
              <a:buFont typeface="Muli"/>
              <a:buNone/>
              <a:defRPr sz="2800" b="0" i="0" u="none" strike="noStrike" cap="none">
                <a:solidFill>
                  <a:schemeClr val="dk2"/>
                </a:solidFill>
                <a:latin typeface="Muli"/>
                <a:ea typeface="Muli"/>
                <a:cs typeface="Muli"/>
                <a:sym typeface="Muli"/>
              </a:defRPr>
            </a:lvl9pPr>
          </a:lstStyle>
          <a:p>
            <a:pPr marL="0" lvl="0" indent="0" algn="ctr" rtl="0">
              <a:spcBef>
                <a:spcPts val="0"/>
              </a:spcBef>
              <a:spcAft>
                <a:spcPts val="0"/>
              </a:spcAft>
              <a:buClr>
                <a:schemeClr val="dk2"/>
              </a:buClr>
              <a:buSzPts val="1100"/>
              <a:buFont typeface="Arial" panose="020B0604020202020204"/>
              <a:buNone/>
            </a:pPr>
            <a:r>
              <a:rPr lang="en-US" sz="3000" b="1" i="1" dirty="0">
                <a:solidFill>
                  <a:srgbClr val="FF0000"/>
                </a:solidFill>
                <a:latin typeface="Times New Roman" panose="02020603050405020304" pitchFamily="18" charset="0"/>
                <a:cs typeface="Times New Roman" panose="02020603050405020304" pitchFamily="18" charset="0"/>
              </a:rPr>
              <a:t>P</a:t>
            </a:r>
            <a:r>
              <a:rPr lang="en-GB" sz="3000" b="1" i="1" dirty="0">
                <a:solidFill>
                  <a:srgbClr val="FF0000"/>
                </a:solidFill>
                <a:latin typeface="Times New Roman" panose="02020603050405020304" pitchFamily="18" charset="0"/>
                <a:cs typeface="Times New Roman" panose="02020603050405020304" pitchFamily="18" charset="0"/>
              </a:rPr>
              <a:t>resented by </a:t>
            </a:r>
            <a:r>
              <a:rPr lang="en-GB" sz="3000" b="1" i="1" dirty="0" err="1">
                <a:solidFill>
                  <a:srgbClr val="FF0000"/>
                </a:solidFill>
                <a:latin typeface="Times New Roman" panose="02020603050405020304" pitchFamily="18" charset="0"/>
                <a:cs typeface="Times New Roman" panose="02020603050405020304" pitchFamily="18" charset="0"/>
              </a:rPr>
              <a:t>Dr.</a:t>
            </a:r>
            <a:r>
              <a:rPr lang="en-GB" sz="3000" b="1" i="1" dirty="0">
                <a:solidFill>
                  <a:srgbClr val="FF0000"/>
                </a:solidFill>
                <a:latin typeface="Times New Roman" panose="02020603050405020304" pitchFamily="18" charset="0"/>
                <a:cs typeface="Times New Roman" panose="02020603050405020304" pitchFamily="18" charset="0"/>
              </a:rPr>
              <a:t> </a:t>
            </a:r>
            <a:r>
              <a:rPr lang="en-GB" sz="3000" b="1" i="1" dirty="0" err="1">
                <a:solidFill>
                  <a:srgbClr val="FF0000"/>
                </a:solidFill>
                <a:latin typeface="Times New Roman" panose="02020603050405020304" pitchFamily="18" charset="0"/>
                <a:cs typeface="Times New Roman" panose="02020603050405020304" pitchFamily="18" charset="0"/>
              </a:rPr>
              <a:t>Nuong</a:t>
            </a:r>
            <a:r>
              <a:rPr lang="en-GB" sz="3000" b="1" i="1" dirty="0">
                <a:solidFill>
                  <a:srgbClr val="FF0000"/>
                </a:solidFill>
                <a:latin typeface="Times New Roman" panose="02020603050405020304" pitchFamily="18" charset="0"/>
                <a:cs typeface="Times New Roman" panose="02020603050405020304" pitchFamily="18" charset="0"/>
              </a:rPr>
              <a:t> Nguyen, </a:t>
            </a:r>
            <a:r>
              <a:rPr lang="en-GB" sz="3000" b="1" i="1" dirty="0" err="1">
                <a:solidFill>
                  <a:srgbClr val="FF0000"/>
                </a:solidFill>
                <a:latin typeface="Times New Roman" panose="02020603050405020304" pitchFamily="18" charset="0"/>
                <a:cs typeface="Times New Roman" panose="02020603050405020304" pitchFamily="18" charset="0"/>
              </a:rPr>
              <a:t>Dr.</a:t>
            </a:r>
            <a:r>
              <a:rPr lang="en-GB" sz="3000" b="1" i="1" dirty="0">
                <a:solidFill>
                  <a:srgbClr val="FF0000"/>
                </a:solidFill>
                <a:latin typeface="Times New Roman" panose="02020603050405020304" pitchFamily="18" charset="0"/>
                <a:cs typeface="Times New Roman" panose="02020603050405020304" pitchFamily="18" charset="0"/>
              </a:rPr>
              <a:t> Dung Thanh</a:t>
            </a:r>
            <a:endParaRPr sz="30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543545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B06766-EFB8-F669-FE79-B3E41C5741C7}"/>
              </a:ext>
            </a:extLst>
          </p:cNvPr>
          <p:cNvSpPr txBox="1"/>
          <p:nvPr/>
        </p:nvSpPr>
        <p:spPr>
          <a:xfrm>
            <a:off x="508000" y="292080"/>
            <a:ext cx="11470640" cy="5419689"/>
          </a:xfrm>
          <a:prstGeom prst="rect">
            <a:avLst/>
          </a:prstGeom>
          <a:noFill/>
        </p:spPr>
        <p:txBody>
          <a:bodyPr wrap="square">
            <a:spAutoFit/>
          </a:bodyPr>
          <a:lstStyle/>
          <a:p>
            <a:pPr marL="457200" indent="-457200" algn="just">
              <a:lnSpc>
                <a:spcPct val="150000"/>
              </a:lnSpc>
              <a:buFont typeface="Wingdings" panose="05000000000000000000" pitchFamily="2" charset="2"/>
              <a:buChar char="v"/>
            </a:pPr>
            <a:r>
              <a:rPr lang="en-US" sz="2600" b="1" dirty="0">
                <a:solidFill>
                  <a:srgbClr val="FF0000"/>
                </a:solidFill>
              </a:rPr>
              <a:t>Limitations &amp; Future Research</a:t>
            </a:r>
          </a:p>
          <a:p>
            <a:pPr marL="457200" indent="-457200" algn="just">
              <a:lnSpc>
                <a:spcPct val="150000"/>
              </a:lnSpc>
              <a:buFont typeface="Wingdings" panose="05000000000000000000" pitchFamily="2" charset="2"/>
              <a:buChar char="Ø"/>
            </a:pPr>
            <a:r>
              <a:rPr lang="en-US" sz="2600" b="1" dirty="0">
                <a:solidFill>
                  <a:srgbClr val="FF0000"/>
                </a:solidFill>
              </a:rPr>
              <a:t>Limitations</a:t>
            </a:r>
            <a:endParaRPr lang="en-US" sz="2600" dirty="0">
              <a:solidFill>
                <a:srgbClr val="FF0000"/>
              </a:solidFill>
            </a:endParaRPr>
          </a:p>
          <a:p>
            <a:pPr marL="457200" indent="-457200" algn="just">
              <a:lnSpc>
                <a:spcPct val="150000"/>
              </a:lnSpc>
              <a:buFont typeface="Wingdings" panose="05000000000000000000" pitchFamily="2" charset="2"/>
              <a:buChar char="ü"/>
            </a:pPr>
            <a:r>
              <a:rPr lang="en-US" sz="2600" dirty="0">
                <a:solidFill>
                  <a:srgbClr val="0432FF"/>
                </a:solidFill>
              </a:rPr>
              <a:t>Self-reported data from 220 Vietnamese university students. </a:t>
            </a:r>
          </a:p>
          <a:p>
            <a:pPr marL="457200" indent="-457200" algn="just">
              <a:lnSpc>
                <a:spcPct val="150000"/>
              </a:lnSpc>
              <a:buFont typeface="Wingdings" panose="05000000000000000000" pitchFamily="2" charset="2"/>
              <a:buChar char="ü"/>
            </a:pPr>
            <a:r>
              <a:rPr lang="en-US" sz="2600" dirty="0">
                <a:solidFill>
                  <a:srgbClr val="0432FF"/>
                </a:solidFill>
              </a:rPr>
              <a:t>Cross-sectional design and convenience sampling. </a:t>
            </a:r>
          </a:p>
          <a:p>
            <a:pPr marL="457200" indent="-457200" algn="just">
              <a:lnSpc>
                <a:spcPct val="150000"/>
              </a:lnSpc>
              <a:buFont typeface="Wingdings" panose="05000000000000000000" pitchFamily="2" charset="2"/>
              <a:buChar char="ü"/>
            </a:pPr>
            <a:r>
              <a:rPr lang="en-US" sz="2600" dirty="0">
                <a:solidFill>
                  <a:srgbClr val="0432FF"/>
                </a:solidFill>
              </a:rPr>
              <a:t>Focus on perceived rather than objective vocabulary gains. </a:t>
            </a:r>
          </a:p>
          <a:p>
            <a:pPr marL="457200" indent="-457200" algn="just">
              <a:lnSpc>
                <a:spcPct val="150000"/>
              </a:lnSpc>
              <a:buFont typeface="Wingdings" panose="05000000000000000000" pitchFamily="2" charset="2"/>
              <a:buChar char="Ø"/>
            </a:pPr>
            <a:r>
              <a:rPr lang="en-US" sz="2600" b="1" dirty="0">
                <a:solidFill>
                  <a:srgbClr val="FF0000"/>
                </a:solidFill>
              </a:rPr>
              <a:t>Future Research</a:t>
            </a:r>
            <a:endParaRPr lang="en-US" sz="2600" dirty="0">
              <a:solidFill>
                <a:srgbClr val="FF0000"/>
              </a:solidFill>
            </a:endParaRPr>
          </a:p>
          <a:p>
            <a:pPr marL="457200" indent="-457200" algn="just">
              <a:lnSpc>
                <a:spcPct val="150000"/>
              </a:lnSpc>
              <a:buFont typeface="Wingdings" panose="05000000000000000000" pitchFamily="2" charset="2"/>
              <a:buChar char="ü"/>
            </a:pPr>
            <a:r>
              <a:rPr lang="en-US" sz="2600" dirty="0">
                <a:solidFill>
                  <a:srgbClr val="0432FF"/>
                </a:solidFill>
              </a:rPr>
              <a:t>Conduct longitudinal or experimental studies. </a:t>
            </a:r>
          </a:p>
          <a:p>
            <a:pPr marL="457200" indent="-457200" algn="just">
              <a:lnSpc>
                <a:spcPct val="150000"/>
              </a:lnSpc>
              <a:buFont typeface="Wingdings" panose="05000000000000000000" pitchFamily="2" charset="2"/>
              <a:buChar char="ü"/>
            </a:pPr>
            <a:r>
              <a:rPr lang="en-US" sz="2600" dirty="0">
                <a:solidFill>
                  <a:srgbClr val="0432FF"/>
                </a:solidFill>
              </a:rPr>
              <a:t>Use objective vocabulary assessments. </a:t>
            </a:r>
          </a:p>
          <a:p>
            <a:pPr marL="457200" indent="-457200" algn="just">
              <a:lnSpc>
                <a:spcPct val="150000"/>
              </a:lnSpc>
              <a:buFont typeface="Wingdings" panose="05000000000000000000" pitchFamily="2" charset="2"/>
              <a:buChar char="ü"/>
            </a:pPr>
            <a:r>
              <a:rPr lang="en-US" sz="2600" dirty="0">
                <a:solidFill>
                  <a:srgbClr val="0432FF"/>
                </a:solidFill>
              </a:rPr>
              <a:t>Compare different social media platforms and learner populations. </a:t>
            </a:r>
          </a:p>
        </p:txBody>
      </p:sp>
    </p:spTree>
    <p:extLst>
      <p:ext uri="{BB962C8B-B14F-4D97-AF65-F5344CB8AC3E}">
        <p14:creationId xmlns:p14="http://schemas.microsoft.com/office/powerpoint/2010/main" val="2761560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icture210"/>
          <p:cNvPicPr>
            <a:picLocks noChangeAspect="1"/>
          </p:cNvPicPr>
          <p:nvPr/>
        </p:nvPicPr>
        <p:blipFill>
          <a:blip r:embed="rId2"/>
          <a:stretch>
            <a:fillRect/>
          </a:stretch>
        </p:blipFill>
        <p:spPr>
          <a:xfrm>
            <a:off x="284480" y="1"/>
            <a:ext cx="11501120" cy="6856413"/>
          </a:xfrm>
          <a:prstGeom prst="rect">
            <a:avLst/>
          </a:prstGeom>
          <a:noFill/>
          <a:ln w="9525">
            <a:noFill/>
          </a:ln>
        </p:spPr>
      </p:pic>
      <p:sp>
        <p:nvSpPr>
          <p:cNvPr id="41987" name="Rectangle 3"/>
          <p:cNvSpPr>
            <a:spLocks noGrp="1"/>
          </p:cNvSpPr>
          <p:nvPr>
            <p:ph idx="1"/>
          </p:nvPr>
        </p:nvSpPr>
        <p:spPr>
          <a:ln/>
        </p:spPr>
        <p:txBody>
          <a:bodyPr vert="horz" wrap="square" lIns="91440" tIns="45720" rIns="91440" bIns="45720" numCol="1" anchor="t" anchorCtr="0" compatLnSpc="1">
            <a:prstTxWarp prst="textNoShape">
              <a:avLst/>
            </a:prstTxWarp>
          </a:bodyPr>
          <a:lstStyle/>
          <a:p>
            <a:pPr>
              <a:buNone/>
            </a:pPr>
            <a:endParaRPr dirty="0"/>
          </a:p>
          <a:p>
            <a:pPr>
              <a:buNone/>
            </a:pPr>
            <a:endParaRPr dirty="0"/>
          </a:p>
        </p:txBody>
      </p:sp>
      <p:pic>
        <p:nvPicPr>
          <p:cNvPr id="41988" name="Picture 5" descr="Picture189"/>
          <p:cNvPicPr>
            <a:picLocks noChangeAspect="1"/>
          </p:cNvPicPr>
          <p:nvPr/>
        </p:nvPicPr>
        <p:blipFill>
          <a:blip r:embed="rId3"/>
          <a:stretch>
            <a:fillRect/>
          </a:stretch>
        </p:blipFill>
        <p:spPr>
          <a:xfrm>
            <a:off x="3795714" y="3581400"/>
            <a:ext cx="776287" cy="2209800"/>
          </a:xfrm>
          <a:prstGeom prst="rect">
            <a:avLst/>
          </a:prstGeom>
          <a:noFill/>
          <a:ln w="9525">
            <a:noFill/>
          </a:ln>
        </p:spPr>
      </p:pic>
      <p:pic>
        <p:nvPicPr>
          <p:cNvPr id="41989" name="Picture 6" descr="Picture190"/>
          <p:cNvPicPr>
            <a:picLocks noChangeAspect="1"/>
          </p:cNvPicPr>
          <p:nvPr/>
        </p:nvPicPr>
        <p:blipFill>
          <a:blip r:embed="rId4"/>
          <a:stretch>
            <a:fillRect/>
          </a:stretch>
        </p:blipFill>
        <p:spPr>
          <a:xfrm>
            <a:off x="5715000" y="2971800"/>
            <a:ext cx="700088" cy="2743200"/>
          </a:xfrm>
          <a:prstGeom prst="rect">
            <a:avLst/>
          </a:prstGeom>
          <a:noFill/>
          <a:ln w="9525">
            <a:noFill/>
          </a:ln>
        </p:spPr>
      </p:pic>
      <p:pic>
        <p:nvPicPr>
          <p:cNvPr id="41990" name="Picture 7" descr="Picture191"/>
          <p:cNvPicPr>
            <a:picLocks noChangeAspect="1"/>
          </p:cNvPicPr>
          <p:nvPr/>
        </p:nvPicPr>
        <p:blipFill>
          <a:blip r:embed="rId5"/>
          <a:stretch>
            <a:fillRect/>
          </a:stretch>
        </p:blipFill>
        <p:spPr>
          <a:xfrm>
            <a:off x="7391400" y="3505200"/>
            <a:ext cx="685800" cy="2286000"/>
          </a:xfrm>
          <a:prstGeom prst="rect">
            <a:avLst/>
          </a:prstGeom>
          <a:noFill/>
          <a:ln w="9525">
            <a:noFill/>
          </a:ln>
        </p:spPr>
      </p:pic>
      <p:sp>
        <p:nvSpPr>
          <p:cNvPr id="41991" name="WordArt 10"/>
          <p:cNvSpPr>
            <a:spLocks noTextEdit="1"/>
          </p:cNvSpPr>
          <p:nvPr/>
        </p:nvSpPr>
        <p:spPr>
          <a:xfrm>
            <a:off x="3276600" y="1676400"/>
            <a:ext cx="5791200" cy="4953000"/>
          </a:xfrm>
          <a:prstGeom prst="rect">
            <a:avLst/>
          </a:prstGeom>
        </p:spPr>
        <p:txBody>
          <a:bodyPr wrap="none" fromWordArt="1">
            <a:prstTxWarp prst="textArchUp">
              <a:avLst>
                <a:gd name="adj" fmla="val 10800004"/>
              </a:avLst>
            </a:prstTxWarp>
            <a:normAutofit/>
          </a:bodyPr>
          <a:lstStyle/>
          <a:p>
            <a:pPr algn="ctr" eaLnBrk="0" hangingPunct="0"/>
            <a:endParaRPr lang="en-US" sz="3600">
              <a:ln w="9525" cap="flat" cmpd="sng">
                <a:solidFill>
                  <a:srgbClr val="000000"/>
                </a:solidFill>
                <a:prstDash val="solid"/>
                <a:headEnd type="none" w="med" len="med"/>
                <a:tailEnd type="none" w="med" len="med"/>
              </a:ln>
              <a:solidFill>
                <a:srgbClr val="000000"/>
              </a:solidFill>
              <a:latin typeface="Arial Black" panose="020B0A04020102020204" charset="0"/>
              <a:ea typeface="Arial Black" panose="020B0A04020102020204" charset="0"/>
            </a:endParaRPr>
          </a:p>
        </p:txBody>
      </p:sp>
      <p:pic>
        <p:nvPicPr>
          <p:cNvPr id="8" name="Picture 774" descr="Picture185"/>
          <p:cNvPicPr>
            <a:picLocks noChangeAspect="1"/>
          </p:cNvPicPr>
          <p:nvPr/>
        </p:nvPicPr>
        <p:blipFill>
          <a:blip r:embed="rId6"/>
          <a:stretch>
            <a:fillRect/>
          </a:stretch>
        </p:blipFill>
        <p:spPr>
          <a:xfrm rot="-402116">
            <a:off x="2859088" y="2220913"/>
            <a:ext cx="6781800" cy="10795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70" decel="100000"/>
                                        <p:tgtEl>
                                          <p:spTgt spid="8"/>
                                        </p:tgtEl>
                                      </p:cBhvr>
                                    </p:animEffect>
                                    <p:animScale>
                                      <p:cBhvr>
                                        <p:cTn id="8" dur="770" decel="100000"/>
                                        <p:tgtEl>
                                          <p:spTgt spid="8"/>
                                        </p:tgtEl>
                                      </p:cBhvr>
                                      <p:from x="10000" y="10000"/>
                                      <p:to x="200000" y="450000"/>
                                    </p:animScale>
                                    <p:animScale>
                                      <p:cBhvr>
                                        <p:cTn id="9" dur="1230" accel="100000" fill="hold">
                                          <p:stCondLst>
                                            <p:cond delay="770"/>
                                          </p:stCondLst>
                                        </p:cTn>
                                        <p:tgtEl>
                                          <p:spTgt spid="8"/>
                                        </p:tgtEl>
                                      </p:cBhvr>
                                      <p:from x="200000" y="450000"/>
                                      <p:to x="100000" y="100000"/>
                                    </p:animScale>
                                    <p:set>
                                      <p:cBhvr>
                                        <p:cTn id="10" dur="770" fill="hold"/>
                                        <p:tgtEl>
                                          <p:spTgt spid="8"/>
                                        </p:tgtEl>
                                        <p:attrNameLst>
                                          <p:attrName>ppt_x</p:attrName>
                                        </p:attrNameLst>
                                      </p:cBhvr>
                                      <p:to>
                                        <p:strVal val="(0.5)"/>
                                      </p:to>
                                    </p:set>
                                    <p:anim from="(0.5)" to="(#ppt_x)" calcmode="lin" valueType="num">
                                      <p:cBhvr>
                                        <p:cTn id="11" dur="1230" accel="100000" fill="hold">
                                          <p:stCondLst>
                                            <p:cond delay="770"/>
                                          </p:stCondLst>
                                        </p:cTn>
                                        <p:tgtEl>
                                          <p:spTgt spid="8"/>
                                        </p:tgtEl>
                                        <p:attrNameLst>
                                          <p:attrName>ppt_x</p:attrName>
                                        </p:attrNameLst>
                                      </p:cBhvr>
                                    </p:anim>
                                    <p:set>
                                      <p:cBhvr>
                                        <p:cTn id="12" dur="770" fill="hold"/>
                                        <p:tgtEl>
                                          <p:spTgt spid="8"/>
                                        </p:tgtEl>
                                        <p:attrNameLst>
                                          <p:attrName>ppt_y</p:attrName>
                                        </p:attrNameLst>
                                      </p:cBhvr>
                                      <p:to>
                                        <p:strVal val="(#ppt_y+0.4)"/>
                                      </p:to>
                                    </p:set>
                                    <p:anim from="(#ppt_y+0.4)" to="(#ppt_y)" calcmode="lin" valueType="num">
                                      <p:cBhvr>
                                        <p:cTn id="13" dur="1230" accel="100000" fill="hold">
                                          <p:stCondLst>
                                            <p:cond delay="770"/>
                                          </p:stCondLst>
                                        </p:cTn>
                                        <p:tgtEl>
                                          <p:spTgt spid="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6141" y="338038"/>
            <a:ext cx="6305816" cy="4455835"/>
          </a:xfrm>
          <a:prstGeom prst="rect">
            <a:avLst/>
          </a:prstGeom>
          <a:noFill/>
        </p:spPr>
        <p:txBody>
          <a:bodyPr wrap="square">
            <a:spAutoFit/>
          </a:bodyPr>
          <a:lstStyle/>
          <a:p>
            <a:pPr>
              <a:lnSpc>
                <a:spcPct val="150000"/>
              </a:lnSpc>
              <a:defRPr sz="2000">
                <a:solidFill>
                  <a:srgbClr val="FFFFFF"/>
                </a:solidFill>
              </a:defRPr>
            </a:pPr>
            <a:r>
              <a:rPr lang="en-US" sz="2400" b="1" i="1" dirty="0">
                <a:solidFill>
                  <a:srgbClr val="0432FF"/>
                </a:solidFill>
                <a:latin typeface="+mj-lt"/>
              </a:rPr>
              <a:t>Contact:</a:t>
            </a:r>
          </a:p>
          <a:p>
            <a:pPr>
              <a:lnSpc>
                <a:spcPct val="150000"/>
              </a:lnSpc>
              <a:defRPr sz="2000">
                <a:solidFill>
                  <a:srgbClr val="FFFFFF"/>
                </a:solidFill>
              </a:defRPr>
            </a:pPr>
            <a:r>
              <a:rPr lang="en-US" sz="2400" i="1" dirty="0">
                <a:solidFill>
                  <a:srgbClr val="0432FF"/>
                </a:solidFill>
                <a:latin typeface="+mj-lt"/>
              </a:rPr>
              <a:t>Ph.D. Nguyen </a:t>
            </a:r>
            <a:r>
              <a:rPr lang="en-US" sz="2400" i="1" dirty="0" err="1">
                <a:solidFill>
                  <a:srgbClr val="0432FF"/>
                </a:solidFill>
                <a:latin typeface="+mj-lt"/>
              </a:rPr>
              <a:t>Thi</a:t>
            </a:r>
            <a:r>
              <a:rPr lang="en-US" sz="2400" i="1" dirty="0">
                <a:solidFill>
                  <a:srgbClr val="0432FF"/>
                </a:solidFill>
                <a:latin typeface="+mj-lt"/>
              </a:rPr>
              <a:t> </a:t>
            </a:r>
            <a:r>
              <a:rPr lang="en-US" sz="2400" i="1" dirty="0" err="1">
                <a:solidFill>
                  <a:srgbClr val="0432FF"/>
                </a:solidFill>
                <a:latin typeface="+mj-lt"/>
              </a:rPr>
              <a:t>Nuong</a:t>
            </a:r>
            <a:endParaRPr lang="en-US" sz="2400" i="1" dirty="0">
              <a:solidFill>
                <a:srgbClr val="0432FF"/>
              </a:solidFill>
              <a:latin typeface="+mj-lt"/>
            </a:endParaRPr>
          </a:p>
          <a:p>
            <a:pPr>
              <a:lnSpc>
                <a:spcPct val="150000"/>
              </a:lnSpc>
              <a:defRPr sz="2000">
                <a:solidFill>
                  <a:srgbClr val="FFFFFF"/>
                </a:solidFill>
              </a:defRPr>
            </a:pPr>
            <a:r>
              <a:rPr lang="en-US" sz="2400" i="1" dirty="0">
                <a:solidFill>
                  <a:srgbClr val="0432FF"/>
                </a:solidFill>
                <a:latin typeface="+mj-lt"/>
              </a:rPr>
              <a:t>Tel: 0912.833.525</a:t>
            </a:r>
          </a:p>
          <a:p>
            <a:pPr>
              <a:lnSpc>
                <a:spcPct val="150000"/>
              </a:lnSpc>
              <a:defRPr sz="2000">
                <a:solidFill>
                  <a:srgbClr val="FFFFFF"/>
                </a:solidFill>
              </a:defRPr>
            </a:pPr>
            <a:r>
              <a:rPr lang="en-US" sz="2400" i="1" dirty="0">
                <a:solidFill>
                  <a:srgbClr val="0432FF"/>
                </a:solidFill>
                <a:latin typeface="+mj-lt"/>
              </a:rPr>
              <a:t>Email: </a:t>
            </a:r>
            <a:r>
              <a:rPr lang="en-US" sz="2400" b="0" i="1" dirty="0">
                <a:solidFill>
                  <a:srgbClr val="0432FF"/>
                </a:solidFill>
                <a:effectLst/>
                <a:latin typeface="+mj-lt"/>
                <a:hlinkClick r:id="rId3">
                  <a:extLst>
                    <a:ext uri="{A12FA001-AC4F-418D-AE19-62706E023703}">
                      <ahyp:hlinkClr xmlns:ahyp="http://schemas.microsoft.com/office/drawing/2018/hyperlinkcolor" val="tx"/>
                    </a:ext>
                  </a:extLst>
                </a:hlinkClick>
              </a:rPr>
              <a:t>nuongnguyen@apd.edu.vn</a:t>
            </a:r>
            <a:endParaRPr lang="en-US" sz="2400" i="1" dirty="0">
              <a:solidFill>
                <a:srgbClr val="0432FF"/>
              </a:solidFill>
              <a:latin typeface="+mj-lt"/>
            </a:endParaRPr>
          </a:p>
          <a:p>
            <a:pPr>
              <a:lnSpc>
                <a:spcPct val="150000"/>
              </a:lnSpc>
              <a:defRPr sz="2000">
                <a:solidFill>
                  <a:srgbClr val="FFFFFF"/>
                </a:solidFill>
              </a:defRPr>
            </a:pPr>
            <a:r>
              <a:rPr lang="en-US" sz="2400" i="1" dirty="0">
                <a:solidFill>
                  <a:srgbClr val="0432FF"/>
                </a:solidFill>
                <a:effectLst/>
                <a:latin typeface="+mj-lt"/>
                <a:ea typeface="Times New Roman" panose="02020603050405020304" pitchFamily="18" charset="0"/>
              </a:rPr>
              <a:t>Ph.D. Nguyen Thanh Dung</a:t>
            </a:r>
            <a:endParaRPr lang="en-US" sz="2400" i="1" u="sng" dirty="0">
              <a:solidFill>
                <a:srgbClr val="0432FF"/>
              </a:solidFill>
              <a:latin typeface="+mj-lt"/>
              <a:ea typeface="Calibri" panose="020F0502020204030204" pitchFamily="34" charset="0"/>
              <a:cs typeface="Times New Roman" panose="02020603050405020304" pitchFamily="18" charset="0"/>
            </a:endParaRPr>
          </a:p>
          <a:p>
            <a:pPr>
              <a:lnSpc>
                <a:spcPct val="150000"/>
              </a:lnSpc>
              <a:defRPr sz="2000">
                <a:solidFill>
                  <a:srgbClr val="FFFFFF"/>
                </a:solidFill>
              </a:defRPr>
            </a:pPr>
            <a:r>
              <a:rPr lang="en-US" sz="2400" i="1" dirty="0">
                <a:solidFill>
                  <a:srgbClr val="0432FF"/>
                </a:solidFill>
                <a:effectLst/>
                <a:latin typeface="+mj-lt"/>
                <a:ea typeface="Calibri" panose="020F0502020204030204" pitchFamily="34" charset="0"/>
                <a:cs typeface="Times New Roman" panose="02020603050405020304" pitchFamily="18" charset="0"/>
              </a:rPr>
              <a:t>Tel: 0</a:t>
            </a:r>
            <a:r>
              <a:rPr lang="en-US" sz="2400" b="0" i="1" dirty="0">
                <a:solidFill>
                  <a:srgbClr val="0432FF"/>
                </a:solidFill>
                <a:effectLst/>
                <a:latin typeface="+mj-lt"/>
              </a:rPr>
              <a:t>912.905.956</a:t>
            </a:r>
            <a:endParaRPr lang="en-US" sz="2400" i="1" dirty="0">
              <a:solidFill>
                <a:srgbClr val="0432FF"/>
              </a:solidFill>
              <a:effectLst/>
              <a:latin typeface="+mj-lt"/>
              <a:ea typeface="Calibri" panose="020F0502020204030204" pitchFamily="34" charset="0"/>
              <a:cs typeface="Times New Roman" panose="02020603050405020304" pitchFamily="18" charset="0"/>
            </a:endParaRPr>
          </a:p>
          <a:p>
            <a:pPr>
              <a:lnSpc>
                <a:spcPct val="150000"/>
              </a:lnSpc>
              <a:defRPr sz="2000">
                <a:solidFill>
                  <a:srgbClr val="FFFFFF"/>
                </a:solidFill>
              </a:defRPr>
            </a:pPr>
            <a:r>
              <a:rPr lang="en-US" sz="2400" i="1" dirty="0">
                <a:solidFill>
                  <a:srgbClr val="0432FF"/>
                </a:solidFill>
                <a:effectLst/>
                <a:latin typeface="+mj-lt"/>
                <a:ea typeface="Calibri" panose="020F0502020204030204" pitchFamily="34" charset="0"/>
                <a:cs typeface="Times New Roman" panose="02020603050405020304" pitchFamily="18" charset="0"/>
              </a:rPr>
              <a:t>Email:</a:t>
            </a:r>
            <a:r>
              <a:rPr lang="en-US" sz="2400" b="1" i="1" dirty="0">
                <a:solidFill>
                  <a:srgbClr val="0432FF"/>
                </a:solidFill>
                <a:effectLst/>
                <a:latin typeface="+mj-lt"/>
                <a:ea typeface="Calibri" panose="020F0502020204030204" pitchFamily="34" charset="0"/>
                <a:cs typeface="Times New Roman" panose="02020603050405020304" pitchFamily="18" charset="0"/>
              </a:rPr>
              <a:t> </a:t>
            </a:r>
            <a:r>
              <a:rPr lang="en-US" sz="2400" i="1" dirty="0">
                <a:solidFill>
                  <a:srgbClr val="0432FF"/>
                </a:solidFill>
                <a:effectLst/>
                <a:latin typeface="+mj-lt"/>
                <a:ea typeface="Times New Roman" panose="02020603050405020304" pitchFamily="18" charset="0"/>
                <a:cs typeface="B Zar"/>
                <a:hlinkClick r:id="rId4">
                  <a:extLst>
                    <a:ext uri="{A12FA001-AC4F-418D-AE19-62706E023703}">
                      <ahyp:hlinkClr xmlns:ahyp="http://schemas.microsoft.com/office/drawing/2018/hyperlinkcolor" val="tx"/>
                    </a:ext>
                  </a:extLst>
                </a:hlinkClick>
              </a:rPr>
              <a:t>dungthanhnguyen1979@yahoo.com</a:t>
            </a:r>
            <a:endParaRPr lang="en-US" sz="2400" i="1" spc="15" dirty="0">
              <a:solidFill>
                <a:srgbClr val="0432FF"/>
              </a:solidFill>
              <a:latin typeface="+mj-lt"/>
              <a:ea typeface="Times New Roman" panose="02020603050405020304" pitchFamily="18" charset="0"/>
              <a:cs typeface="Times New Roman" panose="02020603050405020304" pitchFamily="18" charset="0"/>
            </a:endParaRPr>
          </a:p>
          <a:p>
            <a:pPr>
              <a:lnSpc>
                <a:spcPct val="150000"/>
              </a:lnSpc>
              <a:defRPr sz="2000">
                <a:solidFill>
                  <a:srgbClr val="FFFFFF"/>
                </a:solidFill>
              </a:defRPr>
            </a:pPr>
            <a:endParaRPr sz="2400" i="1" dirty="0">
              <a:solidFill>
                <a:srgbClr val="0432FF"/>
              </a:solidFill>
              <a:latin typeface="+mj-lt"/>
            </a:endParaRPr>
          </a:p>
        </p:txBody>
      </p:sp>
      <p:pic>
        <p:nvPicPr>
          <p:cNvPr id="4100" name="Picture 4" descr="Q&amp;A - Trường Đại học Y khoa Tokyo Việt Nam">
            <a:extLst>
              <a:ext uri="{FF2B5EF4-FFF2-40B4-BE49-F238E27FC236}">
                <a16:creationId xmlns:a16="http://schemas.microsoft.com/office/drawing/2014/main" id="{EB819A8F-6807-F747-4E52-4475765812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741" y="1210567"/>
            <a:ext cx="5221059" cy="21570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Shape 2530"/>
        <p:cNvGrpSpPr/>
        <p:nvPr/>
      </p:nvGrpSpPr>
      <p:grpSpPr>
        <a:xfrm>
          <a:off x="0" y="0"/>
          <a:ext cx="0" cy="0"/>
          <a:chOff x="0" y="0"/>
          <a:chExt cx="0" cy="0"/>
        </a:xfrm>
      </p:grpSpPr>
      <p:sp>
        <p:nvSpPr>
          <p:cNvPr id="2531" name="Google Shape;2531;p81"/>
          <p:cNvSpPr txBox="1">
            <a:spLocks noGrp="1"/>
          </p:cNvSpPr>
          <p:nvPr>
            <p:ph type="title"/>
          </p:nvPr>
        </p:nvSpPr>
        <p:spPr>
          <a:xfrm>
            <a:off x="2753360" y="2141456"/>
            <a:ext cx="6035040" cy="1007600"/>
          </a:xfrm>
          <a:prstGeom prst="rect">
            <a:avLst/>
          </a:prstGeom>
          <a:solidFill>
            <a:srgbClr val="C8FFDB"/>
          </a:solidFill>
        </p:spPr>
        <p:txBody>
          <a:bodyPr spcFirstLastPara="1" vert="horz" wrap="square" lIns="0" tIns="0" rIns="0" bIns="0" numCol="1" anchor="t" anchorCtr="0" compatLnSpc="1">
            <a:prstTxWarp prst="textNoShape">
              <a:avLst/>
            </a:prstTxWarp>
            <a:noAutofit/>
          </a:bodyPr>
          <a:lstStyle/>
          <a:p>
            <a:pPr>
              <a:lnSpc>
                <a:spcPct val="150000"/>
              </a:lnSpc>
            </a:pPr>
            <a:r>
              <a:rPr lang="en-US" sz="5000" b="1" dirty="0">
                <a:solidFill>
                  <a:srgbClr val="FF0000"/>
                </a:solidFill>
              </a:rPr>
              <a:t>REFERENCES</a:t>
            </a:r>
          </a:p>
        </p:txBody>
      </p:sp>
      <p:grpSp>
        <p:nvGrpSpPr>
          <p:cNvPr id="2533" name="Google Shape;2533;p81"/>
          <p:cNvGrpSpPr/>
          <p:nvPr/>
        </p:nvGrpSpPr>
        <p:grpSpPr>
          <a:xfrm>
            <a:off x="2099680" y="1585926"/>
            <a:ext cx="8016789" cy="234700"/>
            <a:chOff x="4345425" y="2175475"/>
            <a:chExt cx="800750" cy="176025"/>
          </a:xfrm>
        </p:grpSpPr>
        <p:sp>
          <p:nvSpPr>
            <p:cNvPr id="2534" name="Google Shape;2534;p8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121900" tIns="121900" rIns="121900" bIns="121900" anchor="ctr" anchorCtr="0">
              <a:noAutofit/>
            </a:bodyPr>
            <a:lstStyle/>
            <a:p>
              <a:endParaRPr sz="2400"/>
            </a:p>
          </p:txBody>
        </p:sp>
        <p:sp>
          <p:nvSpPr>
            <p:cNvPr id="2535" name="Google Shape;2535;p8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121900" tIns="121900" rIns="121900" bIns="121900" anchor="ctr" anchorCtr="0">
              <a:noAutofit/>
            </a:bodyPr>
            <a:lstStyle/>
            <a:p>
              <a:endParaRPr sz="2400"/>
            </a:p>
          </p:txBody>
        </p:sp>
      </p:grpSp>
      <p:grpSp>
        <p:nvGrpSpPr>
          <p:cNvPr id="2536" name="Google Shape;2536;p81"/>
          <p:cNvGrpSpPr/>
          <p:nvPr/>
        </p:nvGrpSpPr>
        <p:grpSpPr>
          <a:xfrm>
            <a:off x="487900" y="336834"/>
            <a:ext cx="1599661" cy="1507039"/>
            <a:chOff x="365925" y="252625"/>
            <a:chExt cx="1199746" cy="1130279"/>
          </a:xfrm>
        </p:grpSpPr>
        <p:sp>
          <p:nvSpPr>
            <p:cNvPr id="2537" name="Google Shape;2537;p81"/>
            <p:cNvSpPr/>
            <p:nvPr/>
          </p:nvSpPr>
          <p:spPr>
            <a:xfrm>
              <a:off x="1114864" y="885316"/>
              <a:ext cx="167704" cy="158851"/>
            </a:xfrm>
            <a:custGeom>
              <a:avLst/>
              <a:gdLst/>
              <a:ahLst/>
              <a:cxnLst/>
              <a:rect l="l" t="t" r="r" b="b"/>
              <a:pathLst>
                <a:path w="2728" h="2584" extrusionOk="0">
                  <a:moveTo>
                    <a:pt x="1500" y="1"/>
                  </a:moveTo>
                  <a:cubicBezTo>
                    <a:pt x="1446" y="1"/>
                    <a:pt x="1391" y="3"/>
                    <a:pt x="1334" y="8"/>
                  </a:cubicBezTo>
                  <a:cubicBezTo>
                    <a:pt x="828" y="45"/>
                    <a:pt x="149" y="539"/>
                    <a:pt x="75" y="1218"/>
                  </a:cubicBezTo>
                  <a:cubicBezTo>
                    <a:pt x="1" y="1650"/>
                    <a:pt x="482" y="2428"/>
                    <a:pt x="1124" y="2539"/>
                  </a:cubicBezTo>
                  <a:cubicBezTo>
                    <a:pt x="1212" y="2568"/>
                    <a:pt x="1306" y="2584"/>
                    <a:pt x="1402" y="2584"/>
                  </a:cubicBezTo>
                  <a:cubicBezTo>
                    <a:pt x="1507" y="2584"/>
                    <a:pt x="1613" y="2565"/>
                    <a:pt x="1716" y="2526"/>
                  </a:cubicBezTo>
                  <a:lnTo>
                    <a:pt x="1704" y="2526"/>
                  </a:lnTo>
                  <a:cubicBezTo>
                    <a:pt x="1902" y="2465"/>
                    <a:pt x="2099" y="2366"/>
                    <a:pt x="2272" y="2230"/>
                  </a:cubicBezTo>
                  <a:lnTo>
                    <a:pt x="2272" y="2230"/>
                  </a:lnTo>
                  <a:cubicBezTo>
                    <a:pt x="2262" y="2240"/>
                    <a:pt x="2258" y="2244"/>
                    <a:pt x="2260" y="2244"/>
                  </a:cubicBezTo>
                  <a:cubicBezTo>
                    <a:pt x="2266" y="2244"/>
                    <a:pt x="2351" y="2176"/>
                    <a:pt x="2420" y="2107"/>
                  </a:cubicBezTo>
                  <a:cubicBezTo>
                    <a:pt x="2445" y="2057"/>
                    <a:pt x="2482" y="2020"/>
                    <a:pt x="2494" y="1971"/>
                  </a:cubicBezTo>
                  <a:cubicBezTo>
                    <a:pt x="2630" y="1749"/>
                    <a:pt x="2704" y="1489"/>
                    <a:pt x="2716" y="1230"/>
                  </a:cubicBezTo>
                  <a:cubicBezTo>
                    <a:pt x="2728" y="491"/>
                    <a:pt x="2275" y="1"/>
                    <a:pt x="1500"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2538" name="Google Shape;2538;p81"/>
            <p:cNvSpPr/>
            <p:nvPr/>
          </p:nvSpPr>
          <p:spPr>
            <a:xfrm>
              <a:off x="597375" y="406433"/>
              <a:ext cx="151044" cy="131126"/>
            </a:xfrm>
            <a:custGeom>
              <a:avLst/>
              <a:gdLst/>
              <a:ahLst/>
              <a:cxnLst/>
              <a:rect l="l" t="t" r="r" b="b"/>
              <a:pathLst>
                <a:path w="2457" h="2133" extrusionOk="0">
                  <a:moveTo>
                    <a:pt x="1620" y="1"/>
                  </a:moveTo>
                  <a:cubicBezTo>
                    <a:pt x="1569" y="1"/>
                    <a:pt x="1519" y="3"/>
                    <a:pt x="1469" y="9"/>
                  </a:cubicBezTo>
                  <a:lnTo>
                    <a:pt x="1420" y="9"/>
                  </a:lnTo>
                  <a:cubicBezTo>
                    <a:pt x="1395" y="9"/>
                    <a:pt x="1383" y="9"/>
                    <a:pt x="1358" y="22"/>
                  </a:cubicBezTo>
                  <a:lnTo>
                    <a:pt x="1383" y="9"/>
                  </a:lnTo>
                  <a:lnTo>
                    <a:pt x="1383" y="9"/>
                  </a:lnTo>
                  <a:cubicBezTo>
                    <a:pt x="1358" y="22"/>
                    <a:pt x="1308" y="34"/>
                    <a:pt x="1284" y="46"/>
                  </a:cubicBezTo>
                  <a:lnTo>
                    <a:pt x="1271" y="46"/>
                  </a:lnTo>
                  <a:cubicBezTo>
                    <a:pt x="593" y="281"/>
                    <a:pt x="0" y="1145"/>
                    <a:pt x="185" y="1614"/>
                  </a:cubicBezTo>
                  <a:cubicBezTo>
                    <a:pt x="370" y="2071"/>
                    <a:pt x="593" y="2120"/>
                    <a:pt x="1062" y="2132"/>
                  </a:cubicBezTo>
                  <a:cubicBezTo>
                    <a:pt x="1068" y="2132"/>
                    <a:pt x="1074" y="2133"/>
                    <a:pt x="1081" y="2133"/>
                  </a:cubicBezTo>
                  <a:cubicBezTo>
                    <a:pt x="1606" y="2133"/>
                    <a:pt x="2175" y="1633"/>
                    <a:pt x="2345" y="1132"/>
                  </a:cubicBezTo>
                  <a:cubicBezTo>
                    <a:pt x="2456" y="824"/>
                    <a:pt x="2419" y="491"/>
                    <a:pt x="2247" y="219"/>
                  </a:cubicBezTo>
                  <a:cubicBezTo>
                    <a:pt x="2163" y="83"/>
                    <a:pt x="1895" y="1"/>
                    <a:pt x="1620"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2539" name="Google Shape;2539;p81"/>
            <p:cNvSpPr/>
            <p:nvPr/>
          </p:nvSpPr>
          <p:spPr>
            <a:xfrm>
              <a:off x="1089045" y="567372"/>
              <a:ext cx="157929" cy="130266"/>
            </a:xfrm>
            <a:custGeom>
              <a:avLst/>
              <a:gdLst/>
              <a:ahLst/>
              <a:cxnLst/>
              <a:rect l="l" t="t" r="r" b="b"/>
              <a:pathLst>
                <a:path w="2569" h="2119" extrusionOk="0">
                  <a:moveTo>
                    <a:pt x="1249" y="0"/>
                  </a:moveTo>
                  <a:cubicBezTo>
                    <a:pt x="1113" y="0"/>
                    <a:pt x="976" y="19"/>
                    <a:pt x="840" y="57"/>
                  </a:cubicBezTo>
                  <a:cubicBezTo>
                    <a:pt x="507" y="193"/>
                    <a:pt x="223" y="465"/>
                    <a:pt x="75" y="798"/>
                  </a:cubicBezTo>
                  <a:cubicBezTo>
                    <a:pt x="13" y="971"/>
                    <a:pt x="1" y="1156"/>
                    <a:pt x="38" y="1341"/>
                  </a:cubicBezTo>
                  <a:cubicBezTo>
                    <a:pt x="50" y="1477"/>
                    <a:pt x="112" y="1600"/>
                    <a:pt x="198" y="1712"/>
                  </a:cubicBezTo>
                  <a:lnTo>
                    <a:pt x="211" y="1724"/>
                  </a:lnTo>
                  <a:cubicBezTo>
                    <a:pt x="248" y="1761"/>
                    <a:pt x="285" y="1798"/>
                    <a:pt x="334" y="1835"/>
                  </a:cubicBezTo>
                  <a:cubicBezTo>
                    <a:pt x="408" y="1897"/>
                    <a:pt x="495" y="1946"/>
                    <a:pt x="581" y="1995"/>
                  </a:cubicBezTo>
                  <a:cubicBezTo>
                    <a:pt x="692" y="2057"/>
                    <a:pt x="828" y="2094"/>
                    <a:pt x="951" y="2119"/>
                  </a:cubicBezTo>
                  <a:cubicBezTo>
                    <a:pt x="976" y="2115"/>
                    <a:pt x="1004" y="2113"/>
                    <a:pt x="1031" y="2113"/>
                  </a:cubicBezTo>
                  <a:cubicBezTo>
                    <a:pt x="1087" y="2113"/>
                    <a:pt x="1145" y="2119"/>
                    <a:pt x="1186" y="2119"/>
                  </a:cubicBezTo>
                  <a:cubicBezTo>
                    <a:pt x="1359" y="2119"/>
                    <a:pt x="1532" y="2094"/>
                    <a:pt x="1704" y="2045"/>
                  </a:cubicBezTo>
                  <a:cubicBezTo>
                    <a:pt x="1964" y="1934"/>
                    <a:pt x="2420" y="1687"/>
                    <a:pt x="2531" y="1440"/>
                  </a:cubicBezTo>
                  <a:cubicBezTo>
                    <a:pt x="2531" y="1441"/>
                    <a:pt x="2532" y="1442"/>
                    <a:pt x="2532" y="1442"/>
                  </a:cubicBezTo>
                  <a:cubicBezTo>
                    <a:pt x="2536" y="1442"/>
                    <a:pt x="2556" y="1387"/>
                    <a:pt x="2556" y="1354"/>
                  </a:cubicBezTo>
                  <a:cubicBezTo>
                    <a:pt x="2568" y="1218"/>
                    <a:pt x="2568" y="1082"/>
                    <a:pt x="2556" y="946"/>
                  </a:cubicBezTo>
                  <a:cubicBezTo>
                    <a:pt x="2531" y="798"/>
                    <a:pt x="2470" y="650"/>
                    <a:pt x="2383" y="527"/>
                  </a:cubicBezTo>
                  <a:cubicBezTo>
                    <a:pt x="2092" y="188"/>
                    <a:pt x="1680" y="0"/>
                    <a:pt x="1249"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2540" name="Google Shape;2540;p81"/>
            <p:cNvSpPr/>
            <p:nvPr/>
          </p:nvSpPr>
          <p:spPr>
            <a:xfrm>
              <a:off x="566208" y="672001"/>
              <a:ext cx="109364" cy="95901"/>
            </a:xfrm>
            <a:custGeom>
              <a:avLst/>
              <a:gdLst/>
              <a:ahLst/>
              <a:cxnLst/>
              <a:rect l="l" t="t" r="r" b="b"/>
              <a:pathLst>
                <a:path w="1779" h="1560" extrusionOk="0">
                  <a:moveTo>
                    <a:pt x="840" y="0"/>
                  </a:moveTo>
                  <a:cubicBezTo>
                    <a:pt x="770" y="0"/>
                    <a:pt x="700" y="7"/>
                    <a:pt x="630" y="22"/>
                  </a:cubicBezTo>
                  <a:cubicBezTo>
                    <a:pt x="495" y="59"/>
                    <a:pt x="371" y="121"/>
                    <a:pt x="273" y="207"/>
                  </a:cubicBezTo>
                  <a:cubicBezTo>
                    <a:pt x="137" y="343"/>
                    <a:pt x="38" y="516"/>
                    <a:pt x="1" y="701"/>
                  </a:cubicBezTo>
                  <a:lnTo>
                    <a:pt x="1" y="824"/>
                  </a:lnTo>
                  <a:cubicBezTo>
                    <a:pt x="1" y="842"/>
                    <a:pt x="7" y="938"/>
                    <a:pt x="6" y="955"/>
                  </a:cubicBezTo>
                  <a:lnTo>
                    <a:pt x="6" y="955"/>
                  </a:lnTo>
                  <a:cubicBezTo>
                    <a:pt x="5" y="945"/>
                    <a:pt x="3" y="934"/>
                    <a:pt x="1" y="923"/>
                  </a:cubicBezTo>
                  <a:lnTo>
                    <a:pt x="1" y="923"/>
                  </a:lnTo>
                  <a:cubicBezTo>
                    <a:pt x="4" y="948"/>
                    <a:pt x="5" y="958"/>
                    <a:pt x="6" y="958"/>
                  </a:cubicBezTo>
                  <a:cubicBezTo>
                    <a:pt x="6" y="958"/>
                    <a:pt x="6" y="957"/>
                    <a:pt x="6" y="955"/>
                  </a:cubicBezTo>
                  <a:lnTo>
                    <a:pt x="6" y="955"/>
                  </a:lnTo>
                  <a:cubicBezTo>
                    <a:pt x="17" y="1019"/>
                    <a:pt x="29" y="1082"/>
                    <a:pt x="50" y="1145"/>
                  </a:cubicBezTo>
                  <a:lnTo>
                    <a:pt x="50" y="1158"/>
                  </a:lnTo>
                  <a:cubicBezTo>
                    <a:pt x="87" y="1232"/>
                    <a:pt x="124" y="1293"/>
                    <a:pt x="186" y="1343"/>
                  </a:cubicBezTo>
                  <a:cubicBezTo>
                    <a:pt x="341" y="1494"/>
                    <a:pt x="545" y="1559"/>
                    <a:pt x="754" y="1559"/>
                  </a:cubicBezTo>
                  <a:cubicBezTo>
                    <a:pt x="1230" y="1559"/>
                    <a:pt x="1733" y="1221"/>
                    <a:pt x="1741" y="775"/>
                  </a:cubicBezTo>
                  <a:cubicBezTo>
                    <a:pt x="1778" y="590"/>
                    <a:pt x="1569" y="269"/>
                    <a:pt x="1482" y="207"/>
                  </a:cubicBezTo>
                  <a:cubicBezTo>
                    <a:pt x="1293" y="75"/>
                    <a:pt x="1068" y="0"/>
                    <a:pt x="840"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541" name="Google Shape;2541;p81"/>
            <p:cNvSpPr/>
            <p:nvPr/>
          </p:nvSpPr>
          <p:spPr>
            <a:xfrm>
              <a:off x="392482" y="277461"/>
              <a:ext cx="1123886" cy="1079132"/>
            </a:xfrm>
            <a:custGeom>
              <a:avLst/>
              <a:gdLst/>
              <a:ahLst/>
              <a:cxnLst/>
              <a:rect l="l" t="t" r="r" b="b"/>
              <a:pathLst>
                <a:path w="18282" h="17554" extrusionOk="0">
                  <a:moveTo>
                    <a:pt x="8888" y="1187"/>
                  </a:moveTo>
                  <a:cubicBezTo>
                    <a:pt x="8966" y="1187"/>
                    <a:pt x="9044" y="1194"/>
                    <a:pt x="9122" y="1206"/>
                  </a:cubicBezTo>
                  <a:cubicBezTo>
                    <a:pt x="9468" y="1231"/>
                    <a:pt x="9789" y="1354"/>
                    <a:pt x="10048" y="1564"/>
                  </a:cubicBezTo>
                  <a:cubicBezTo>
                    <a:pt x="10369" y="1836"/>
                    <a:pt x="10579" y="2231"/>
                    <a:pt x="10628" y="2638"/>
                  </a:cubicBezTo>
                  <a:cubicBezTo>
                    <a:pt x="10653" y="3008"/>
                    <a:pt x="10554" y="3379"/>
                    <a:pt x="10344" y="3687"/>
                  </a:cubicBezTo>
                  <a:cubicBezTo>
                    <a:pt x="10073" y="4033"/>
                    <a:pt x="9703" y="4292"/>
                    <a:pt x="9295" y="4453"/>
                  </a:cubicBezTo>
                  <a:cubicBezTo>
                    <a:pt x="9067" y="4549"/>
                    <a:pt x="8812" y="4598"/>
                    <a:pt x="8556" y="4598"/>
                  </a:cubicBezTo>
                  <a:cubicBezTo>
                    <a:pt x="7897" y="4598"/>
                    <a:pt x="7234" y="4278"/>
                    <a:pt x="7012" y="3638"/>
                  </a:cubicBezTo>
                  <a:cubicBezTo>
                    <a:pt x="6876" y="3230"/>
                    <a:pt x="6888" y="2798"/>
                    <a:pt x="7061" y="2416"/>
                  </a:cubicBezTo>
                  <a:cubicBezTo>
                    <a:pt x="7271" y="2033"/>
                    <a:pt x="7579" y="1700"/>
                    <a:pt x="7950" y="1478"/>
                  </a:cubicBezTo>
                  <a:cubicBezTo>
                    <a:pt x="8036" y="1428"/>
                    <a:pt x="8135" y="1379"/>
                    <a:pt x="8221" y="1342"/>
                  </a:cubicBezTo>
                  <a:cubicBezTo>
                    <a:pt x="8433" y="1241"/>
                    <a:pt x="8659" y="1187"/>
                    <a:pt x="8888" y="1187"/>
                  </a:cubicBezTo>
                  <a:close/>
                  <a:moveTo>
                    <a:pt x="5098" y="1712"/>
                  </a:moveTo>
                  <a:cubicBezTo>
                    <a:pt x="5432" y="1712"/>
                    <a:pt x="5740" y="1873"/>
                    <a:pt x="5938" y="2144"/>
                  </a:cubicBezTo>
                  <a:cubicBezTo>
                    <a:pt x="6123" y="2477"/>
                    <a:pt x="6184" y="2873"/>
                    <a:pt x="6086" y="3243"/>
                  </a:cubicBezTo>
                  <a:cubicBezTo>
                    <a:pt x="5913" y="3811"/>
                    <a:pt x="5518" y="4280"/>
                    <a:pt x="4975" y="4514"/>
                  </a:cubicBezTo>
                  <a:cubicBezTo>
                    <a:pt x="4771" y="4594"/>
                    <a:pt x="4555" y="4635"/>
                    <a:pt x="4339" y="4635"/>
                  </a:cubicBezTo>
                  <a:cubicBezTo>
                    <a:pt x="4123" y="4635"/>
                    <a:pt x="3907" y="4594"/>
                    <a:pt x="3703" y="4514"/>
                  </a:cubicBezTo>
                  <a:cubicBezTo>
                    <a:pt x="3271" y="4329"/>
                    <a:pt x="3037" y="3700"/>
                    <a:pt x="3099" y="3477"/>
                  </a:cubicBezTo>
                  <a:cubicBezTo>
                    <a:pt x="3160" y="2687"/>
                    <a:pt x="3839" y="1984"/>
                    <a:pt x="4580" y="1762"/>
                  </a:cubicBezTo>
                  <a:cubicBezTo>
                    <a:pt x="4629" y="1749"/>
                    <a:pt x="4666" y="1749"/>
                    <a:pt x="4716" y="1749"/>
                  </a:cubicBezTo>
                  <a:cubicBezTo>
                    <a:pt x="4839" y="1712"/>
                    <a:pt x="4962" y="1712"/>
                    <a:pt x="5098" y="1712"/>
                  </a:cubicBezTo>
                  <a:close/>
                  <a:moveTo>
                    <a:pt x="12534" y="4309"/>
                  </a:moveTo>
                  <a:cubicBezTo>
                    <a:pt x="13285" y="4309"/>
                    <a:pt x="14109" y="4768"/>
                    <a:pt x="14270" y="5526"/>
                  </a:cubicBezTo>
                  <a:cubicBezTo>
                    <a:pt x="14381" y="6193"/>
                    <a:pt x="14233" y="6526"/>
                    <a:pt x="13665" y="6872"/>
                  </a:cubicBezTo>
                  <a:cubicBezTo>
                    <a:pt x="13591" y="6934"/>
                    <a:pt x="13492" y="6995"/>
                    <a:pt x="13393" y="7032"/>
                  </a:cubicBezTo>
                  <a:cubicBezTo>
                    <a:pt x="13261" y="7154"/>
                    <a:pt x="12860" y="7246"/>
                    <a:pt x="12485" y="7246"/>
                  </a:cubicBezTo>
                  <a:cubicBezTo>
                    <a:pt x="12442" y="7246"/>
                    <a:pt x="12399" y="7245"/>
                    <a:pt x="12356" y="7242"/>
                  </a:cubicBezTo>
                  <a:cubicBezTo>
                    <a:pt x="11998" y="7205"/>
                    <a:pt x="11665" y="7057"/>
                    <a:pt x="11394" y="6847"/>
                  </a:cubicBezTo>
                  <a:cubicBezTo>
                    <a:pt x="10999" y="6526"/>
                    <a:pt x="10826" y="5872"/>
                    <a:pt x="11073" y="5292"/>
                  </a:cubicBezTo>
                  <a:cubicBezTo>
                    <a:pt x="11320" y="4798"/>
                    <a:pt x="11801" y="4378"/>
                    <a:pt x="12369" y="4317"/>
                  </a:cubicBezTo>
                  <a:cubicBezTo>
                    <a:pt x="12423" y="4312"/>
                    <a:pt x="12479" y="4309"/>
                    <a:pt x="12534" y="4309"/>
                  </a:cubicBezTo>
                  <a:close/>
                  <a:moveTo>
                    <a:pt x="3779" y="6038"/>
                  </a:moveTo>
                  <a:cubicBezTo>
                    <a:pt x="4367" y="6038"/>
                    <a:pt x="4888" y="6473"/>
                    <a:pt x="4962" y="7094"/>
                  </a:cubicBezTo>
                  <a:cubicBezTo>
                    <a:pt x="4975" y="7551"/>
                    <a:pt x="4728" y="7971"/>
                    <a:pt x="4321" y="8180"/>
                  </a:cubicBezTo>
                  <a:cubicBezTo>
                    <a:pt x="4077" y="8315"/>
                    <a:pt x="3829" y="8372"/>
                    <a:pt x="3598" y="8372"/>
                  </a:cubicBezTo>
                  <a:cubicBezTo>
                    <a:pt x="3149" y="8372"/>
                    <a:pt x="2763" y="8157"/>
                    <a:pt x="2592" y="7872"/>
                  </a:cubicBezTo>
                  <a:cubicBezTo>
                    <a:pt x="2555" y="7773"/>
                    <a:pt x="2518" y="7761"/>
                    <a:pt x="2518" y="7674"/>
                  </a:cubicBezTo>
                  <a:cubicBezTo>
                    <a:pt x="2517" y="7675"/>
                    <a:pt x="2516" y="7676"/>
                    <a:pt x="2515" y="7676"/>
                  </a:cubicBezTo>
                  <a:cubicBezTo>
                    <a:pt x="2490" y="7676"/>
                    <a:pt x="2457" y="7461"/>
                    <a:pt x="2457" y="7390"/>
                  </a:cubicBezTo>
                  <a:cubicBezTo>
                    <a:pt x="2444" y="7008"/>
                    <a:pt x="2605" y="6637"/>
                    <a:pt x="2901" y="6403"/>
                  </a:cubicBezTo>
                  <a:cubicBezTo>
                    <a:pt x="3061" y="6230"/>
                    <a:pt x="3271" y="6119"/>
                    <a:pt x="3506" y="6070"/>
                  </a:cubicBezTo>
                  <a:cubicBezTo>
                    <a:pt x="3598" y="6048"/>
                    <a:pt x="3689" y="6038"/>
                    <a:pt x="3779" y="6038"/>
                  </a:cubicBezTo>
                  <a:close/>
                  <a:moveTo>
                    <a:pt x="13248" y="9489"/>
                  </a:moveTo>
                  <a:cubicBezTo>
                    <a:pt x="13803" y="9489"/>
                    <a:pt x="14330" y="9708"/>
                    <a:pt x="14640" y="10205"/>
                  </a:cubicBezTo>
                  <a:cubicBezTo>
                    <a:pt x="14776" y="10452"/>
                    <a:pt x="14850" y="10736"/>
                    <a:pt x="14862" y="11019"/>
                  </a:cubicBezTo>
                  <a:cubicBezTo>
                    <a:pt x="14875" y="11254"/>
                    <a:pt x="14825" y="11489"/>
                    <a:pt x="14727" y="11698"/>
                  </a:cubicBezTo>
                  <a:lnTo>
                    <a:pt x="14714" y="11723"/>
                  </a:lnTo>
                  <a:cubicBezTo>
                    <a:pt x="14702" y="11760"/>
                    <a:pt x="14689" y="11809"/>
                    <a:pt x="14665" y="11847"/>
                  </a:cubicBezTo>
                  <a:cubicBezTo>
                    <a:pt x="14665" y="11884"/>
                    <a:pt x="14652" y="11921"/>
                    <a:pt x="14628" y="11958"/>
                  </a:cubicBezTo>
                  <a:cubicBezTo>
                    <a:pt x="14628" y="11982"/>
                    <a:pt x="14615" y="12007"/>
                    <a:pt x="14591" y="12032"/>
                  </a:cubicBezTo>
                  <a:cubicBezTo>
                    <a:pt x="14504" y="12204"/>
                    <a:pt x="14369" y="12340"/>
                    <a:pt x="14220" y="12451"/>
                  </a:cubicBezTo>
                  <a:cubicBezTo>
                    <a:pt x="14023" y="12612"/>
                    <a:pt x="13788" y="12723"/>
                    <a:pt x="13554" y="12797"/>
                  </a:cubicBezTo>
                  <a:lnTo>
                    <a:pt x="13591" y="12772"/>
                  </a:lnTo>
                  <a:lnTo>
                    <a:pt x="13591" y="12772"/>
                  </a:lnTo>
                  <a:cubicBezTo>
                    <a:pt x="13457" y="12837"/>
                    <a:pt x="13309" y="12863"/>
                    <a:pt x="13159" y="12863"/>
                  </a:cubicBezTo>
                  <a:cubicBezTo>
                    <a:pt x="12934" y="12863"/>
                    <a:pt x="12704" y="12804"/>
                    <a:pt x="12505" y="12723"/>
                  </a:cubicBezTo>
                  <a:cubicBezTo>
                    <a:pt x="11813" y="12464"/>
                    <a:pt x="11110" y="11439"/>
                    <a:pt x="11579" y="10550"/>
                  </a:cubicBezTo>
                  <a:cubicBezTo>
                    <a:pt x="11850" y="10020"/>
                    <a:pt x="12344" y="9637"/>
                    <a:pt x="12924" y="9514"/>
                  </a:cubicBezTo>
                  <a:cubicBezTo>
                    <a:pt x="13032" y="9497"/>
                    <a:pt x="13141" y="9489"/>
                    <a:pt x="13248" y="9489"/>
                  </a:cubicBezTo>
                  <a:close/>
                  <a:moveTo>
                    <a:pt x="8578" y="1"/>
                  </a:moveTo>
                  <a:cubicBezTo>
                    <a:pt x="7363" y="1"/>
                    <a:pt x="6118" y="202"/>
                    <a:pt x="4901" y="601"/>
                  </a:cubicBezTo>
                  <a:cubicBezTo>
                    <a:pt x="3728" y="984"/>
                    <a:pt x="1815" y="1984"/>
                    <a:pt x="778" y="4539"/>
                  </a:cubicBezTo>
                  <a:cubicBezTo>
                    <a:pt x="568" y="5057"/>
                    <a:pt x="408" y="5600"/>
                    <a:pt x="296" y="6156"/>
                  </a:cubicBezTo>
                  <a:cubicBezTo>
                    <a:pt x="111" y="7094"/>
                    <a:pt x="0" y="8489"/>
                    <a:pt x="605" y="9723"/>
                  </a:cubicBezTo>
                  <a:cubicBezTo>
                    <a:pt x="1377" y="11314"/>
                    <a:pt x="3248" y="12356"/>
                    <a:pt x="5272" y="12356"/>
                  </a:cubicBezTo>
                  <a:cubicBezTo>
                    <a:pt x="5415" y="12356"/>
                    <a:pt x="5559" y="12351"/>
                    <a:pt x="5703" y="12340"/>
                  </a:cubicBezTo>
                  <a:cubicBezTo>
                    <a:pt x="5851" y="12328"/>
                    <a:pt x="5987" y="12316"/>
                    <a:pt x="6123" y="12303"/>
                  </a:cubicBezTo>
                  <a:cubicBezTo>
                    <a:pt x="6259" y="12291"/>
                    <a:pt x="6431" y="12279"/>
                    <a:pt x="6592" y="12266"/>
                  </a:cubicBezTo>
                  <a:lnTo>
                    <a:pt x="6654" y="12266"/>
                  </a:lnTo>
                  <a:cubicBezTo>
                    <a:pt x="6592" y="12254"/>
                    <a:pt x="6518" y="12242"/>
                    <a:pt x="6456" y="12229"/>
                  </a:cubicBezTo>
                  <a:cubicBezTo>
                    <a:pt x="5592" y="12118"/>
                    <a:pt x="4506" y="12192"/>
                    <a:pt x="3592" y="11908"/>
                  </a:cubicBezTo>
                  <a:cubicBezTo>
                    <a:pt x="2308" y="11501"/>
                    <a:pt x="1284" y="10538"/>
                    <a:pt x="790" y="9291"/>
                  </a:cubicBezTo>
                  <a:cubicBezTo>
                    <a:pt x="691" y="9007"/>
                    <a:pt x="617" y="8723"/>
                    <a:pt x="580" y="8440"/>
                  </a:cubicBezTo>
                  <a:cubicBezTo>
                    <a:pt x="469" y="7971"/>
                    <a:pt x="420" y="7501"/>
                    <a:pt x="420" y="7032"/>
                  </a:cubicBezTo>
                  <a:cubicBezTo>
                    <a:pt x="432" y="6551"/>
                    <a:pt x="494" y="6082"/>
                    <a:pt x="580" y="5625"/>
                  </a:cubicBezTo>
                  <a:cubicBezTo>
                    <a:pt x="617" y="5551"/>
                    <a:pt x="630" y="5366"/>
                    <a:pt x="667" y="5255"/>
                  </a:cubicBezTo>
                  <a:cubicBezTo>
                    <a:pt x="695" y="5198"/>
                    <a:pt x="731" y="5156"/>
                    <a:pt x="779" y="5156"/>
                  </a:cubicBezTo>
                  <a:cubicBezTo>
                    <a:pt x="794" y="5156"/>
                    <a:pt x="810" y="5160"/>
                    <a:pt x="827" y="5168"/>
                  </a:cubicBezTo>
                  <a:cubicBezTo>
                    <a:pt x="852" y="5181"/>
                    <a:pt x="877" y="5218"/>
                    <a:pt x="877" y="5255"/>
                  </a:cubicBezTo>
                  <a:cubicBezTo>
                    <a:pt x="840" y="5477"/>
                    <a:pt x="815" y="5699"/>
                    <a:pt x="803" y="5934"/>
                  </a:cubicBezTo>
                  <a:cubicBezTo>
                    <a:pt x="716" y="6588"/>
                    <a:pt x="704" y="7255"/>
                    <a:pt x="741" y="7921"/>
                  </a:cubicBezTo>
                  <a:cubicBezTo>
                    <a:pt x="778" y="8291"/>
                    <a:pt x="840" y="8662"/>
                    <a:pt x="938" y="9020"/>
                  </a:cubicBezTo>
                  <a:cubicBezTo>
                    <a:pt x="1284" y="9933"/>
                    <a:pt x="1938" y="10699"/>
                    <a:pt x="2790" y="11192"/>
                  </a:cubicBezTo>
                  <a:cubicBezTo>
                    <a:pt x="3284" y="11526"/>
                    <a:pt x="3827" y="11760"/>
                    <a:pt x="4419" y="11871"/>
                  </a:cubicBezTo>
                  <a:cubicBezTo>
                    <a:pt x="4780" y="11927"/>
                    <a:pt x="5148" y="11955"/>
                    <a:pt x="5513" y="11955"/>
                  </a:cubicBezTo>
                  <a:cubicBezTo>
                    <a:pt x="5634" y="11955"/>
                    <a:pt x="5756" y="11951"/>
                    <a:pt x="5876" y="11945"/>
                  </a:cubicBezTo>
                  <a:cubicBezTo>
                    <a:pt x="6089" y="11917"/>
                    <a:pt x="6302" y="11904"/>
                    <a:pt x="6515" y="11904"/>
                  </a:cubicBezTo>
                  <a:cubicBezTo>
                    <a:pt x="6586" y="11904"/>
                    <a:pt x="6657" y="11905"/>
                    <a:pt x="6728" y="11908"/>
                  </a:cubicBezTo>
                  <a:cubicBezTo>
                    <a:pt x="7061" y="11933"/>
                    <a:pt x="7394" y="12019"/>
                    <a:pt x="7703" y="12155"/>
                  </a:cubicBezTo>
                  <a:cubicBezTo>
                    <a:pt x="7925" y="12279"/>
                    <a:pt x="8135" y="12427"/>
                    <a:pt x="8320" y="12599"/>
                  </a:cubicBezTo>
                  <a:cubicBezTo>
                    <a:pt x="8406" y="12674"/>
                    <a:pt x="8480" y="12760"/>
                    <a:pt x="8555" y="12834"/>
                  </a:cubicBezTo>
                  <a:cubicBezTo>
                    <a:pt x="9011" y="13291"/>
                    <a:pt x="9320" y="13883"/>
                    <a:pt x="9431" y="14525"/>
                  </a:cubicBezTo>
                  <a:cubicBezTo>
                    <a:pt x="9678" y="15846"/>
                    <a:pt x="10604" y="16994"/>
                    <a:pt x="11715" y="17377"/>
                  </a:cubicBezTo>
                  <a:cubicBezTo>
                    <a:pt x="12062" y="17495"/>
                    <a:pt x="12437" y="17553"/>
                    <a:pt x="12821" y="17553"/>
                  </a:cubicBezTo>
                  <a:cubicBezTo>
                    <a:pt x="13678" y="17553"/>
                    <a:pt x="14581" y="17264"/>
                    <a:pt x="15331" y="16710"/>
                  </a:cubicBezTo>
                  <a:cubicBezTo>
                    <a:pt x="16282" y="16006"/>
                    <a:pt x="17047" y="14871"/>
                    <a:pt x="17455" y="13525"/>
                  </a:cubicBezTo>
                  <a:cubicBezTo>
                    <a:pt x="18158" y="11266"/>
                    <a:pt x="18282" y="7921"/>
                    <a:pt x="16985" y="5107"/>
                  </a:cubicBezTo>
                  <a:lnTo>
                    <a:pt x="16985" y="5107"/>
                  </a:lnTo>
                  <a:cubicBezTo>
                    <a:pt x="17541" y="6391"/>
                    <a:pt x="17689" y="7798"/>
                    <a:pt x="17812" y="9180"/>
                  </a:cubicBezTo>
                  <a:cubicBezTo>
                    <a:pt x="17837" y="9649"/>
                    <a:pt x="17837" y="10118"/>
                    <a:pt x="17800" y="10575"/>
                  </a:cubicBezTo>
                  <a:cubicBezTo>
                    <a:pt x="17775" y="10736"/>
                    <a:pt x="17763" y="10896"/>
                    <a:pt x="17738" y="11056"/>
                  </a:cubicBezTo>
                  <a:cubicBezTo>
                    <a:pt x="17701" y="11328"/>
                    <a:pt x="17664" y="11587"/>
                    <a:pt x="17615" y="11859"/>
                  </a:cubicBezTo>
                  <a:cubicBezTo>
                    <a:pt x="17455" y="12785"/>
                    <a:pt x="17146" y="13698"/>
                    <a:pt x="16702" y="14537"/>
                  </a:cubicBezTo>
                  <a:cubicBezTo>
                    <a:pt x="16467" y="15007"/>
                    <a:pt x="16146" y="15439"/>
                    <a:pt x="15776" y="15821"/>
                  </a:cubicBezTo>
                  <a:cubicBezTo>
                    <a:pt x="15492" y="16117"/>
                    <a:pt x="15196" y="16389"/>
                    <a:pt x="14875" y="16636"/>
                  </a:cubicBezTo>
                  <a:cubicBezTo>
                    <a:pt x="14381" y="16932"/>
                    <a:pt x="13838" y="17105"/>
                    <a:pt x="13270" y="17167"/>
                  </a:cubicBezTo>
                  <a:cubicBezTo>
                    <a:pt x="13175" y="17175"/>
                    <a:pt x="13079" y="17180"/>
                    <a:pt x="12983" y="17180"/>
                  </a:cubicBezTo>
                  <a:cubicBezTo>
                    <a:pt x="12399" y="17180"/>
                    <a:pt x="11816" y="17019"/>
                    <a:pt x="11307" y="16722"/>
                  </a:cubicBezTo>
                  <a:cubicBezTo>
                    <a:pt x="11110" y="16574"/>
                    <a:pt x="10937" y="16401"/>
                    <a:pt x="10813" y="16192"/>
                  </a:cubicBezTo>
                  <a:cubicBezTo>
                    <a:pt x="10468" y="15710"/>
                    <a:pt x="10184" y="15179"/>
                    <a:pt x="9986" y="14612"/>
                  </a:cubicBezTo>
                  <a:cubicBezTo>
                    <a:pt x="9929" y="14497"/>
                    <a:pt x="9957" y="14350"/>
                    <a:pt x="10081" y="14350"/>
                  </a:cubicBezTo>
                  <a:cubicBezTo>
                    <a:pt x="10090" y="14350"/>
                    <a:pt x="10100" y="14351"/>
                    <a:pt x="10110" y="14352"/>
                  </a:cubicBezTo>
                  <a:lnTo>
                    <a:pt x="10122" y="14352"/>
                  </a:lnTo>
                  <a:cubicBezTo>
                    <a:pt x="10159" y="14377"/>
                    <a:pt x="10196" y="14402"/>
                    <a:pt x="10209" y="14451"/>
                  </a:cubicBezTo>
                  <a:cubicBezTo>
                    <a:pt x="10332" y="14698"/>
                    <a:pt x="10431" y="14957"/>
                    <a:pt x="10517" y="15216"/>
                  </a:cubicBezTo>
                  <a:cubicBezTo>
                    <a:pt x="10690" y="15599"/>
                    <a:pt x="10925" y="15945"/>
                    <a:pt x="11208" y="16253"/>
                  </a:cubicBezTo>
                  <a:cubicBezTo>
                    <a:pt x="11590" y="16616"/>
                    <a:pt x="12302" y="16769"/>
                    <a:pt x="12910" y="16769"/>
                  </a:cubicBezTo>
                  <a:cubicBezTo>
                    <a:pt x="13108" y="16769"/>
                    <a:pt x="13294" y="16753"/>
                    <a:pt x="13455" y="16722"/>
                  </a:cubicBezTo>
                  <a:cubicBezTo>
                    <a:pt x="14307" y="16562"/>
                    <a:pt x="14702" y="16340"/>
                    <a:pt x="15270" y="15747"/>
                  </a:cubicBezTo>
                  <a:cubicBezTo>
                    <a:pt x="15677" y="15327"/>
                    <a:pt x="15986" y="15044"/>
                    <a:pt x="16245" y="14599"/>
                  </a:cubicBezTo>
                  <a:cubicBezTo>
                    <a:pt x="16702" y="13784"/>
                    <a:pt x="17035" y="12920"/>
                    <a:pt x="17232" y="12007"/>
                  </a:cubicBezTo>
                  <a:cubicBezTo>
                    <a:pt x="17763" y="9736"/>
                    <a:pt x="17578" y="7341"/>
                    <a:pt x="16689" y="5181"/>
                  </a:cubicBezTo>
                  <a:cubicBezTo>
                    <a:pt x="16627" y="5020"/>
                    <a:pt x="16553" y="4860"/>
                    <a:pt x="16479" y="4699"/>
                  </a:cubicBezTo>
                  <a:cubicBezTo>
                    <a:pt x="16158" y="4020"/>
                    <a:pt x="15837" y="3305"/>
                    <a:pt x="15393" y="2737"/>
                  </a:cubicBezTo>
                  <a:cubicBezTo>
                    <a:pt x="14467" y="1786"/>
                    <a:pt x="13344" y="1058"/>
                    <a:pt x="12097" y="614"/>
                  </a:cubicBezTo>
                  <a:cubicBezTo>
                    <a:pt x="10994" y="205"/>
                    <a:pt x="9801" y="1"/>
                    <a:pt x="8578"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2542" name="Google Shape;2542;p81"/>
            <p:cNvSpPr/>
            <p:nvPr/>
          </p:nvSpPr>
          <p:spPr>
            <a:xfrm>
              <a:off x="836386" y="375881"/>
              <a:ext cx="189036" cy="160019"/>
            </a:xfrm>
            <a:custGeom>
              <a:avLst/>
              <a:gdLst/>
              <a:ahLst/>
              <a:cxnLst/>
              <a:rect l="l" t="t" r="r" b="b"/>
              <a:pathLst>
                <a:path w="3075" h="2603" extrusionOk="0">
                  <a:moveTo>
                    <a:pt x="1617" y="0"/>
                  </a:moveTo>
                  <a:cubicBezTo>
                    <a:pt x="1037" y="49"/>
                    <a:pt x="457" y="494"/>
                    <a:pt x="210" y="951"/>
                  </a:cubicBezTo>
                  <a:cubicBezTo>
                    <a:pt x="0" y="1370"/>
                    <a:pt x="62" y="1876"/>
                    <a:pt x="371" y="2234"/>
                  </a:cubicBezTo>
                  <a:cubicBezTo>
                    <a:pt x="625" y="2482"/>
                    <a:pt x="966" y="2603"/>
                    <a:pt x="1322" y="2603"/>
                  </a:cubicBezTo>
                  <a:cubicBezTo>
                    <a:pt x="1639" y="2603"/>
                    <a:pt x="1968" y="2507"/>
                    <a:pt x="2259" y="2321"/>
                  </a:cubicBezTo>
                  <a:cubicBezTo>
                    <a:pt x="2716" y="2037"/>
                    <a:pt x="2877" y="1876"/>
                    <a:pt x="3012" y="1333"/>
                  </a:cubicBezTo>
                  <a:cubicBezTo>
                    <a:pt x="3074" y="1012"/>
                    <a:pt x="2926" y="580"/>
                    <a:pt x="2593" y="272"/>
                  </a:cubicBezTo>
                  <a:cubicBezTo>
                    <a:pt x="2543" y="235"/>
                    <a:pt x="2494" y="198"/>
                    <a:pt x="2432" y="173"/>
                  </a:cubicBezTo>
                  <a:lnTo>
                    <a:pt x="2383" y="173"/>
                  </a:lnTo>
                  <a:cubicBezTo>
                    <a:pt x="2235" y="111"/>
                    <a:pt x="2087" y="49"/>
                    <a:pt x="1938" y="12"/>
                  </a:cubicBezTo>
                  <a:cubicBezTo>
                    <a:pt x="1914" y="0"/>
                    <a:pt x="1877" y="0"/>
                    <a:pt x="1852"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543" name="Google Shape;2543;p81"/>
            <p:cNvSpPr/>
            <p:nvPr/>
          </p:nvSpPr>
          <p:spPr>
            <a:xfrm>
              <a:off x="542724" y="648641"/>
              <a:ext cx="156392" cy="143237"/>
            </a:xfrm>
            <a:custGeom>
              <a:avLst/>
              <a:gdLst/>
              <a:ahLst/>
              <a:cxnLst/>
              <a:rect l="l" t="t" r="r" b="b"/>
              <a:pathLst>
                <a:path w="2544" h="2330" extrusionOk="0">
                  <a:moveTo>
                    <a:pt x="1229" y="380"/>
                  </a:moveTo>
                  <a:cubicBezTo>
                    <a:pt x="1462" y="380"/>
                    <a:pt x="1685" y="455"/>
                    <a:pt x="1864" y="587"/>
                  </a:cubicBezTo>
                  <a:cubicBezTo>
                    <a:pt x="1951" y="649"/>
                    <a:pt x="2160" y="970"/>
                    <a:pt x="2123" y="1155"/>
                  </a:cubicBezTo>
                  <a:cubicBezTo>
                    <a:pt x="2115" y="1601"/>
                    <a:pt x="1612" y="1939"/>
                    <a:pt x="1136" y="1939"/>
                  </a:cubicBezTo>
                  <a:cubicBezTo>
                    <a:pt x="927" y="1939"/>
                    <a:pt x="723" y="1874"/>
                    <a:pt x="568" y="1723"/>
                  </a:cubicBezTo>
                  <a:cubicBezTo>
                    <a:pt x="506" y="1673"/>
                    <a:pt x="469" y="1612"/>
                    <a:pt x="432" y="1538"/>
                  </a:cubicBezTo>
                  <a:lnTo>
                    <a:pt x="432" y="1525"/>
                  </a:lnTo>
                  <a:cubicBezTo>
                    <a:pt x="422" y="1461"/>
                    <a:pt x="402" y="1397"/>
                    <a:pt x="388" y="1332"/>
                  </a:cubicBezTo>
                  <a:lnTo>
                    <a:pt x="388" y="1332"/>
                  </a:lnTo>
                  <a:cubicBezTo>
                    <a:pt x="388" y="1307"/>
                    <a:pt x="383" y="1228"/>
                    <a:pt x="383" y="1204"/>
                  </a:cubicBezTo>
                  <a:lnTo>
                    <a:pt x="383" y="1081"/>
                  </a:lnTo>
                  <a:cubicBezTo>
                    <a:pt x="420" y="896"/>
                    <a:pt x="519" y="723"/>
                    <a:pt x="655" y="587"/>
                  </a:cubicBezTo>
                  <a:cubicBezTo>
                    <a:pt x="766" y="501"/>
                    <a:pt x="889" y="439"/>
                    <a:pt x="1012" y="402"/>
                  </a:cubicBezTo>
                  <a:cubicBezTo>
                    <a:pt x="1085" y="387"/>
                    <a:pt x="1157" y="380"/>
                    <a:pt x="1229" y="380"/>
                  </a:cubicBezTo>
                  <a:close/>
                  <a:moveTo>
                    <a:pt x="1336" y="0"/>
                  </a:moveTo>
                  <a:cubicBezTo>
                    <a:pt x="1246" y="0"/>
                    <a:pt x="1154" y="10"/>
                    <a:pt x="1062" y="32"/>
                  </a:cubicBezTo>
                  <a:cubicBezTo>
                    <a:pt x="827" y="81"/>
                    <a:pt x="617" y="192"/>
                    <a:pt x="457" y="365"/>
                  </a:cubicBezTo>
                  <a:cubicBezTo>
                    <a:pt x="161" y="599"/>
                    <a:pt x="0" y="970"/>
                    <a:pt x="13" y="1352"/>
                  </a:cubicBezTo>
                  <a:cubicBezTo>
                    <a:pt x="13" y="1423"/>
                    <a:pt x="57" y="1638"/>
                    <a:pt x="72" y="1638"/>
                  </a:cubicBezTo>
                  <a:cubicBezTo>
                    <a:pt x="73" y="1638"/>
                    <a:pt x="74" y="1637"/>
                    <a:pt x="74" y="1636"/>
                  </a:cubicBezTo>
                  <a:cubicBezTo>
                    <a:pt x="74" y="1723"/>
                    <a:pt x="111" y="1735"/>
                    <a:pt x="148" y="1821"/>
                  </a:cubicBezTo>
                  <a:cubicBezTo>
                    <a:pt x="318" y="2113"/>
                    <a:pt x="701" y="2330"/>
                    <a:pt x="1146" y="2330"/>
                  </a:cubicBezTo>
                  <a:cubicBezTo>
                    <a:pt x="1379" y="2330"/>
                    <a:pt x="1630" y="2270"/>
                    <a:pt x="1877" y="2130"/>
                  </a:cubicBezTo>
                  <a:cubicBezTo>
                    <a:pt x="2284" y="1933"/>
                    <a:pt x="2543" y="1500"/>
                    <a:pt x="2518" y="1044"/>
                  </a:cubicBezTo>
                  <a:cubicBezTo>
                    <a:pt x="2444" y="434"/>
                    <a:pt x="1923" y="0"/>
                    <a:pt x="1336"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44" name="Google Shape;2544;p81"/>
            <p:cNvSpPr/>
            <p:nvPr/>
          </p:nvSpPr>
          <p:spPr>
            <a:xfrm>
              <a:off x="365925" y="252625"/>
              <a:ext cx="1199746" cy="1130279"/>
            </a:xfrm>
            <a:custGeom>
              <a:avLst/>
              <a:gdLst/>
              <a:ahLst/>
              <a:cxnLst/>
              <a:rect l="l" t="t" r="r" b="b"/>
              <a:pathLst>
                <a:path w="19516" h="18386" extrusionOk="0">
                  <a:moveTo>
                    <a:pt x="8983" y="423"/>
                  </a:moveTo>
                  <a:cubicBezTo>
                    <a:pt x="10218" y="423"/>
                    <a:pt x="11424" y="630"/>
                    <a:pt x="12542" y="1042"/>
                  </a:cubicBezTo>
                  <a:cubicBezTo>
                    <a:pt x="13776" y="1487"/>
                    <a:pt x="14912" y="2215"/>
                    <a:pt x="15825" y="3165"/>
                  </a:cubicBezTo>
                  <a:cubicBezTo>
                    <a:pt x="16269" y="3733"/>
                    <a:pt x="16603" y="4437"/>
                    <a:pt x="16911" y="5128"/>
                  </a:cubicBezTo>
                  <a:cubicBezTo>
                    <a:pt x="17973" y="7412"/>
                    <a:pt x="18232" y="9979"/>
                    <a:pt x="17652" y="12436"/>
                  </a:cubicBezTo>
                  <a:cubicBezTo>
                    <a:pt x="17467" y="13337"/>
                    <a:pt x="17134" y="14213"/>
                    <a:pt x="16677" y="15016"/>
                  </a:cubicBezTo>
                  <a:cubicBezTo>
                    <a:pt x="16418" y="15472"/>
                    <a:pt x="16109" y="15744"/>
                    <a:pt x="15702" y="16176"/>
                  </a:cubicBezTo>
                  <a:cubicBezTo>
                    <a:pt x="15134" y="16768"/>
                    <a:pt x="14739" y="16978"/>
                    <a:pt x="13887" y="17151"/>
                  </a:cubicBezTo>
                  <a:cubicBezTo>
                    <a:pt x="13726" y="17181"/>
                    <a:pt x="13540" y="17198"/>
                    <a:pt x="13341" y="17198"/>
                  </a:cubicBezTo>
                  <a:cubicBezTo>
                    <a:pt x="12733" y="17198"/>
                    <a:pt x="12019" y="17045"/>
                    <a:pt x="11628" y="16682"/>
                  </a:cubicBezTo>
                  <a:cubicBezTo>
                    <a:pt x="11357" y="16373"/>
                    <a:pt x="11122" y="16015"/>
                    <a:pt x="10949" y="15645"/>
                  </a:cubicBezTo>
                  <a:cubicBezTo>
                    <a:pt x="10863" y="15374"/>
                    <a:pt x="10764" y="15114"/>
                    <a:pt x="10641" y="14867"/>
                  </a:cubicBezTo>
                  <a:cubicBezTo>
                    <a:pt x="10628" y="14818"/>
                    <a:pt x="10591" y="14781"/>
                    <a:pt x="10542" y="14769"/>
                  </a:cubicBezTo>
                  <a:cubicBezTo>
                    <a:pt x="10526" y="14765"/>
                    <a:pt x="10511" y="14763"/>
                    <a:pt x="10498" y="14763"/>
                  </a:cubicBezTo>
                  <a:cubicBezTo>
                    <a:pt x="10375" y="14763"/>
                    <a:pt x="10351" y="14904"/>
                    <a:pt x="10406" y="15016"/>
                  </a:cubicBezTo>
                  <a:lnTo>
                    <a:pt x="10406" y="15028"/>
                  </a:lnTo>
                  <a:cubicBezTo>
                    <a:pt x="10604" y="15583"/>
                    <a:pt x="10887" y="16114"/>
                    <a:pt x="11233" y="16608"/>
                  </a:cubicBezTo>
                  <a:cubicBezTo>
                    <a:pt x="11369" y="16805"/>
                    <a:pt x="11529" y="16991"/>
                    <a:pt x="11739" y="17126"/>
                  </a:cubicBezTo>
                  <a:cubicBezTo>
                    <a:pt x="12234" y="17432"/>
                    <a:pt x="12810" y="17584"/>
                    <a:pt x="13390" y="17584"/>
                  </a:cubicBezTo>
                  <a:cubicBezTo>
                    <a:pt x="13490" y="17584"/>
                    <a:pt x="13590" y="17580"/>
                    <a:pt x="13690" y="17571"/>
                  </a:cubicBezTo>
                  <a:cubicBezTo>
                    <a:pt x="14257" y="17521"/>
                    <a:pt x="14813" y="17336"/>
                    <a:pt x="15294" y="17052"/>
                  </a:cubicBezTo>
                  <a:cubicBezTo>
                    <a:pt x="15615" y="16805"/>
                    <a:pt x="15924" y="16534"/>
                    <a:pt x="16195" y="16225"/>
                  </a:cubicBezTo>
                  <a:cubicBezTo>
                    <a:pt x="16578" y="15855"/>
                    <a:pt x="16887" y="15423"/>
                    <a:pt x="17121" y="14941"/>
                  </a:cubicBezTo>
                  <a:cubicBezTo>
                    <a:pt x="17566" y="14102"/>
                    <a:pt x="17874" y="13201"/>
                    <a:pt x="18035" y="12263"/>
                  </a:cubicBezTo>
                  <a:cubicBezTo>
                    <a:pt x="18220" y="11386"/>
                    <a:pt x="18282" y="10485"/>
                    <a:pt x="18244" y="9597"/>
                  </a:cubicBezTo>
                  <a:cubicBezTo>
                    <a:pt x="18121" y="8202"/>
                    <a:pt x="17973" y="6807"/>
                    <a:pt x="17417" y="5523"/>
                  </a:cubicBezTo>
                  <a:lnTo>
                    <a:pt x="17417" y="5523"/>
                  </a:lnTo>
                  <a:cubicBezTo>
                    <a:pt x="18714" y="8337"/>
                    <a:pt x="18590" y="11683"/>
                    <a:pt x="17899" y="13942"/>
                  </a:cubicBezTo>
                  <a:cubicBezTo>
                    <a:pt x="17479" y="15287"/>
                    <a:pt x="16726" y="16423"/>
                    <a:pt x="15763" y="17126"/>
                  </a:cubicBezTo>
                  <a:cubicBezTo>
                    <a:pt x="15022" y="17680"/>
                    <a:pt x="14129" y="17975"/>
                    <a:pt x="13273" y="17975"/>
                  </a:cubicBezTo>
                  <a:cubicBezTo>
                    <a:pt x="12888" y="17975"/>
                    <a:pt x="12511" y="17915"/>
                    <a:pt x="12159" y="17793"/>
                  </a:cubicBezTo>
                  <a:cubicBezTo>
                    <a:pt x="11023" y="17410"/>
                    <a:pt x="10110" y="16262"/>
                    <a:pt x="9863" y="14941"/>
                  </a:cubicBezTo>
                  <a:cubicBezTo>
                    <a:pt x="9752" y="14300"/>
                    <a:pt x="9443" y="13707"/>
                    <a:pt x="8987" y="13250"/>
                  </a:cubicBezTo>
                  <a:cubicBezTo>
                    <a:pt x="8740" y="12979"/>
                    <a:pt x="8456" y="12757"/>
                    <a:pt x="8147" y="12571"/>
                  </a:cubicBezTo>
                  <a:cubicBezTo>
                    <a:pt x="7839" y="12436"/>
                    <a:pt x="7505" y="12362"/>
                    <a:pt x="7172" y="12325"/>
                  </a:cubicBezTo>
                  <a:cubicBezTo>
                    <a:pt x="7101" y="12321"/>
                    <a:pt x="7030" y="12320"/>
                    <a:pt x="6959" y="12320"/>
                  </a:cubicBezTo>
                  <a:cubicBezTo>
                    <a:pt x="6746" y="12320"/>
                    <a:pt x="6533" y="12334"/>
                    <a:pt x="6320" y="12362"/>
                  </a:cubicBezTo>
                  <a:cubicBezTo>
                    <a:pt x="6197" y="12368"/>
                    <a:pt x="6074" y="12371"/>
                    <a:pt x="5952" y="12371"/>
                  </a:cubicBezTo>
                  <a:cubicBezTo>
                    <a:pt x="5585" y="12371"/>
                    <a:pt x="5222" y="12343"/>
                    <a:pt x="4851" y="12288"/>
                  </a:cubicBezTo>
                  <a:cubicBezTo>
                    <a:pt x="4271" y="12176"/>
                    <a:pt x="3716" y="11942"/>
                    <a:pt x="3234" y="11596"/>
                  </a:cubicBezTo>
                  <a:cubicBezTo>
                    <a:pt x="2740" y="11300"/>
                    <a:pt x="2308" y="10917"/>
                    <a:pt x="1950" y="10461"/>
                  </a:cubicBezTo>
                  <a:cubicBezTo>
                    <a:pt x="1716" y="10140"/>
                    <a:pt x="1518" y="9794"/>
                    <a:pt x="1370" y="9424"/>
                  </a:cubicBezTo>
                  <a:cubicBezTo>
                    <a:pt x="1284" y="9066"/>
                    <a:pt x="1222" y="8695"/>
                    <a:pt x="1185" y="8325"/>
                  </a:cubicBezTo>
                  <a:cubicBezTo>
                    <a:pt x="1148" y="7671"/>
                    <a:pt x="1160" y="7004"/>
                    <a:pt x="1235" y="6338"/>
                  </a:cubicBezTo>
                  <a:cubicBezTo>
                    <a:pt x="1259" y="6116"/>
                    <a:pt x="1284" y="5893"/>
                    <a:pt x="1321" y="5671"/>
                  </a:cubicBezTo>
                  <a:cubicBezTo>
                    <a:pt x="1321" y="5634"/>
                    <a:pt x="1296" y="5597"/>
                    <a:pt x="1272" y="5585"/>
                  </a:cubicBezTo>
                  <a:cubicBezTo>
                    <a:pt x="1250" y="5575"/>
                    <a:pt x="1231" y="5570"/>
                    <a:pt x="1214" y="5570"/>
                  </a:cubicBezTo>
                  <a:cubicBezTo>
                    <a:pt x="1064" y="5570"/>
                    <a:pt x="1069" y="5931"/>
                    <a:pt x="1025" y="6042"/>
                  </a:cubicBezTo>
                  <a:cubicBezTo>
                    <a:pt x="926" y="6498"/>
                    <a:pt x="877" y="6967"/>
                    <a:pt x="864" y="7449"/>
                  </a:cubicBezTo>
                  <a:cubicBezTo>
                    <a:pt x="864" y="7918"/>
                    <a:pt x="914" y="8387"/>
                    <a:pt x="1012" y="8856"/>
                  </a:cubicBezTo>
                  <a:cubicBezTo>
                    <a:pt x="1062" y="9140"/>
                    <a:pt x="1136" y="9424"/>
                    <a:pt x="1235" y="9708"/>
                  </a:cubicBezTo>
                  <a:cubicBezTo>
                    <a:pt x="1728" y="10954"/>
                    <a:pt x="2753" y="11917"/>
                    <a:pt x="4024" y="12312"/>
                  </a:cubicBezTo>
                  <a:cubicBezTo>
                    <a:pt x="5012" y="12633"/>
                    <a:pt x="6209" y="12522"/>
                    <a:pt x="7098" y="12683"/>
                  </a:cubicBezTo>
                  <a:cubicBezTo>
                    <a:pt x="6913" y="12695"/>
                    <a:pt x="6740" y="12707"/>
                    <a:pt x="6555" y="12720"/>
                  </a:cubicBezTo>
                  <a:cubicBezTo>
                    <a:pt x="6419" y="12732"/>
                    <a:pt x="6283" y="12744"/>
                    <a:pt x="6147" y="12757"/>
                  </a:cubicBezTo>
                  <a:cubicBezTo>
                    <a:pt x="6003" y="12767"/>
                    <a:pt x="5859" y="12772"/>
                    <a:pt x="5716" y="12772"/>
                  </a:cubicBezTo>
                  <a:cubicBezTo>
                    <a:pt x="3691" y="12772"/>
                    <a:pt x="1809" y="11731"/>
                    <a:pt x="1037" y="10152"/>
                  </a:cubicBezTo>
                  <a:cubicBezTo>
                    <a:pt x="432" y="8905"/>
                    <a:pt x="543" y="7523"/>
                    <a:pt x="728" y="6572"/>
                  </a:cubicBezTo>
                  <a:cubicBezTo>
                    <a:pt x="1506" y="2807"/>
                    <a:pt x="3950" y="1474"/>
                    <a:pt x="5333" y="1018"/>
                  </a:cubicBezTo>
                  <a:cubicBezTo>
                    <a:pt x="6541" y="621"/>
                    <a:pt x="7776" y="423"/>
                    <a:pt x="8983" y="423"/>
                  </a:cubicBezTo>
                  <a:close/>
                  <a:moveTo>
                    <a:pt x="8983" y="1"/>
                  </a:moveTo>
                  <a:cubicBezTo>
                    <a:pt x="7730" y="1"/>
                    <a:pt x="6448" y="207"/>
                    <a:pt x="5197" y="623"/>
                  </a:cubicBezTo>
                  <a:cubicBezTo>
                    <a:pt x="3716" y="1104"/>
                    <a:pt x="1123" y="2511"/>
                    <a:pt x="309" y="6498"/>
                  </a:cubicBezTo>
                  <a:cubicBezTo>
                    <a:pt x="111" y="7498"/>
                    <a:pt x="0" y="8992"/>
                    <a:pt x="654" y="10337"/>
                  </a:cubicBezTo>
                  <a:cubicBezTo>
                    <a:pt x="1485" y="12068"/>
                    <a:pt x="3524" y="13205"/>
                    <a:pt x="5712" y="13205"/>
                  </a:cubicBezTo>
                  <a:cubicBezTo>
                    <a:pt x="5865" y="13205"/>
                    <a:pt x="6018" y="13200"/>
                    <a:pt x="6172" y="13189"/>
                  </a:cubicBezTo>
                  <a:cubicBezTo>
                    <a:pt x="6308" y="13176"/>
                    <a:pt x="6456" y="13164"/>
                    <a:pt x="6592" y="13152"/>
                  </a:cubicBezTo>
                  <a:cubicBezTo>
                    <a:pt x="6860" y="13124"/>
                    <a:pt x="7120" y="13098"/>
                    <a:pt x="7371" y="13098"/>
                  </a:cubicBezTo>
                  <a:cubicBezTo>
                    <a:pt x="7674" y="13098"/>
                    <a:pt x="7963" y="13135"/>
                    <a:pt x="8234" y="13250"/>
                  </a:cubicBezTo>
                  <a:cubicBezTo>
                    <a:pt x="8826" y="13510"/>
                    <a:pt x="9283" y="14176"/>
                    <a:pt x="9443" y="15028"/>
                  </a:cubicBezTo>
                  <a:cubicBezTo>
                    <a:pt x="9727" y="16497"/>
                    <a:pt x="10764" y="17768"/>
                    <a:pt x="12023" y="18200"/>
                  </a:cubicBezTo>
                  <a:cubicBezTo>
                    <a:pt x="12418" y="18324"/>
                    <a:pt x="12838" y="18385"/>
                    <a:pt x="13270" y="18385"/>
                  </a:cubicBezTo>
                  <a:cubicBezTo>
                    <a:pt x="14257" y="18373"/>
                    <a:pt x="15220" y="18052"/>
                    <a:pt x="16010" y="17460"/>
                  </a:cubicBezTo>
                  <a:cubicBezTo>
                    <a:pt x="17047" y="16694"/>
                    <a:pt x="17862" y="15485"/>
                    <a:pt x="18306" y="14053"/>
                  </a:cubicBezTo>
                  <a:cubicBezTo>
                    <a:pt x="19516" y="10115"/>
                    <a:pt x="19047" y="2993"/>
                    <a:pt x="12677" y="647"/>
                  </a:cubicBezTo>
                  <a:cubicBezTo>
                    <a:pt x="11517" y="217"/>
                    <a:pt x="10265" y="1"/>
                    <a:pt x="8983"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45" name="Google Shape;2545;p81"/>
            <p:cNvSpPr/>
            <p:nvPr/>
          </p:nvSpPr>
          <p:spPr>
            <a:xfrm>
              <a:off x="815116" y="350861"/>
              <a:ext cx="233052" cy="209261"/>
            </a:xfrm>
            <a:custGeom>
              <a:avLst/>
              <a:gdLst/>
              <a:ahLst/>
              <a:cxnLst/>
              <a:rect l="l" t="t" r="r" b="b"/>
              <a:pathLst>
                <a:path w="3791" h="3404" extrusionOk="0">
                  <a:moveTo>
                    <a:pt x="2198" y="395"/>
                  </a:moveTo>
                  <a:cubicBezTo>
                    <a:pt x="2235" y="407"/>
                    <a:pt x="2260" y="407"/>
                    <a:pt x="2297" y="407"/>
                  </a:cubicBezTo>
                  <a:cubicBezTo>
                    <a:pt x="2445" y="456"/>
                    <a:pt x="2593" y="506"/>
                    <a:pt x="2741" y="568"/>
                  </a:cubicBezTo>
                  <a:cubicBezTo>
                    <a:pt x="2747" y="574"/>
                    <a:pt x="2753" y="577"/>
                    <a:pt x="2761" y="577"/>
                  </a:cubicBezTo>
                  <a:cubicBezTo>
                    <a:pt x="2769" y="577"/>
                    <a:pt x="2778" y="574"/>
                    <a:pt x="2790" y="568"/>
                  </a:cubicBezTo>
                  <a:cubicBezTo>
                    <a:pt x="2840" y="605"/>
                    <a:pt x="2889" y="642"/>
                    <a:pt x="2939" y="679"/>
                  </a:cubicBezTo>
                  <a:cubicBezTo>
                    <a:pt x="3272" y="987"/>
                    <a:pt x="3420" y="1419"/>
                    <a:pt x="3371" y="1728"/>
                  </a:cubicBezTo>
                  <a:cubicBezTo>
                    <a:pt x="3223" y="2283"/>
                    <a:pt x="3074" y="2444"/>
                    <a:pt x="2605" y="2728"/>
                  </a:cubicBezTo>
                  <a:lnTo>
                    <a:pt x="2618" y="2728"/>
                  </a:lnTo>
                  <a:cubicBezTo>
                    <a:pt x="2325" y="2909"/>
                    <a:pt x="1990" y="3005"/>
                    <a:pt x="1668" y="3005"/>
                  </a:cubicBezTo>
                  <a:cubicBezTo>
                    <a:pt x="1311" y="3005"/>
                    <a:pt x="970" y="2888"/>
                    <a:pt x="717" y="2641"/>
                  </a:cubicBezTo>
                  <a:cubicBezTo>
                    <a:pt x="420" y="2283"/>
                    <a:pt x="359" y="1777"/>
                    <a:pt x="569" y="1345"/>
                  </a:cubicBezTo>
                  <a:cubicBezTo>
                    <a:pt x="815" y="901"/>
                    <a:pt x="1383" y="444"/>
                    <a:pt x="1976" y="395"/>
                  </a:cubicBezTo>
                  <a:close/>
                  <a:moveTo>
                    <a:pt x="2060" y="0"/>
                  </a:moveTo>
                  <a:cubicBezTo>
                    <a:pt x="1816" y="0"/>
                    <a:pt x="1572" y="54"/>
                    <a:pt x="1359" y="160"/>
                  </a:cubicBezTo>
                  <a:cubicBezTo>
                    <a:pt x="1260" y="185"/>
                    <a:pt x="1173" y="234"/>
                    <a:pt x="1087" y="284"/>
                  </a:cubicBezTo>
                  <a:cubicBezTo>
                    <a:pt x="717" y="506"/>
                    <a:pt x="408" y="839"/>
                    <a:pt x="198" y="1222"/>
                  </a:cubicBezTo>
                  <a:cubicBezTo>
                    <a:pt x="25" y="1604"/>
                    <a:pt x="1" y="2049"/>
                    <a:pt x="149" y="2444"/>
                  </a:cubicBezTo>
                  <a:cubicBezTo>
                    <a:pt x="371" y="3084"/>
                    <a:pt x="1035" y="3404"/>
                    <a:pt x="1689" y="3404"/>
                  </a:cubicBezTo>
                  <a:cubicBezTo>
                    <a:pt x="1943" y="3404"/>
                    <a:pt x="2196" y="3355"/>
                    <a:pt x="2420" y="3259"/>
                  </a:cubicBezTo>
                  <a:cubicBezTo>
                    <a:pt x="2840" y="3110"/>
                    <a:pt x="3198" y="2839"/>
                    <a:pt x="3482" y="2493"/>
                  </a:cubicBezTo>
                  <a:cubicBezTo>
                    <a:pt x="3679" y="2185"/>
                    <a:pt x="3790" y="1827"/>
                    <a:pt x="3766" y="1456"/>
                  </a:cubicBezTo>
                  <a:cubicBezTo>
                    <a:pt x="3704" y="1037"/>
                    <a:pt x="3506" y="654"/>
                    <a:pt x="3185" y="370"/>
                  </a:cubicBezTo>
                  <a:cubicBezTo>
                    <a:pt x="2914" y="173"/>
                    <a:pt x="2593" y="49"/>
                    <a:pt x="2260" y="12"/>
                  </a:cubicBezTo>
                  <a:cubicBezTo>
                    <a:pt x="2194" y="4"/>
                    <a:pt x="2127" y="0"/>
                    <a:pt x="2060"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46" name="Google Shape;2546;p81"/>
            <p:cNvSpPr/>
            <p:nvPr/>
          </p:nvSpPr>
          <p:spPr>
            <a:xfrm>
              <a:off x="1076197" y="860788"/>
              <a:ext cx="230716" cy="207478"/>
            </a:xfrm>
            <a:custGeom>
              <a:avLst/>
              <a:gdLst/>
              <a:ahLst/>
              <a:cxnLst/>
              <a:rect l="l" t="t" r="r" b="b"/>
              <a:pathLst>
                <a:path w="3753" h="3375" extrusionOk="0">
                  <a:moveTo>
                    <a:pt x="2129" y="400"/>
                  </a:moveTo>
                  <a:cubicBezTo>
                    <a:pt x="2904" y="400"/>
                    <a:pt x="3357" y="890"/>
                    <a:pt x="3345" y="1629"/>
                  </a:cubicBezTo>
                  <a:cubicBezTo>
                    <a:pt x="3333" y="1888"/>
                    <a:pt x="3259" y="2148"/>
                    <a:pt x="3123" y="2382"/>
                  </a:cubicBezTo>
                  <a:cubicBezTo>
                    <a:pt x="3111" y="2419"/>
                    <a:pt x="3074" y="2456"/>
                    <a:pt x="3049" y="2506"/>
                  </a:cubicBezTo>
                  <a:cubicBezTo>
                    <a:pt x="2980" y="2575"/>
                    <a:pt x="2895" y="2643"/>
                    <a:pt x="2889" y="2643"/>
                  </a:cubicBezTo>
                  <a:cubicBezTo>
                    <a:pt x="2887" y="2643"/>
                    <a:pt x="2891" y="2639"/>
                    <a:pt x="2901" y="2629"/>
                  </a:cubicBezTo>
                  <a:lnTo>
                    <a:pt x="2901" y="2629"/>
                  </a:lnTo>
                  <a:cubicBezTo>
                    <a:pt x="2728" y="2765"/>
                    <a:pt x="2531" y="2864"/>
                    <a:pt x="2333" y="2938"/>
                  </a:cubicBezTo>
                  <a:lnTo>
                    <a:pt x="2345" y="2938"/>
                  </a:lnTo>
                  <a:cubicBezTo>
                    <a:pt x="2247" y="2969"/>
                    <a:pt x="2145" y="2984"/>
                    <a:pt x="2045" y="2984"/>
                  </a:cubicBezTo>
                  <a:cubicBezTo>
                    <a:pt x="1944" y="2984"/>
                    <a:pt x="1845" y="2969"/>
                    <a:pt x="1753" y="2938"/>
                  </a:cubicBezTo>
                  <a:cubicBezTo>
                    <a:pt x="1111" y="2827"/>
                    <a:pt x="630" y="2049"/>
                    <a:pt x="704" y="1617"/>
                  </a:cubicBezTo>
                  <a:cubicBezTo>
                    <a:pt x="778" y="938"/>
                    <a:pt x="1457" y="444"/>
                    <a:pt x="1963" y="407"/>
                  </a:cubicBezTo>
                  <a:cubicBezTo>
                    <a:pt x="2020" y="402"/>
                    <a:pt x="2075" y="400"/>
                    <a:pt x="2129" y="400"/>
                  </a:cubicBezTo>
                  <a:close/>
                  <a:moveTo>
                    <a:pt x="2134" y="0"/>
                  </a:moveTo>
                  <a:cubicBezTo>
                    <a:pt x="2028" y="0"/>
                    <a:pt x="1921" y="8"/>
                    <a:pt x="1815" y="25"/>
                  </a:cubicBezTo>
                  <a:cubicBezTo>
                    <a:pt x="1222" y="148"/>
                    <a:pt x="728" y="531"/>
                    <a:pt x="457" y="1061"/>
                  </a:cubicBezTo>
                  <a:cubicBezTo>
                    <a:pt x="0" y="1962"/>
                    <a:pt x="691" y="2975"/>
                    <a:pt x="1383" y="3234"/>
                  </a:cubicBezTo>
                  <a:cubicBezTo>
                    <a:pt x="1582" y="3315"/>
                    <a:pt x="1812" y="3374"/>
                    <a:pt x="2039" y="3374"/>
                  </a:cubicBezTo>
                  <a:cubicBezTo>
                    <a:pt x="2192" y="3374"/>
                    <a:pt x="2342" y="3348"/>
                    <a:pt x="2481" y="3283"/>
                  </a:cubicBezTo>
                  <a:lnTo>
                    <a:pt x="2481" y="3283"/>
                  </a:lnTo>
                  <a:lnTo>
                    <a:pt x="2432" y="3308"/>
                  </a:lnTo>
                  <a:cubicBezTo>
                    <a:pt x="2679" y="3234"/>
                    <a:pt x="2901" y="3123"/>
                    <a:pt x="3098" y="2962"/>
                  </a:cubicBezTo>
                  <a:cubicBezTo>
                    <a:pt x="3247" y="2851"/>
                    <a:pt x="3382" y="2715"/>
                    <a:pt x="3481" y="2543"/>
                  </a:cubicBezTo>
                  <a:cubicBezTo>
                    <a:pt x="3493" y="2518"/>
                    <a:pt x="3506" y="2493"/>
                    <a:pt x="3518" y="2469"/>
                  </a:cubicBezTo>
                  <a:cubicBezTo>
                    <a:pt x="3530" y="2432"/>
                    <a:pt x="3543" y="2395"/>
                    <a:pt x="3555" y="2358"/>
                  </a:cubicBezTo>
                  <a:cubicBezTo>
                    <a:pt x="3567" y="2320"/>
                    <a:pt x="3592" y="2271"/>
                    <a:pt x="3592" y="2234"/>
                  </a:cubicBezTo>
                  <a:lnTo>
                    <a:pt x="3605" y="2209"/>
                  </a:lnTo>
                  <a:cubicBezTo>
                    <a:pt x="3716" y="2000"/>
                    <a:pt x="3753" y="1765"/>
                    <a:pt x="3740" y="1530"/>
                  </a:cubicBezTo>
                  <a:cubicBezTo>
                    <a:pt x="3728" y="1247"/>
                    <a:pt x="3654" y="963"/>
                    <a:pt x="3518" y="716"/>
                  </a:cubicBezTo>
                  <a:cubicBezTo>
                    <a:pt x="3208" y="219"/>
                    <a:pt x="2681" y="0"/>
                    <a:pt x="2134"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47" name="Google Shape;2547;p81"/>
            <p:cNvSpPr/>
            <p:nvPr/>
          </p:nvSpPr>
          <p:spPr>
            <a:xfrm>
              <a:off x="579117" y="382397"/>
              <a:ext cx="193585" cy="179814"/>
            </a:xfrm>
            <a:custGeom>
              <a:avLst/>
              <a:gdLst/>
              <a:ahLst/>
              <a:cxnLst/>
              <a:rect l="l" t="t" r="r" b="b"/>
              <a:pathLst>
                <a:path w="3149" h="2925" extrusionOk="0">
                  <a:moveTo>
                    <a:pt x="1876" y="396"/>
                  </a:moveTo>
                  <a:cubicBezTo>
                    <a:pt x="2162" y="396"/>
                    <a:pt x="2445" y="480"/>
                    <a:pt x="2544" y="622"/>
                  </a:cubicBezTo>
                  <a:cubicBezTo>
                    <a:pt x="2704" y="894"/>
                    <a:pt x="2741" y="1227"/>
                    <a:pt x="2642" y="1523"/>
                  </a:cubicBezTo>
                  <a:cubicBezTo>
                    <a:pt x="2474" y="2030"/>
                    <a:pt x="1916" y="2524"/>
                    <a:pt x="1396" y="2524"/>
                  </a:cubicBezTo>
                  <a:cubicBezTo>
                    <a:pt x="1384" y="2524"/>
                    <a:pt x="1371" y="2524"/>
                    <a:pt x="1359" y="2523"/>
                  </a:cubicBezTo>
                  <a:cubicBezTo>
                    <a:pt x="890" y="2511"/>
                    <a:pt x="692" y="2474"/>
                    <a:pt x="482" y="2005"/>
                  </a:cubicBezTo>
                  <a:cubicBezTo>
                    <a:pt x="272" y="1548"/>
                    <a:pt x="890" y="672"/>
                    <a:pt x="1568" y="450"/>
                  </a:cubicBezTo>
                  <a:lnTo>
                    <a:pt x="1581" y="450"/>
                  </a:lnTo>
                  <a:cubicBezTo>
                    <a:pt x="1605" y="450"/>
                    <a:pt x="1655" y="413"/>
                    <a:pt x="1680" y="413"/>
                  </a:cubicBezTo>
                  <a:lnTo>
                    <a:pt x="1655" y="425"/>
                  </a:lnTo>
                  <a:cubicBezTo>
                    <a:pt x="1680" y="413"/>
                    <a:pt x="1692" y="413"/>
                    <a:pt x="1717" y="400"/>
                  </a:cubicBezTo>
                  <a:lnTo>
                    <a:pt x="1766" y="400"/>
                  </a:lnTo>
                  <a:cubicBezTo>
                    <a:pt x="1802" y="397"/>
                    <a:pt x="1839" y="396"/>
                    <a:pt x="1876" y="396"/>
                  </a:cubicBezTo>
                  <a:close/>
                  <a:moveTo>
                    <a:pt x="1955" y="0"/>
                  </a:moveTo>
                  <a:cubicBezTo>
                    <a:pt x="1860" y="0"/>
                    <a:pt x="1770" y="12"/>
                    <a:pt x="1680" y="30"/>
                  </a:cubicBezTo>
                  <a:cubicBezTo>
                    <a:pt x="1630" y="30"/>
                    <a:pt x="1593" y="42"/>
                    <a:pt x="1544" y="55"/>
                  </a:cubicBezTo>
                  <a:cubicBezTo>
                    <a:pt x="803" y="264"/>
                    <a:pt x="124" y="968"/>
                    <a:pt x="63" y="1758"/>
                  </a:cubicBezTo>
                  <a:cubicBezTo>
                    <a:pt x="1" y="1980"/>
                    <a:pt x="235" y="2610"/>
                    <a:pt x="655" y="2795"/>
                  </a:cubicBezTo>
                  <a:cubicBezTo>
                    <a:pt x="865" y="2881"/>
                    <a:pt x="1084" y="2925"/>
                    <a:pt x="1302" y="2925"/>
                  </a:cubicBezTo>
                  <a:cubicBezTo>
                    <a:pt x="1519" y="2925"/>
                    <a:pt x="1735" y="2881"/>
                    <a:pt x="1939" y="2795"/>
                  </a:cubicBezTo>
                  <a:cubicBezTo>
                    <a:pt x="2482" y="2560"/>
                    <a:pt x="2877" y="2104"/>
                    <a:pt x="3050" y="1536"/>
                  </a:cubicBezTo>
                  <a:cubicBezTo>
                    <a:pt x="3148" y="1166"/>
                    <a:pt x="3099" y="770"/>
                    <a:pt x="2902" y="425"/>
                  </a:cubicBezTo>
                  <a:cubicBezTo>
                    <a:pt x="2704" y="166"/>
                    <a:pt x="2396" y="5"/>
                    <a:pt x="2062" y="5"/>
                  </a:cubicBezTo>
                  <a:cubicBezTo>
                    <a:pt x="2026" y="2"/>
                    <a:pt x="1990" y="0"/>
                    <a:pt x="1955"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48" name="Google Shape;2548;p81"/>
            <p:cNvSpPr/>
            <p:nvPr/>
          </p:nvSpPr>
          <p:spPr>
            <a:xfrm>
              <a:off x="1057939" y="542352"/>
              <a:ext cx="218605" cy="180614"/>
            </a:xfrm>
            <a:custGeom>
              <a:avLst/>
              <a:gdLst/>
              <a:ahLst/>
              <a:cxnLst/>
              <a:rect l="l" t="t" r="r" b="b"/>
              <a:pathLst>
                <a:path w="3556" h="2938" extrusionOk="0">
                  <a:moveTo>
                    <a:pt x="1736" y="402"/>
                  </a:moveTo>
                  <a:cubicBezTo>
                    <a:pt x="2173" y="402"/>
                    <a:pt x="2594" y="590"/>
                    <a:pt x="2889" y="934"/>
                  </a:cubicBezTo>
                  <a:cubicBezTo>
                    <a:pt x="2988" y="1057"/>
                    <a:pt x="3050" y="1193"/>
                    <a:pt x="3062" y="1353"/>
                  </a:cubicBezTo>
                  <a:cubicBezTo>
                    <a:pt x="3087" y="1489"/>
                    <a:pt x="3087" y="1625"/>
                    <a:pt x="3062" y="1761"/>
                  </a:cubicBezTo>
                  <a:cubicBezTo>
                    <a:pt x="3062" y="1783"/>
                    <a:pt x="3041" y="1848"/>
                    <a:pt x="3038" y="1848"/>
                  </a:cubicBezTo>
                  <a:cubicBezTo>
                    <a:pt x="3038" y="1848"/>
                    <a:pt x="3037" y="1848"/>
                    <a:pt x="3037" y="1847"/>
                  </a:cubicBezTo>
                  <a:cubicBezTo>
                    <a:pt x="2926" y="2094"/>
                    <a:pt x="2482" y="2328"/>
                    <a:pt x="2210" y="2439"/>
                  </a:cubicBezTo>
                  <a:cubicBezTo>
                    <a:pt x="2066" y="2491"/>
                    <a:pt x="1922" y="2517"/>
                    <a:pt x="1778" y="2517"/>
                  </a:cubicBezTo>
                  <a:cubicBezTo>
                    <a:pt x="1750" y="2517"/>
                    <a:pt x="1721" y="2516"/>
                    <a:pt x="1692" y="2514"/>
                  </a:cubicBezTo>
                  <a:cubicBezTo>
                    <a:pt x="1630" y="2514"/>
                    <a:pt x="1531" y="2514"/>
                    <a:pt x="1470" y="2526"/>
                  </a:cubicBezTo>
                  <a:cubicBezTo>
                    <a:pt x="1334" y="2501"/>
                    <a:pt x="1198" y="2452"/>
                    <a:pt x="1087" y="2390"/>
                  </a:cubicBezTo>
                  <a:cubicBezTo>
                    <a:pt x="1001" y="2353"/>
                    <a:pt x="914" y="2304"/>
                    <a:pt x="840" y="2242"/>
                  </a:cubicBezTo>
                  <a:cubicBezTo>
                    <a:pt x="791" y="2205"/>
                    <a:pt x="754" y="2168"/>
                    <a:pt x="717" y="2119"/>
                  </a:cubicBezTo>
                  <a:lnTo>
                    <a:pt x="717" y="2106"/>
                  </a:lnTo>
                  <a:cubicBezTo>
                    <a:pt x="618" y="2007"/>
                    <a:pt x="569" y="1872"/>
                    <a:pt x="556" y="1736"/>
                  </a:cubicBezTo>
                  <a:cubicBezTo>
                    <a:pt x="519" y="1563"/>
                    <a:pt x="532" y="1378"/>
                    <a:pt x="581" y="1205"/>
                  </a:cubicBezTo>
                  <a:cubicBezTo>
                    <a:pt x="729" y="859"/>
                    <a:pt x="1013" y="600"/>
                    <a:pt x="1346" y="452"/>
                  </a:cubicBezTo>
                  <a:cubicBezTo>
                    <a:pt x="1476" y="418"/>
                    <a:pt x="1607" y="402"/>
                    <a:pt x="1736" y="402"/>
                  </a:cubicBezTo>
                  <a:close/>
                  <a:moveTo>
                    <a:pt x="1709" y="0"/>
                  </a:moveTo>
                  <a:cubicBezTo>
                    <a:pt x="1654" y="0"/>
                    <a:pt x="1598" y="3"/>
                    <a:pt x="1544" y="8"/>
                  </a:cubicBezTo>
                  <a:cubicBezTo>
                    <a:pt x="976" y="94"/>
                    <a:pt x="495" y="464"/>
                    <a:pt x="248" y="983"/>
                  </a:cubicBezTo>
                  <a:cubicBezTo>
                    <a:pt x="1" y="1563"/>
                    <a:pt x="174" y="2217"/>
                    <a:pt x="569" y="2538"/>
                  </a:cubicBezTo>
                  <a:cubicBezTo>
                    <a:pt x="840" y="2760"/>
                    <a:pt x="1173" y="2896"/>
                    <a:pt x="1531" y="2933"/>
                  </a:cubicBezTo>
                  <a:cubicBezTo>
                    <a:pt x="1575" y="2936"/>
                    <a:pt x="1619" y="2937"/>
                    <a:pt x="1663" y="2937"/>
                  </a:cubicBezTo>
                  <a:cubicBezTo>
                    <a:pt x="2045" y="2937"/>
                    <a:pt x="2436" y="2845"/>
                    <a:pt x="2568" y="2723"/>
                  </a:cubicBezTo>
                  <a:cubicBezTo>
                    <a:pt x="2570" y="2724"/>
                    <a:pt x="2572" y="2724"/>
                    <a:pt x="2574" y="2724"/>
                  </a:cubicBezTo>
                  <a:cubicBezTo>
                    <a:pt x="2610" y="2724"/>
                    <a:pt x="2747" y="2633"/>
                    <a:pt x="2840" y="2563"/>
                  </a:cubicBezTo>
                  <a:cubicBezTo>
                    <a:pt x="3408" y="2217"/>
                    <a:pt x="3556" y="1884"/>
                    <a:pt x="3445" y="1217"/>
                  </a:cubicBezTo>
                  <a:cubicBezTo>
                    <a:pt x="3284" y="459"/>
                    <a:pt x="2460" y="0"/>
                    <a:pt x="1709"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49" name="Google Shape;2549;p81"/>
            <p:cNvSpPr/>
            <p:nvPr/>
          </p:nvSpPr>
          <p:spPr>
            <a:xfrm>
              <a:off x="393219" y="557967"/>
              <a:ext cx="404506" cy="479751"/>
            </a:xfrm>
            <a:custGeom>
              <a:avLst/>
              <a:gdLst/>
              <a:ahLst/>
              <a:cxnLst/>
              <a:rect l="l" t="t" r="r" b="b"/>
              <a:pathLst>
                <a:path w="6580" h="7804" extrusionOk="0">
                  <a:moveTo>
                    <a:pt x="766" y="1"/>
                  </a:moveTo>
                  <a:cubicBezTo>
                    <a:pt x="556" y="519"/>
                    <a:pt x="396" y="1050"/>
                    <a:pt x="284" y="1605"/>
                  </a:cubicBezTo>
                  <a:cubicBezTo>
                    <a:pt x="99" y="2556"/>
                    <a:pt x="1" y="3938"/>
                    <a:pt x="593" y="5173"/>
                  </a:cubicBezTo>
                  <a:cubicBezTo>
                    <a:pt x="1369" y="6760"/>
                    <a:pt x="3265" y="7803"/>
                    <a:pt x="5301" y="7803"/>
                  </a:cubicBezTo>
                  <a:cubicBezTo>
                    <a:pt x="5435" y="7803"/>
                    <a:pt x="5569" y="7799"/>
                    <a:pt x="5703" y="7790"/>
                  </a:cubicBezTo>
                  <a:cubicBezTo>
                    <a:pt x="5839" y="7777"/>
                    <a:pt x="5963" y="7765"/>
                    <a:pt x="6111" y="7753"/>
                  </a:cubicBezTo>
                  <a:cubicBezTo>
                    <a:pt x="6271" y="7740"/>
                    <a:pt x="6419" y="7716"/>
                    <a:pt x="6580" y="7716"/>
                  </a:cubicBezTo>
                  <a:lnTo>
                    <a:pt x="6444" y="7679"/>
                  </a:lnTo>
                  <a:cubicBezTo>
                    <a:pt x="5592" y="7567"/>
                    <a:pt x="4506" y="7641"/>
                    <a:pt x="3580" y="7345"/>
                  </a:cubicBezTo>
                  <a:cubicBezTo>
                    <a:pt x="2309" y="6950"/>
                    <a:pt x="1284" y="5987"/>
                    <a:pt x="791" y="4741"/>
                  </a:cubicBezTo>
                  <a:cubicBezTo>
                    <a:pt x="692" y="4457"/>
                    <a:pt x="618" y="4173"/>
                    <a:pt x="568" y="3889"/>
                  </a:cubicBezTo>
                  <a:cubicBezTo>
                    <a:pt x="470" y="3420"/>
                    <a:pt x="408" y="2951"/>
                    <a:pt x="420" y="2482"/>
                  </a:cubicBezTo>
                  <a:cubicBezTo>
                    <a:pt x="433" y="2000"/>
                    <a:pt x="482" y="1531"/>
                    <a:pt x="581" y="1075"/>
                  </a:cubicBezTo>
                  <a:cubicBezTo>
                    <a:pt x="618" y="1013"/>
                    <a:pt x="618" y="815"/>
                    <a:pt x="667" y="704"/>
                  </a:cubicBezTo>
                  <a:cubicBezTo>
                    <a:pt x="692" y="457"/>
                    <a:pt x="729" y="235"/>
                    <a:pt x="766"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550" name="Google Shape;2550;p81"/>
            <p:cNvSpPr/>
            <p:nvPr/>
          </p:nvSpPr>
          <p:spPr>
            <a:xfrm>
              <a:off x="904684" y="591347"/>
              <a:ext cx="611676" cy="765548"/>
            </a:xfrm>
            <a:custGeom>
              <a:avLst/>
              <a:gdLst/>
              <a:ahLst/>
              <a:cxnLst/>
              <a:rect l="l" t="t" r="r" b="b"/>
              <a:pathLst>
                <a:path w="9950" h="12453" extrusionOk="0">
                  <a:moveTo>
                    <a:pt x="8641" y="1"/>
                  </a:moveTo>
                  <a:lnTo>
                    <a:pt x="8641" y="1"/>
                  </a:lnTo>
                  <a:cubicBezTo>
                    <a:pt x="9197" y="1285"/>
                    <a:pt x="9357" y="2679"/>
                    <a:pt x="9468" y="4074"/>
                  </a:cubicBezTo>
                  <a:cubicBezTo>
                    <a:pt x="9505" y="4543"/>
                    <a:pt x="9493" y="5012"/>
                    <a:pt x="9456" y="5469"/>
                  </a:cubicBezTo>
                  <a:cubicBezTo>
                    <a:pt x="9443" y="5630"/>
                    <a:pt x="9419" y="5790"/>
                    <a:pt x="9406" y="5950"/>
                  </a:cubicBezTo>
                  <a:cubicBezTo>
                    <a:pt x="9369" y="6222"/>
                    <a:pt x="9320" y="6481"/>
                    <a:pt x="9271" y="6753"/>
                  </a:cubicBezTo>
                  <a:cubicBezTo>
                    <a:pt x="9110" y="7691"/>
                    <a:pt x="8802" y="8592"/>
                    <a:pt x="8357" y="9431"/>
                  </a:cubicBezTo>
                  <a:cubicBezTo>
                    <a:pt x="8123" y="9913"/>
                    <a:pt x="7814" y="10345"/>
                    <a:pt x="7431" y="10715"/>
                  </a:cubicBezTo>
                  <a:cubicBezTo>
                    <a:pt x="7160" y="11024"/>
                    <a:pt x="6851" y="11295"/>
                    <a:pt x="6530" y="11542"/>
                  </a:cubicBezTo>
                  <a:cubicBezTo>
                    <a:pt x="6049" y="11839"/>
                    <a:pt x="5493" y="12011"/>
                    <a:pt x="4926" y="12073"/>
                  </a:cubicBezTo>
                  <a:cubicBezTo>
                    <a:pt x="4831" y="12082"/>
                    <a:pt x="4735" y="12086"/>
                    <a:pt x="4640" y="12086"/>
                  </a:cubicBezTo>
                  <a:cubicBezTo>
                    <a:pt x="4055" y="12086"/>
                    <a:pt x="3474" y="11924"/>
                    <a:pt x="2975" y="11616"/>
                  </a:cubicBezTo>
                  <a:cubicBezTo>
                    <a:pt x="2765" y="11481"/>
                    <a:pt x="2605" y="11295"/>
                    <a:pt x="2469" y="11098"/>
                  </a:cubicBezTo>
                  <a:cubicBezTo>
                    <a:pt x="2123" y="10604"/>
                    <a:pt x="1840" y="10073"/>
                    <a:pt x="1642" y="9518"/>
                  </a:cubicBezTo>
                  <a:cubicBezTo>
                    <a:pt x="1585" y="9403"/>
                    <a:pt x="1613" y="9256"/>
                    <a:pt x="1746" y="9256"/>
                  </a:cubicBezTo>
                  <a:cubicBezTo>
                    <a:pt x="1756" y="9256"/>
                    <a:pt x="1767" y="9257"/>
                    <a:pt x="1778" y="9259"/>
                  </a:cubicBezTo>
                  <a:lnTo>
                    <a:pt x="1790" y="9259"/>
                  </a:lnTo>
                  <a:cubicBezTo>
                    <a:pt x="1716" y="9073"/>
                    <a:pt x="1617" y="8888"/>
                    <a:pt x="1519" y="8703"/>
                  </a:cubicBezTo>
                  <a:cubicBezTo>
                    <a:pt x="1185" y="8123"/>
                    <a:pt x="642" y="7691"/>
                    <a:pt x="0" y="7493"/>
                  </a:cubicBezTo>
                  <a:lnTo>
                    <a:pt x="0" y="7493"/>
                  </a:lnTo>
                  <a:cubicBezTo>
                    <a:pt x="62" y="7580"/>
                    <a:pt x="148" y="7654"/>
                    <a:pt x="223" y="7728"/>
                  </a:cubicBezTo>
                  <a:cubicBezTo>
                    <a:pt x="679" y="8185"/>
                    <a:pt x="988" y="8777"/>
                    <a:pt x="1099" y="9431"/>
                  </a:cubicBezTo>
                  <a:cubicBezTo>
                    <a:pt x="1346" y="10752"/>
                    <a:pt x="2259" y="11888"/>
                    <a:pt x="3395" y="12271"/>
                  </a:cubicBezTo>
                  <a:cubicBezTo>
                    <a:pt x="3748" y="12393"/>
                    <a:pt x="4126" y="12453"/>
                    <a:pt x="4512" y="12453"/>
                  </a:cubicBezTo>
                  <a:cubicBezTo>
                    <a:pt x="5367" y="12453"/>
                    <a:pt x="6259" y="12161"/>
                    <a:pt x="6999" y="11616"/>
                  </a:cubicBezTo>
                  <a:cubicBezTo>
                    <a:pt x="7962" y="10900"/>
                    <a:pt x="8715" y="9777"/>
                    <a:pt x="9135" y="8419"/>
                  </a:cubicBezTo>
                  <a:cubicBezTo>
                    <a:pt x="9826" y="6160"/>
                    <a:pt x="9950" y="2815"/>
                    <a:pt x="8641"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grpSp>
      <p:grpSp>
        <p:nvGrpSpPr>
          <p:cNvPr id="2551" name="Google Shape;2551;p81"/>
          <p:cNvGrpSpPr/>
          <p:nvPr/>
        </p:nvGrpSpPr>
        <p:grpSpPr>
          <a:xfrm>
            <a:off x="8866449" y="4726123"/>
            <a:ext cx="2500040" cy="2014968"/>
            <a:chOff x="6562292" y="3785209"/>
            <a:chExt cx="1875030" cy="1511226"/>
          </a:xfrm>
        </p:grpSpPr>
        <p:grpSp>
          <p:nvGrpSpPr>
            <p:cNvPr id="2552" name="Google Shape;2552;p81"/>
            <p:cNvGrpSpPr/>
            <p:nvPr/>
          </p:nvGrpSpPr>
          <p:grpSpPr>
            <a:xfrm>
              <a:off x="7717466" y="3785209"/>
              <a:ext cx="719856" cy="680112"/>
              <a:chOff x="7717200" y="3905550"/>
              <a:chExt cx="592377" cy="559671"/>
            </a:xfrm>
          </p:grpSpPr>
          <p:sp>
            <p:nvSpPr>
              <p:cNvPr id="2553" name="Google Shape;2553;p81"/>
              <p:cNvSpPr/>
              <p:nvPr/>
            </p:nvSpPr>
            <p:spPr>
              <a:xfrm>
                <a:off x="7724869" y="3917054"/>
                <a:ext cx="581268" cy="532152"/>
              </a:xfrm>
              <a:custGeom>
                <a:avLst/>
                <a:gdLst/>
                <a:ahLst/>
                <a:cxnLst/>
                <a:rect l="l" t="t" r="r" b="b"/>
                <a:pathLst>
                  <a:path w="10308" h="9437" extrusionOk="0">
                    <a:moveTo>
                      <a:pt x="10129" y="1"/>
                    </a:moveTo>
                    <a:cubicBezTo>
                      <a:pt x="9518" y="1"/>
                      <a:pt x="4203" y="2425"/>
                      <a:pt x="3814" y="2672"/>
                    </a:cubicBezTo>
                    <a:cubicBezTo>
                      <a:pt x="3407" y="2932"/>
                      <a:pt x="0" y="4549"/>
                      <a:pt x="0" y="4684"/>
                    </a:cubicBezTo>
                    <a:cubicBezTo>
                      <a:pt x="0" y="4808"/>
                      <a:pt x="2382" y="5425"/>
                      <a:pt x="2382" y="5425"/>
                    </a:cubicBezTo>
                    <a:cubicBezTo>
                      <a:pt x="2382" y="5425"/>
                      <a:pt x="2456" y="6129"/>
                      <a:pt x="2580" y="6771"/>
                    </a:cubicBezTo>
                    <a:cubicBezTo>
                      <a:pt x="2703" y="7400"/>
                      <a:pt x="2963" y="8511"/>
                      <a:pt x="2963" y="8511"/>
                    </a:cubicBezTo>
                    <a:cubicBezTo>
                      <a:pt x="3308" y="8474"/>
                      <a:pt x="4901" y="7104"/>
                      <a:pt x="4901" y="7104"/>
                    </a:cubicBezTo>
                    <a:cubicBezTo>
                      <a:pt x="4901" y="7104"/>
                      <a:pt x="6308" y="9424"/>
                      <a:pt x="6542" y="9437"/>
                    </a:cubicBezTo>
                    <a:cubicBezTo>
                      <a:pt x="6543" y="9437"/>
                      <a:pt x="6543" y="9437"/>
                      <a:pt x="6543" y="9437"/>
                    </a:cubicBezTo>
                    <a:cubicBezTo>
                      <a:pt x="6786" y="9437"/>
                      <a:pt x="10307" y="265"/>
                      <a:pt x="10184" y="18"/>
                    </a:cubicBezTo>
                    <a:cubicBezTo>
                      <a:pt x="10177" y="6"/>
                      <a:pt x="10159" y="1"/>
                      <a:pt x="10129"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554" name="Google Shape;2554;p81"/>
              <p:cNvSpPr/>
              <p:nvPr/>
            </p:nvSpPr>
            <p:spPr>
              <a:xfrm>
                <a:off x="7717200" y="3905550"/>
                <a:ext cx="592377" cy="559671"/>
              </a:xfrm>
              <a:custGeom>
                <a:avLst/>
                <a:gdLst/>
                <a:ahLst/>
                <a:cxnLst/>
                <a:rect l="l" t="t" r="r" b="b"/>
                <a:pathLst>
                  <a:path w="10505" h="9925" extrusionOk="0">
                    <a:moveTo>
                      <a:pt x="9764" y="420"/>
                    </a:moveTo>
                    <a:cubicBezTo>
                      <a:pt x="9147" y="827"/>
                      <a:pt x="8518" y="1247"/>
                      <a:pt x="7913" y="1654"/>
                    </a:cubicBezTo>
                    <a:cubicBezTo>
                      <a:pt x="7715" y="1802"/>
                      <a:pt x="7505" y="1938"/>
                      <a:pt x="7283" y="2086"/>
                    </a:cubicBezTo>
                    <a:cubicBezTo>
                      <a:pt x="6111" y="2889"/>
                      <a:pt x="4728" y="3839"/>
                      <a:pt x="3382" y="4851"/>
                    </a:cubicBezTo>
                    <a:cubicBezTo>
                      <a:pt x="3148" y="5037"/>
                      <a:pt x="2926" y="5209"/>
                      <a:pt x="2728" y="5382"/>
                    </a:cubicBezTo>
                    <a:lnTo>
                      <a:pt x="2679" y="5419"/>
                    </a:lnTo>
                    <a:lnTo>
                      <a:pt x="2605" y="5493"/>
                    </a:lnTo>
                    <a:cubicBezTo>
                      <a:pt x="2506" y="5432"/>
                      <a:pt x="2407" y="5382"/>
                      <a:pt x="2296" y="5370"/>
                    </a:cubicBezTo>
                    <a:lnTo>
                      <a:pt x="2197" y="5345"/>
                    </a:lnTo>
                    <a:cubicBezTo>
                      <a:pt x="1963" y="5259"/>
                      <a:pt x="1728" y="5197"/>
                      <a:pt x="1482" y="5123"/>
                    </a:cubicBezTo>
                    <a:cubicBezTo>
                      <a:pt x="1087" y="5000"/>
                      <a:pt x="716" y="4913"/>
                      <a:pt x="358" y="4839"/>
                    </a:cubicBezTo>
                    <a:lnTo>
                      <a:pt x="371" y="4839"/>
                    </a:lnTo>
                    <a:lnTo>
                      <a:pt x="420" y="4802"/>
                    </a:lnTo>
                    <a:cubicBezTo>
                      <a:pt x="506" y="4740"/>
                      <a:pt x="605" y="4679"/>
                      <a:pt x="704" y="4629"/>
                    </a:cubicBezTo>
                    <a:cubicBezTo>
                      <a:pt x="815" y="4568"/>
                      <a:pt x="938" y="4518"/>
                      <a:pt x="1062" y="4456"/>
                    </a:cubicBezTo>
                    <a:lnTo>
                      <a:pt x="1210" y="4382"/>
                    </a:lnTo>
                    <a:cubicBezTo>
                      <a:pt x="1802" y="4098"/>
                      <a:pt x="2407" y="3790"/>
                      <a:pt x="3062" y="3457"/>
                    </a:cubicBezTo>
                    <a:cubicBezTo>
                      <a:pt x="3432" y="3259"/>
                      <a:pt x="3827" y="3062"/>
                      <a:pt x="4296" y="2827"/>
                    </a:cubicBezTo>
                    <a:cubicBezTo>
                      <a:pt x="5975" y="1988"/>
                      <a:pt x="7382" y="1309"/>
                      <a:pt x="8876" y="729"/>
                    </a:cubicBezTo>
                    <a:cubicBezTo>
                      <a:pt x="9159" y="605"/>
                      <a:pt x="9468" y="506"/>
                      <a:pt x="9764" y="420"/>
                    </a:cubicBezTo>
                    <a:close/>
                    <a:moveTo>
                      <a:pt x="9949" y="494"/>
                    </a:moveTo>
                    <a:lnTo>
                      <a:pt x="9949" y="494"/>
                    </a:lnTo>
                    <a:cubicBezTo>
                      <a:pt x="9814" y="630"/>
                      <a:pt x="9678" y="790"/>
                      <a:pt x="9542" y="938"/>
                    </a:cubicBezTo>
                    <a:cubicBezTo>
                      <a:pt x="9468" y="1037"/>
                      <a:pt x="9394" y="1124"/>
                      <a:pt x="9320" y="1198"/>
                    </a:cubicBezTo>
                    <a:cubicBezTo>
                      <a:pt x="8900" y="1654"/>
                      <a:pt x="8468" y="2111"/>
                      <a:pt x="8049" y="2568"/>
                    </a:cubicBezTo>
                    <a:cubicBezTo>
                      <a:pt x="7296" y="3358"/>
                      <a:pt x="6543" y="4148"/>
                      <a:pt x="5790" y="4938"/>
                    </a:cubicBezTo>
                    <a:lnTo>
                      <a:pt x="5283" y="5469"/>
                    </a:lnTo>
                    <a:lnTo>
                      <a:pt x="4913" y="5864"/>
                    </a:lnTo>
                    <a:cubicBezTo>
                      <a:pt x="4777" y="6012"/>
                      <a:pt x="4642" y="6160"/>
                      <a:pt x="4493" y="6308"/>
                    </a:cubicBezTo>
                    <a:lnTo>
                      <a:pt x="4469" y="6308"/>
                    </a:lnTo>
                    <a:cubicBezTo>
                      <a:pt x="4358" y="6370"/>
                      <a:pt x="4259" y="6456"/>
                      <a:pt x="4197" y="6567"/>
                    </a:cubicBezTo>
                    <a:cubicBezTo>
                      <a:pt x="4173" y="6580"/>
                      <a:pt x="4160" y="6604"/>
                      <a:pt x="4148" y="6617"/>
                    </a:cubicBezTo>
                    <a:cubicBezTo>
                      <a:pt x="4061" y="6740"/>
                      <a:pt x="3987" y="6863"/>
                      <a:pt x="3913" y="6987"/>
                    </a:cubicBezTo>
                    <a:lnTo>
                      <a:pt x="3864" y="7086"/>
                    </a:lnTo>
                    <a:cubicBezTo>
                      <a:pt x="3790" y="7209"/>
                      <a:pt x="3716" y="7320"/>
                      <a:pt x="3642" y="7431"/>
                    </a:cubicBezTo>
                    <a:cubicBezTo>
                      <a:pt x="3580" y="7555"/>
                      <a:pt x="3518" y="7641"/>
                      <a:pt x="3444" y="7752"/>
                    </a:cubicBezTo>
                    <a:lnTo>
                      <a:pt x="3173" y="8221"/>
                    </a:lnTo>
                    <a:lnTo>
                      <a:pt x="3123" y="8295"/>
                    </a:lnTo>
                    <a:cubicBezTo>
                      <a:pt x="3025" y="7876"/>
                      <a:pt x="2950" y="7444"/>
                      <a:pt x="2889" y="7024"/>
                    </a:cubicBezTo>
                    <a:cubicBezTo>
                      <a:pt x="2827" y="6592"/>
                      <a:pt x="2765" y="6148"/>
                      <a:pt x="2654" y="5728"/>
                    </a:cubicBezTo>
                    <a:cubicBezTo>
                      <a:pt x="2679" y="5678"/>
                      <a:pt x="2691" y="5629"/>
                      <a:pt x="2679" y="5580"/>
                    </a:cubicBezTo>
                    <a:cubicBezTo>
                      <a:pt x="2827" y="5456"/>
                      <a:pt x="2975" y="5333"/>
                      <a:pt x="3136" y="5222"/>
                    </a:cubicBezTo>
                    <a:cubicBezTo>
                      <a:pt x="3210" y="5172"/>
                      <a:pt x="3284" y="5123"/>
                      <a:pt x="3358" y="5074"/>
                    </a:cubicBezTo>
                    <a:cubicBezTo>
                      <a:pt x="3950" y="4629"/>
                      <a:pt x="4568" y="4197"/>
                      <a:pt x="5098" y="3815"/>
                    </a:cubicBezTo>
                    <a:cubicBezTo>
                      <a:pt x="6333" y="2950"/>
                      <a:pt x="7666" y="2025"/>
                      <a:pt x="9024" y="1111"/>
                    </a:cubicBezTo>
                    <a:lnTo>
                      <a:pt x="9196" y="988"/>
                    </a:lnTo>
                    <a:cubicBezTo>
                      <a:pt x="9443" y="827"/>
                      <a:pt x="9703" y="654"/>
                      <a:pt x="9949" y="494"/>
                    </a:cubicBezTo>
                    <a:close/>
                    <a:moveTo>
                      <a:pt x="4530" y="6530"/>
                    </a:moveTo>
                    <a:cubicBezTo>
                      <a:pt x="4555" y="6555"/>
                      <a:pt x="4580" y="6580"/>
                      <a:pt x="4592" y="6617"/>
                    </a:cubicBezTo>
                    <a:lnTo>
                      <a:pt x="4617" y="6641"/>
                    </a:lnTo>
                    <a:cubicBezTo>
                      <a:pt x="4679" y="6777"/>
                      <a:pt x="4753" y="6901"/>
                      <a:pt x="4802" y="7036"/>
                    </a:cubicBezTo>
                    <a:lnTo>
                      <a:pt x="4839" y="7110"/>
                    </a:lnTo>
                    <a:cubicBezTo>
                      <a:pt x="4864" y="7160"/>
                      <a:pt x="4888" y="7221"/>
                      <a:pt x="4925" y="7283"/>
                    </a:cubicBezTo>
                    <a:cubicBezTo>
                      <a:pt x="4802" y="7345"/>
                      <a:pt x="4691" y="7419"/>
                      <a:pt x="4580" y="7505"/>
                    </a:cubicBezTo>
                    <a:cubicBezTo>
                      <a:pt x="4555" y="7530"/>
                      <a:pt x="4530" y="7542"/>
                      <a:pt x="4493" y="7567"/>
                    </a:cubicBezTo>
                    <a:cubicBezTo>
                      <a:pt x="4333" y="7691"/>
                      <a:pt x="4160" y="7826"/>
                      <a:pt x="4000" y="7950"/>
                    </a:cubicBezTo>
                    <a:cubicBezTo>
                      <a:pt x="3901" y="8024"/>
                      <a:pt x="3815" y="8098"/>
                      <a:pt x="3728" y="8172"/>
                    </a:cubicBezTo>
                    <a:lnTo>
                      <a:pt x="3580" y="8308"/>
                    </a:lnTo>
                    <a:lnTo>
                      <a:pt x="3518" y="8357"/>
                    </a:lnTo>
                    <a:cubicBezTo>
                      <a:pt x="3457" y="8406"/>
                      <a:pt x="3395" y="8456"/>
                      <a:pt x="3321" y="8505"/>
                    </a:cubicBezTo>
                    <a:cubicBezTo>
                      <a:pt x="3407" y="8382"/>
                      <a:pt x="3481" y="8258"/>
                      <a:pt x="3555" y="8135"/>
                    </a:cubicBezTo>
                    <a:cubicBezTo>
                      <a:pt x="3703" y="7876"/>
                      <a:pt x="3864" y="7629"/>
                      <a:pt x="4000" y="7370"/>
                    </a:cubicBezTo>
                    <a:cubicBezTo>
                      <a:pt x="4049" y="7296"/>
                      <a:pt x="4086" y="7209"/>
                      <a:pt x="4135" y="7123"/>
                    </a:cubicBezTo>
                    <a:cubicBezTo>
                      <a:pt x="4222" y="6925"/>
                      <a:pt x="4333" y="6752"/>
                      <a:pt x="4469" y="6592"/>
                    </a:cubicBezTo>
                    <a:cubicBezTo>
                      <a:pt x="4493" y="6567"/>
                      <a:pt x="4506" y="6543"/>
                      <a:pt x="4530" y="6530"/>
                    </a:cubicBezTo>
                    <a:close/>
                    <a:moveTo>
                      <a:pt x="9912" y="877"/>
                    </a:moveTo>
                    <a:lnTo>
                      <a:pt x="9912" y="877"/>
                    </a:lnTo>
                    <a:cubicBezTo>
                      <a:pt x="9826" y="1087"/>
                      <a:pt x="9752" y="1296"/>
                      <a:pt x="9690" y="1469"/>
                    </a:cubicBezTo>
                    <a:cubicBezTo>
                      <a:pt x="9431" y="2222"/>
                      <a:pt x="9147" y="2963"/>
                      <a:pt x="8876" y="3654"/>
                    </a:cubicBezTo>
                    <a:cubicBezTo>
                      <a:pt x="8567" y="4444"/>
                      <a:pt x="8258" y="5246"/>
                      <a:pt x="7950" y="6049"/>
                    </a:cubicBezTo>
                    <a:cubicBezTo>
                      <a:pt x="7654" y="6802"/>
                      <a:pt x="7357" y="7567"/>
                      <a:pt x="7073" y="8320"/>
                    </a:cubicBezTo>
                    <a:cubicBezTo>
                      <a:pt x="7012" y="8456"/>
                      <a:pt x="6962" y="8604"/>
                      <a:pt x="6913" y="8740"/>
                    </a:cubicBezTo>
                    <a:cubicBezTo>
                      <a:pt x="6839" y="8962"/>
                      <a:pt x="6752" y="9196"/>
                      <a:pt x="6666" y="9406"/>
                    </a:cubicBezTo>
                    <a:cubicBezTo>
                      <a:pt x="6580" y="9258"/>
                      <a:pt x="6506" y="9110"/>
                      <a:pt x="6407" y="8974"/>
                    </a:cubicBezTo>
                    <a:lnTo>
                      <a:pt x="6333" y="8863"/>
                    </a:lnTo>
                    <a:lnTo>
                      <a:pt x="6197" y="8666"/>
                    </a:lnTo>
                    <a:cubicBezTo>
                      <a:pt x="6073" y="8468"/>
                      <a:pt x="5938" y="8258"/>
                      <a:pt x="5814" y="8061"/>
                    </a:cubicBezTo>
                    <a:cubicBezTo>
                      <a:pt x="5580" y="7715"/>
                      <a:pt x="5345" y="7345"/>
                      <a:pt x="5086" y="6851"/>
                    </a:cubicBezTo>
                    <a:lnTo>
                      <a:pt x="5061" y="6814"/>
                    </a:lnTo>
                    <a:cubicBezTo>
                      <a:pt x="4975" y="6666"/>
                      <a:pt x="4839" y="6407"/>
                      <a:pt x="4654" y="6333"/>
                    </a:cubicBezTo>
                    <a:cubicBezTo>
                      <a:pt x="5197" y="5839"/>
                      <a:pt x="5703" y="5308"/>
                      <a:pt x="6197" y="4790"/>
                    </a:cubicBezTo>
                    <a:cubicBezTo>
                      <a:pt x="6320" y="4654"/>
                      <a:pt x="6444" y="4530"/>
                      <a:pt x="6567" y="4395"/>
                    </a:cubicBezTo>
                    <a:cubicBezTo>
                      <a:pt x="7394" y="3531"/>
                      <a:pt x="8382" y="2494"/>
                      <a:pt x="9345" y="1469"/>
                    </a:cubicBezTo>
                    <a:cubicBezTo>
                      <a:pt x="9419" y="1383"/>
                      <a:pt x="9493" y="1309"/>
                      <a:pt x="9579" y="1222"/>
                    </a:cubicBezTo>
                    <a:cubicBezTo>
                      <a:pt x="9690" y="1111"/>
                      <a:pt x="9801" y="1000"/>
                      <a:pt x="9912" y="877"/>
                    </a:cubicBezTo>
                    <a:close/>
                    <a:moveTo>
                      <a:pt x="10172" y="0"/>
                    </a:moveTo>
                    <a:cubicBezTo>
                      <a:pt x="10085" y="0"/>
                      <a:pt x="10011" y="13"/>
                      <a:pt x="9937" y="25"/>
                    </a:cubicBezTo>
                    <a:cubicBezTo>
                      <a:pt x="9653" y="99"/>
                      <a:pt x="9369" y="185"/>
                      <a:pt x="9098" y="297"/>
                    </a:cubicBezTo>
                    <a:cubicBezTo>
                      <a:pt x="8258" y="605"/>
                      <a:pt x="7444" y="988"/>
                      <a:pt x="6691" y="1346"/>
                    </a:cubicBezTo>
                    <a:cubicBezTo>
                      <a:pt x="5506" y="1914"/>
                      <a:pt x="4271" y="2543"/>
                      <a:pt x="2913" y="3247"/>
                    </a:cubicBezTo>
                    <a:cubicBezTo>
                      <a:pt x="2407" y="3518"/>
                      <a:pt x="1889" y="3777"/>
                      <a:pt x="1370" y="4024"/>
                    </a:cubicBezTo>
                    <a:lnTo>
                      <a:pt x="667" y="4382"/>
                    </a:lnTo>
                    <a:cubicBezTo>
                      <a:pt x="482" y="4469"/>
                      <a:pt x="309" y="4568"/>
                      <a:pt x="161" y="4703"/>
                    </a:cubicBezTo>
                    <a:cubicBezTo>
                      <a:pt x="136" y="4728"/>
                      <a:pt x="111" y="4765"/>
                      <a:pt x="99" y="4802"/>
                    </a:cubicBezTo>
                    <a:cubicBezTo>
                      <a:pt x="50" y="4814"/>
                      <a:pt x="25" y="4851"/>
                      <a:pt x="13" y="4888"/>
                    </a:cubicBezTo>
                    <a:cubicBezTo>
                      <a:pt x="0" y="4938"/>
                      <a:pt x="25" y="4975"/>
                      <a:pt x="62" y="5000"/>
                    </a:cubicBezTo>
                    <a:cubicBezTo>
                      <a:pt x="482" y="5172"/>
                      <a:pt x="914" y="5333"/>
                      <a:pt x="1346" y="5456"/>
                    </a:cubicBezTo>
                    <a:cubicBezTo>
                      <a:pt x="1593" y="5530"/>
                      <a:pt x="1827" y="5617"/>
                      <a:pt x="2074" y="5691"/>
                    </a:cubicBezTo>
                    <a:cubicBezTo>
                      <a:pt x="2160" y="5715"/>
                      <a:pt x="2235" y="5740"/>
                      <a:pt x="2321" y="5765"/>
                    </a:cubicBezTo>
                    <a:lnTo>
                      <a:pt x="2395" y="5790"/>
                    </a:lnTo>
                    <a:lnTo>
                      <a:pt x="2407" y="5802"/>
                    </a:lnTo>
                    <a:cubicBezTo>
                      <a:pt x="2432" y="5814"/>
                      <a:pt x="2444" y="5827"/>
                      <a:pt x="2469" y="5827"/>
                    </a:cubicBezTo>
                    <a:cubicBezTo>
                      <a:pt x="2494" y="6061"/>
                      <a:pt x="2518" y="6283"/>
                      <a:pt x="2543" y="6518"/>
                    </a:cubicBezTo>
                    <a:cubicBezTo>
                      <a:pt x="2617" y="7246"/>
                      <a:pt x="2691" y="7999"/>
                      <a:pt x="2950" y="8690"/>
                    </a:cubicBezTo>
                    <a:lnTo>
                      <a:pt x="2950" y="8703"/>
                    </a:lnTo>
                    <a:cubicBezTo>
                      <a:pt x="2950" y="8740"/>
                      <a:pt x="2963" y="8764"/>
                      <a:pt x="2987" y="8789"/>
                    </a:cubicBezTo>
                    <a:cubicBezTo>
                      <a:pt x="3012" y="8838"/>
                      <a:pt x="3062" y="8876"/>
                      <a:pt x="3111" y="8876"/>
                    </a:cubicBezTo>
                    <a:lnTo>
                      <a:pt x="3148" y="8876"/>
                    </a:lnTo>
                    <a:cubicBezTo>
                      <a:pt x="3457" y="8764"/>
                      <a:pt x="3728" y="8604"/>
                      <a:pt x="3975" y="8382"/>
                    </a:cubicBezTo>
                    <a:cubicBezTo>
                      <a:pt x="4012" y="8345"/>
                      <a:pt x="4061" y="8308"/>
                      <a:pt x="4111" y="8271"/>
                    </a:cubicBezTo>
                    <a:cubicBezTo>
                      <a:pt x="4222" y="8184"/>
                      <a:pt x="4333" y="8098"/>
                      <a:pt x="4444" y="8024"/>
                    </a:cubicBezTo>
                    <a:lnTo>
                      <a:pt x="4617" y="7900"/>
                    </a:lnTo>
                    <a:lnTo>
                      <a:pt x="4765" y="7789"/>
                    </a:lnTo>
                    <a:cubicBezTo>
                      <a:pt x="4864" y="7728"/>
                      <a:pt x="4963" y="7653"/>
                      <a:pt x="5049" y="7579"/>
                    </a:cubicBezTo>
                    <a:cubicBezTo>
                      <a:pt x="5160" y="7777"/>
                      <a:pt x="5296" y="7999"/>
                      <a:pt x="5444" y="8258"/>
                    </a:cubicBezTo>
                    <a:cubicBezTo>
                      <a:pt x="5617" y="8530"/>
                      <a:pt x="5790" y="8814"/>
                      <a:pt x="5950" y="9061"/>
                    </a:cubicBezTo>
                    <a:cubicBezTo>
                      <a:pt x="6012" y="9147"/>
                      <a:pt x="6061" y="9246"/>
                      <a:pt x="6123" y="9345"/>
                    </a:cubicBezTo>
                    <a:cubicBezTo>
                      <a:pt x="6222" y="9530"/>
                      <a:pt x="6345" y="9703"/>
                      <a:pt x="6468" y="9875"/>
                    </a:cubicBezTo>
                    <a:cubicBezTo>
                      <a:pt x="6493" y="9900"/>
                      <a:pt x="6543" y="9925"/>
                      <a:pt x="6580" y="9925"/>
                    </a:cubicBezTo>
                    <a:cubicBezTo>
                      <a:pt x="6629" y="9925"/>
                      <a:pt x="6666" y="9900"/>
                      <a:pt x="6703" y="9875"/>
                    </a:cubicBezTo>
                    <a:cubicBezTo>
                      <a:pt x="6728" y="9838"/>
                      <a:pt x="6752" y="9789"/>
                      <a:pt x="6752" y="9740"/>
                    </a:cubicBezTo>
                    <a:cubicBezTo>
                      <a:pt x="6925" y="9431"/>
                      <a:pt x="7073" y="9110"/>
                      <a:pt x="7209" y="8801"/>
                    </a:cubicBezTo>
                    <a:lnTo>
                      <a:pt x="7258" y="8703"/>
                    </a:lnTo>
                    <a:cubicBezTo>
                      <a:pt x="7555" y="8024"/>
                      <a:pt x="7851" y="7333"/>
                      <a:pt x="8123" y="6666"/>
                    </a:cubicBezTo>
                    <a:lnTo>
                      <a:pt x="8147" y="6592"/>
                    </a:lnTo>
                    <a:cubicBezTo>
                      <a:pt x="8740" y="5185"/>
                      <a:pt x="9406" y="3518"/>
                      <a:pt x="10024" y="1827"/>
                    </a:cubicBezTo>
                    <a:cubicBezTo>
                      <a:pt x="10135" y="1519"/>
                      <a:pt x="10258" y="1210"/>
                      <a:pt x="10357" y="877"/>
                    </a:cubicBezTo>
                    <a:lnTo>
                      <a:pt x="10369" y="827"/>
                    </a:lnTo>
                    <a:cubicBezTo>
                      <a:pt x="10443" y="654"/>
                      <a:pt x="10480" y="469"/>
                      <a:pt x="10468" y="284"/>
                    </a:cubicBezTo>
                    <a:cubicBezTo>
                      <a:pt x="10505" y="222"/>
                      <a:pt x="10493" y="148"/>
                      <a:pt x="10443" y="111"/>
                    </a:cubicBezTo>
                    <a:cubicBezTo>
                      <a:pt x="10369" y="37"/>
                      <a:pt x="10270" y="0"/>
                      <a:pt x="10172"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sp>
          <p:nvSpPr>
            <p:cNvPr id="2555" name="Google Shape;2555;p81"/>
            <p:cNvSpPr/>
            <p:nvPr/>
          </p:nvSpPr>
          <p:spPr>
            <a:xfrm>
              <a:off x="6562292" y="4354432"/>
              <a:ext cx="1368335" cy="942004"/>
            </a:xfrm>
            <a:custGeom>
              <a:avLst/>
              <a:gdLst/>
              <a:ahLst/>
              <a:cxnLst/>
              <a:rect l="l" t="t" r="r" b="b"/>
              <a:pathLst>
                <a:path w="16999" h="11703" extrusionOk="0">
                  <a:moveTo>
                    <a:pt x="16961" y="211"/>
                  </a:moveTo>
                  <a:cubicBezTo>
                    <a:pt x="16998" y="87"/>
                    <a:pt x="16850" y="1"/>
                    <a:pt x="16764" y="100"/>
                  </a:cubicBezTo>
                  <a:cubicBezTo>
                    <a:pt x="16752" y="112"/>
                    <a:pt x="16752" y="124"/>
                    <a:pt x="16739" y="137"/>
                  </a:cubicBezTo>
                  <a:lnTo>
                    <a:pt x="16727" y="186"/>
                  </a:lnTo>
                  <a:lnTo>
                    <a:pt x="16715" y="235"/>
                  </a:lnTo>
                  <a:lnTo>
                    <a:pt x="16690" y="285"/>
                  </a:lnTo>
                  <a:lnTo>
                    <a:pt x="16665" y="346"/>
                  </a:lnTo>
                  <a:cubicBezTo>
                    <a:pt x="16616" y="495"/>
                    <a:pt x="16826" y="569"/>
                    <a:pt x="16887" y="433"/>
                  </a:cubicBezTo>
                  <a:lnTo>
                    <a:pt x="16912" y="359"/>
                  </a:lnTo>
                  <a:lnTo>
                    <a:pt x="16924" y="309"/>
                  </a:lnTo>
                  <a:lnTo>
                    <a:pt x="16949" y="260"/>
                  </a:lnTo>
                  <a:close/>
                  <a:moveTo>
                    <a:pt x="260" y="10197"/>
                  </a:moveTo>
                  <a:cubicBezTo>
                    <a:pt x="137" y="10110"/>
                    <a:pt x="1" y="10283"/>
                    <a:pt x="112" y="10382"/>
                  </a:cubicBezTo>
                  <a:lnTo>
                    <a:pt x="186" y="10444"/>
                  </a:lnTo>
                  <a:lnTo>
                    <a:pt x="248" y="10481"/>
                  </a:lnTo>
                  <a:lnTo>
                    <a:pt x="309" y="10530"/>
                  </a:lnTo>
                  <a:cubicBezTo>
                    <a:pt x="433" y="10617"/>
                    <a:pt x="569" y="10431"/>
                    <a:pt x="445" y="10345"/>
                  </a:cubicBezTo>
                  <a:lnTo>
                    <a:pt x="384" y="10296"/>
                  </a:lnTo>
                  <a:lnTo>
                    <a:pt x="334" y="10259"/>
                  </a:lnTo>
                  <a:close/>
                  <a:moveTo>
                    <a:pt x="1013" y="10728"/>
                  </a:moveTo>
                  <a:cubicBezTo>
                    <a:pt x="890" y="10617"/>
                    <a:pt x="741" y="10789"/>
                    <a:pt x="853" y="10900"/>
                  </a:cubicBezTo>
                  <a:cubicBezTo>
                    <a:pt x="865" y="10900"/>
                    <a:pt x="877" y="10913"/>
                    <a:pt x="890" y="10925"/>
                  </a:cubicBezTo>
                  <a:lnTo>
                    <a:pt x="951" y="10962"/>
                  </a:lnTo>
                  <a:lnTo>
                    <a:pt x="1013" y="10999"/>
                  </a:lnTo>
                  <a:lnTo>
                    <a:pt x="1087" y="11036"/>
                  </a:lnTo>
                  <a:cubicBezTo>
                    <a:pt x="1211" y="11135"/>
                    <a:pt x="1359" y="10962"/>
                    <a:pt x="1248" y="10863"/>
                  </a:cubicBezTo>
                  <a:cubicBezTo>
                    <a:pt x="1235" y="10851"/>
                    <a:pt x="1223" y="10839"/>
                    <a:pt x="1211" y="10839"/>
                  </a:cubicBezTo>
                  <a:lnTo>
                    <a:pt x="1136" y="10802"/>
                  </a:lnTo>
                  <a:lnTo>
                    <a:pt x="1075" y="10765"/>
                  </a:lnTo>
                  <a:close/>
                  <a:moveTo>
                    <a:pt x="1828" y="11123"/>
                  </a:moveTo>
                  <a:cubicBezTo>
                    <a:pt x="1680" y="11073"/>
                    <a:pt x="1593" y="11283"/>
                    <a:pt x="1741" y="11345"/>
                  </a:cubicBezTo>
                  <a:lnTo>
                    <a:pt x="1791" y="11370"/>
                  </a:lnTo>
                  <a:lnTo>
                    <a:pt x="1852" y="11382"/>
                  </a:lnTo>
                  <a:lnTo>
                    <a:pt x="1914" y="11407"/>
                  </a:lnTo>
                  <a:lnTo>
                    <a:pt x="1964" y="11431"/>
                  </a:lnTo>
                  <a:cubicBezTo>
                    <a:pt x="2001" y="11444"/>
                    <a:pt x="2050" y="11431"/>
                    <a:pt x="2075" y="11394"/>
                  </a:cubicBezTo>
                  <a:cubicBezTo>
                    <a:pt x="2136" y="11345"/>
                    <a:pt x="2124" y="11234"/>
                    <a:pt x="2038" y="11209"/>
                  </a:cubicBezTo>
                  <a:lnTo>
                    <a:pt x="1988" y="11184"/>
                  </a:lnTo>
                  <a:lnTo>
                    <a:pt x="1927" y="11172"/>
                  </a:lnTo>
                  <a:lnTo>
                    <a:pt x="1877" y="11147"/>
                  </a:lnTo>
                  <a:close/>
                  <a:moveTo>
                    <a:pt x="2692" y="11382"/>
                  </a:moveTo>
                  <a:cubicBezTo>
                    <a:pt x="2568" y="11370"/>
                    <a:pt x="2507" y="11518"/>
                    <a:pt x="2605" y="11592"/>
                  </a:cubicBezTo>
                  <a:cubicBezTo>
                    <a:pt x="2618" y="11604"/>
                    <a:pt x="2630" y="11616"/>
                    <a:pt x="2642" y="11616"/>
                  </a:cubicBezTo>
                  <a:lnTo>
                    <a:pt x="2717" y="11629"/>
                  </a:lnTo>
                  <a:lnTo>
                    <a:pt x="2778" y="11641"/>
                  </a:lnTo>
                  <a:lnTo>
                    <a:pt x="2840" y="11653"/>
                  </a:lnTo>
                  <a:lnTo>
                    <a:pt x="2877" y="11653"/>
                  </a:lnTo>
                  <a:cubicBezTo>
                    <a:pt x="3013" y="11666"/>
                    <a:pt x="3062" y="11481"/>
                    <a:pt x="2939" y="11431"/>
                  </a:cubicBezTo>
                  <a:lnTo>
                    <a:pt x="2914" y="11431"/>
                  </a:lnTo>
                  <a:lnTo>
                    <a:pt x="2865" y="11431"/>
                  </a:lnTo>
                  <a:lnTo>
                    <a:pt x="2815" y="11419"/>
                  </a:lnTo>
                  <a:lnTo>
                    <a:pt x="2766" y="11407"/>
                  </a:lnTo>
                  <a:lnTo>
                    <a:pt x="2692" y="11394"/>
                  </a:lnTo>
                  <a:close/>
                  <a:moveTo>
                    <a:pt x="3593" y="11468"/>
                  </a:moveTo>
                  <a:cubicBezTo>
                    <a:pt x="3457" y="11481"/>
                    <a:pt x="3432" y="11653"/>
                    <a:pt x="3556" y="11690"/>
                  </a:cubicBezTo>
                  <a:cubicBezTo>
                    <a:pt x="3568" y="11703"/>
                    <a:pt x="3581" y="11703"/>
                    <a:pt x="3593" y="11690"/>
                  </a:cubicBezTo>
                  <a:lnTo>
                    <a:pt x="3679" y="11690"/>
                  </a:lnTo>
                  <a:lnTo>
                    <a:pt x="3741" y="11690"/>
                  </a:lnTo>
                  <a:lnTo>
                    <a:pt x="3790" y="11690"/>
                  </a:lnTo>
                  <a:lnTo>
                    <a:pt x="3827" y="11690"/>
                  </a:lnTo>
                  <a:cubicBezTo>
                    <a:pt x="3963" y="11690"/>
                    <a:pt x="3988" y="11518"/>
                    <a:pt x="3865" y="11468"/>
                  </a:cubicBezTo>
                  <a:cubicBezTo>
                    <a:pt x="3852" y="11468"/>
                    <a:pt x="3840" y="11468"/>
                    <a:pt x="3815" y="11468"/>
                  </a:cubicBezTo>
                  <a:lnTo>
                    <a:pt x="3778" y="11468"/>
                  </a:lnTo>
                  <a:lnTo>
                    <a:pt x="3729" y="11468"/>
                  </a:lnTo>
                  <a:lnTo>
                    <a:pt x="3593" y="11468"/>
                  </a:lnTo>
                  <a:close/>
                  <a:moveTo>
                    <a:pt x="4482" y="11357"/>
                  </a:moveTo>
                  <a:cubicBezTo>
                    <a:pt x="4371" y="11394"/>
                    <a:pt x="4371" y="11567"/>
                    <a:pt x="4482" y="11592"/>
                  </a:cubicBezTo>
                  <a:cubicBezTo>
                    <a:pt x="4506" y="11592"/>
                    <a:pt x="4519" y="11592"/>
                    <a:pt x="4531" y="11592"/>
                  </a:cubicBezTo>
                  <a:lnTo>
                    <a:pt x="4593" y="11579"/>
                  </a:lnTo>
                  <a:lnTo>
                    <a:pt x="4642" y="11567"/>
                  </a:lnTo>
                  <a:lnTo>
                    <a:pt x="4704" y="11555"/>
                  </a:lnTo>
                  <a:lnTo>
                    <a:pt x="4766" y="11530"/>
                  </a:lnTo>
                  <a:cubicBezTo>
                    <a:pt x="4864" y="11505"/>
                    <a:pt x="4877" y="11370"/>
                    <a:pt x="4790" y="11320"/>
                  </a:cubicBezTo>
                  <a:cubicBezTo>
                    <a:pt x="4766" y="11308"/>
                    <a:pt x="4729" y="11295"/>
                    <a:pt x="4704" y="11308"/>
                  </a:cubicBezTo>
                  <a:lnTo>
                    <a:pt x="4642" y="11320"/>
                  </a:lnTo>
                  <a:lnTo>
                    <a:pt x="4593" y="11333"/>
                  </a:lnTo>
                  <a:lnTo>
                    <a:pt x="4543" y="11345"/>
                  </a:lnTo>
                  <a:lnTo>
                    <a:pt x="4482" y="11370"/>
                  </a:lnTo>
                  <a:close/>
                  <a:moveTo>
                    <a:pt x="5346" y="11073"/>
                  </a:moveTo>
                  <a:cubicBezTo>
                    <a:pt x="5222" y="11123"/>
                    <a:pt x="5272" y="11308"/>
                    <a:pt x="5395" y="11295"/>
                  </a:cubicBezTo>
                  <a:cubicBezTo>
                    <a:pt x="5408" y="11295"/>
                    <a:pt x="5432" y="11295"/>
                    <a:pt x="5445" y="11283"/>
                  </a:cubicBezTo>
                  <a:lnTo>
                    <a:pt x="5469" y="11271"/>
                  </a:lnTo>
                  <a:lnTo>
                    <a:pt x="5519" y="11258"/>
                  </a:lnTo>
                  <a:lnTo>
                    <a:pt x="5568" y="11234"/>
                  </a:lnTo>
                  <a:lnTo>
                    <a:pt x="5617" y="11209"/>
                  </a:lnTo>
                  <a:lnTo>
                    <a:pt x="5654" y="11184"/>
                  </a:lnTo>
                  <a:cubicBezTo>
                    <a:pt x="5741" y="11147"/>
                    <a:pt x="5741" y="11012"/>
                    <a:pt x="5642" y="10975"/>
                  </a:cubicBezTo>
                  <a:cubicBezTo>
                    <a:pt x="5617" y="10962"/>
                    <a:pt x="5580" y="10962"/>
                    <a:pt x="5556" y="10975"/>
                  </a:cubicBezTo>
                  <a:lnTo>
                    <a:pt x="5469" y="11012"/>
                  </a:lnTo>
                  <a:lnTo>
                    <a:pt x="5420" y="11036"/>
                  </a:lnTo>
                  <a:lnTo>
                    <a:pt x="5346" y="11073"/>
                  </a:lnTo>
                  <a:close/>
                  <a:moveTo>
                    <a:pt x="6136" y="10641"/>
                  </a:moveTo>
                  <a:cubicBezTo>
                    <a:pt x="6099" y="10666"/>
                    <a:pt x="6086" y="10703"/>
                    <a:pt x="6086" y="10752"/>
                  </a:cubicBezTo>
                  <a:cubicBezTo>
                    <a:pt x="6111" y="10839"/>
                    <a:pt x="6198" y="10876"/>
                    <a:pt x="6272" y="10839"/>
                  </a:cubicBezTo>
                  <a:lnTo>
                    <a:pt x="6333" y="10789"/>
                  </a:lnTo>
                  <a:lnTo>
                    <a:pt x="6370" y="10765"/>
                  </a:lnTo>
                  <a:lnTo>
                    <a:pt x="6420" y="10728"/>
                  </a:lnTo>
                  <a:lnTo>
                    <a:pt x="6469" y="10703"/>
                  </a:lnTo>
                  <a:cubicBezTo>
                    <a:pt x="6580" y="10617"/>
                    <a:pt x="6481" y="10444"/>
                    <a:pt x="6358" y="10493"/>
                  </a:cubicBezTo>
                  <a:lnTo>
                    <a:pt x="6333" y="10505"/>
                  </a:lnTo>
                  <a:lnTo>
                    <a:pt x="6247" y="10567"/>
                  </a:lnTo>
                  <a:cubicBezTo>
                    <a:pt x="6210" y="10592"/>
                    <a:pt x="6173" y="10617"/>
                    <a:pt x="6136" y="10641"/>
                  </a:cubicBezTo>
                  <a:close/>
                  <a:moveTo>
                    <a:pt x="6864" y="10086"/>
                  </a:moveTo>
                  <a:cubicBezTo>
                    <a:pt x="6753" y="10160"/>
                    <a:pt x="6864" y="10333"/>
                    <a:pt x="6988" y="10271"/>
                  </a:cubicBezTo>
                  <a:cubicBezTo>
                    <a:pt x="7000" y="10271"/>
                    <a:pt x="7000" y="10259"/>
                    <a:pt x="7012" y="10259"/>
                  </a:cubicBezTo>
                  <a:lnTo>
                    <a:pt x="7185" y="10098"/>
                  </a:lnTo>
                  <a:cubicBezTo>
                    <a:pt x="7222" y="10061"/>
                    <a:pt x="7234" y="10012"/>
                    <a:pt x="7210" y="9962"/>
                  </a:cubicBezTo>
                  <a:cubicBezTo>
                    <a:pt x="7173" y="9888"/>
                    <a:pt x="7086" y="9876"/>
                    <a:pt x="7025" y="9925"/>
                  </a:cubicBezTo>
                  <a:cubicBezTo>
                    <a:pt x="6975" y="9987"/>
                    <a:pt x="6913" y="10036"/>
                    <a:pt x="6864" y="10086"/>
                  </a:cubicBezTo>
                  <a:close/>
                  <a:moveTo>
                    <a:pt x="7494" y="9432"/>
                  </a:moveTo>
                  <a:cubicBezTo>
                    <a:pt x="7395" y="9543"/>
                    <a:pt x="7568" y="9703"/>
                    <a:pt x="7679" y="9580"/>
                  </a:cubicBezTo>
                  <a:lnTo>
                    <a:pt x="7827" y="9407"/>
                  </a:lnTo>
                  <a:cubicBezTo>
                    <a:pt x="7926" y="9296"/>
                    <a:pt x="7790" y="9148"/>
                    <a:pt x="7679" y="9222"/>
                  </a:cubicBezTo>
                  <a:cubicBezTo>
                    <a:pt x="7666" y="9234"/>
                    <a:pt x="7654" y="9246"/>
                    <a:pt x="7642" y="9259"/>
                  </a:cubicBezTo>
                  <a:cubicBezTo>
                    <a:pt x="7592" y="9320"/>
                    <a:pt x="7543" y="9370"/>
                    <a:pt x="7494" y="9432"/>
                  </a:cubicBezTo>
                  <a:close/>
                  <a:moveTo>
                    <a:pt x="8049" y="8703"/>
                  </a:moveTo>
                  <a:cubicBezTo>
                    <a:pt x="7963" y="8827"/>
                    <a:pt x="8160" y="8975"/>
                    <a:pt x="8247" y="8827"/>
                  </a:cubicBezTo>
                  <a:cubicBezTo>
                    <a:pt x="8296" y="8765"/>
                    <a:pt x="8333" y="8703"/>
                    <a:pt x="8382" y="8629"/>
                  </a:cubicBezTo>
                  <a:cubicBezTo>
                    <a:pt x="8456" y="8518"/>
                    <a:pt x="8308" y="8382"/>
                    <a:pt x="8210" y="8481"/>
                  </a:cubicBezTo>
                  <a:cubicBezTo>
                    <a:pt x="8197" y="8493"/>
                    <a:pt x="8185" y="8493"/>
                    <a:pt x="8185" y="8506"/>
                  </a:cubicBezTo>
                  <a:cubicBezTo>
                    <a:pt x="8136" y="8567"/>
                    <a:pt x="8098" y="8642"/>
                    <a:pt x="8061" y="8703"/>
                  </a:cubicBezTo>
                  <a:close/>
                  <a:moveTo>
                    <a:pt x="8518" y="7913"/>
                  </a:moveTo>
                  <a:cubicBezTo>
                    <a:pt x="8493" y="7963"/>
                    <a:pt x="8506" y="8024"/>
                    <a:pt x="8543" y="8061"/>
                  </a:cubicBezTo>
                  <a:cubicBezTo>
                    <a:pt x="8605" y="8111"/>
                    <a:pt x="8691" y="8086"/>
                    <a:pt x="8728" y="8024"/>
                  </a:cubicBezTo>
                  <a:cubicBezTo>
                    <a:pt x="8765" y="7950"/>
                    <a:pt x="8802" y="7889"/>
                    <a:pt x="8827" y="7814"/>
                  </a:cubicBezTo>
                  <a:cubicBezTo>
                    <a:pt x="8888" y="7703"/>
                    <a:pt x="8740" y="7592"/>
                    <a:pt x="8654" y="7679"/>
                  </a:cubicBezTo>
                  <a:cubicBezTo>
                    <a:pt x="8642" y="7691"/>
                    <a:pt x="8629" y="7703"/>
                    <a:pt x="8629" y="7716"/>
                  </a:cubicBezTo>
                  <a:cubicBezTo>
                    <a:pt x="8592" y="7777"/>
                    <a:pt x="8555" y="7852"/>
                    <a:pt x="8518" y="7913"/>
                  </a:cubicBezTo>
                  <a:close/>
                  <a:moveTo>
                    <a:pt x="8901" y="7086"/>
                  </a:moveTo>
                  <a:cubicBezTo>
                    <a:pt x="8851" y="7197"/>
                    <a:pt x="9000" y="7296"/>
                    <a:pt x="9098" y="7210"/>
                  </a:cubicBezTo>
                  <a:cubicBezTo>
                    <a:pt x="9111" y="7197"/>
                    <a:pt x="9111" y="7185"/>
                    <a:pt x="9123" y="7173"/>
                  </a:cubicBezTo>
                  <a:cubicBezTo>
                    <a:pt x="9148" y="7099"/>
                    <a:pt x="9172" y="7024"/>
                    <a:pt x="9197" y="6950"/>
                  </a:cubicBezTo>
                  <a:cubicBezTo>
                    <a:pt x="9246" y="6827"/>
                    <a:pt x="9086" y="6728"/>
                    <a:pt x="9012" y="6839"/>
                  </a:cubicBezTo>
                  <a:cubicBezTo>
                    <a:pt x="9000" y="6839"/>
                    <a:pt x="8987" y="6852"/>
                    <a:pt x="8987" y="6876"/>
                  </a:cubicBezTo>
                  <a:cubicBezTo>
                    <a:pt x="8963" y="6938"/>
                    <a:pt x="8926" y="7012"/>
                    <a:pt x="8901" y="7086"/>
                  </a:cubicBezTo>
                  <a:close/>
                  <a:moveTo>
                    <a:pt x="9197" y="6222"/>
                  </a:moveTo>
                  <a:cubicBezTo>
                    <a:pt x="9160" y="6370"/>
                    <a:pt x="9382" y="6432"/>
                    <a:pt x="9419" y="6284"/>
                  </a:cubicBezTo>
                  <a:cubicBezTo>
                    <a:pt x="9444" y="6197"/>
                    <a:pt x="9456" y="6123"/>
                    <a:pt x="9481" y="6049"/>
                  </a:cubicBezTo>
                  <a:cubicBezTo>
                    <a:pt x="9506" y="5951"/>
                    <a:pt x="9395" y="5864"/>
                    <a:pt x="9308" y="5926"/>
                  </a:cubicBezTo>
                  <a:cubicBezTo>
                    <a:pt x="9284" y="5938"/>
                    <a:pt x="9259" y="5963"/>
                    <a:pt x="9246" y="6000"/>
                  </a:cubicBezTo>
                  <a:cubicBezTo>
                    <a:pt x="9234" y="6074"/>
                    <a:pt x="9209" y="6148"/>
                    <a:pt x="9197" y="6222"/>
                  </a:cubicBezTo>
                  <a:close/>
                  <a:moveTo>
                    <a:pt x="9382" y="5321"/>
                  </a:moveTo>
                  <a:cubicBezTo>
                    <a:pt x="9358" y="5444"/>
                    <a:pt x="9530" y="5506"/>
                    <a:pt x="9592" y="5407"/>
                  </a:cubicBezTo>
                  <a:cubicBezTo>
                    <a:pt x="9604" y="5395"/>
                    <a:pt x="9617" y="5370"/>
                    <a:pt x="9617" y="5358"/>
                  </a:cubicBezTo>
                  <a:cubicBezTo>
                    <a:pt x="9629" y="5284"/>
                    <a:pt x="9629" y="5198"/>
                    <a:pt x="9641" y="5124"/>
                  </a:cubicBezTo>
                  <a:cubicBezTo>
                    <a:pt x="9641" y="5099"/>
                    <a:pt x="9641" y="5087"/>
                    <a:pt x="9641" y="5062"/>
                  </a:cubicBezTo>
                  <a:cubicBezTo>
                    <a:pt x="9666" y="5000"/>
                    <a:pt x="9629" y="4938"/>
                    <a:pt x="9567" y="4926"/>
                  </a:cubicBezTo>
                  <a:cubicBezTo>
                    <a:pt x="9555" y="4914"/>
                    <a:pt x="9543" y="4914"/>
                    <a:pt x="9530" y="4926"/>
                  </a:cubicBezTo>
                  <a:cubicBezTo>
                    <a:pt x="9456" y="4926"/>
                    <a:pt x="9370" y="4926"/>
                    <a:pt x="9296" y="4926"/>
                  </a:cubicBezTo>
                  <a:cubicBezTo>
                    <a:pt x="9172" y="4926"/>
                    <a:pt x="9135" y="5111"/>
                    <a:pt x="9259" y="5148"/>
                  </a:cubicBezTo>
                  <a:cubicBezTo>
                    <a:pt x="9271" y="5161"/>
                    <a:pt x="9284" y="5161"/>
                    <a:pt x="9308" y="5161"/>
                  </a:cubicBezTo>
                  <a:lnTo>
                    <a:pt x="9419" y="5161"/>
                  </a:lnTo>
                  <a:cubicBezTo>
                    <a:pt x="9419" y="5222"/>
                    <a:pt x="9395" y="5272"/>
                    <a:pt x="9395" y="5333"/>
                  </a:cubicBezTo>
                  <a:close/>
                  <a:moveTo>
                    <a:pt x="9456" y="4420"/>
                  </a:moveTo>
                  <a:cubicBezTo>
                    <a:pt x="9469" y="4556"/>
                    <a:pt x="9666" y="4556"/>
                    <a:pt x="9679" y="4420"/>
                  </a:cubicBezTo>
                  <a:lnTo>
                    <a:pt x="9679" y="4358"/>
                  </a:lnTo>
                  <a:lnTo>
                    <a:pt x="9679" y="4173"/>
                  </a:lnTo>
                  <a:cubicBezTo>
                    <a:pt x="9679" y="4050"/>
                    <a:pt x="9506" y="4025"/>
                    <a:pt x="9456" y="4136"/>
                  </a:cubicBezTo>
                  <a:cubicBezTo>
                    <a:pt x="9456" y="4161"/>
                    <a:pt x="9456" y="4173"/>
                    <a:pt x="9456" y="4185"/>
                  </a:cubicBezTo>
                  <a:lnTo>
                    <a:pt x="9456" y="4420"/>
                  </a:lnTo>
                  <a:close/>
                  <a:moveTo>
                    <a:pt x="9395" y="3506"/>
                  </a:moveTo>
                  <a:cubicBezTo>
                    <a:pt x="9407" y="3642"/>
                    <a:pt x="9604" y="3642"/>
                    <a:pt x="9617" y="3506"/>
                  </a:cubicBezTo>
                  <a:lnTo>
                    <a:pt x="9617" y="3482"/>
                  </a:lnTo>
                  <a:cubicBezTo>
                    <a:pt x="9604" y="3395"/>
                    <a:pt x="9592" y="3321"/>
                    <a:pt x="9580" y="3235"/>
                  </a:cubicBezTo>
                  <a:cubicBezTo>
                    <a:pt x="9555" y="3111"/>
                    <a:pt x="9370" y="3111"/>
                    <a:pt x="9358" y="3235"/>
                  </a:cubicBezTo>
                  <a:cubicBezTo>
                    <a:pt x="9345" y="3260"/>
                    <a:pt x="9345" y="3272"/>
                    <a:pt x="9358" y="3284"/>
                  </a:cubicBezTo>
                  <a:cubicBezTo>
                    <a:pt x="9370" y="3358"/>
                    <a:pt x="9382" y="3432"/>
                    <a:pt x="9395" y="3506"/>
                  </a:cubicBezTo>
                  <a:close/>
                  <a:moveTo>
                    <a:pt x="9111" y="2692"/>
                  </a:moveTo>
                  <a:cubicBezTo>
                    <a:pt x="9197" y="2791"/>
                    <a:pt x="9358" y="2716"/>
                    <a:pt x="9321" y="2593"/>
                  </a:cubicBezTo>
                  <a:cubicBezTo>
                    <a:pt x="9308" y="2568"/>
                    <a:pt x="9308" y="2556"/>
                    <a:pt x="9296" y="2544"/>
                  </a:cubicBezTo>
                  <a:cubicBezTo>
                    <a:pt x="9234" y="2482"/>
                    <a:pt x="9172" y="2420"/>
                    <a:pt x="9098" y="2371"/>
                  </a:cubicBezTo>
                  <a:cubicBezTo>
                    <a:pt x="8987" y="2297"/>
                    <a:pt x="8851" y="2433"/>
                    <a:pt x="8938" y="2544"/>
                  </a:cubicBezTo>
                  <a:cubicBezTo>
                    <a:pt x="8950" y="2544"/>
                    <a:pt x="8963" y="2556"/>
                    <a:pt x="8975" y="2568"/>
                  </a:cubicBezTo>
                  <a:cubicBezTo>
                    <a:pt x="9024" y="2593"/>
                    <a:pt x="9074" y="2642"/>
                    <a:pt x="9111" y="2692"/>
                  </a:cubicBezTo>
                  <a:close/>
                  <a:moveTo>
                    <a:pt x="8395" y="2544"/>
                  </a:moveTo>
                  <a:cubicBezTo>
                    <a:pt x="8531" y="2507"/>
                    <a:pt x="8493" y="2309"/>
                    <a:pt x="8358" y="2321"/>
                  </a:cubicBezTo>
                  <a:cubicBezTo>
                    <a:pt x="8345" y="2321"/>
                    <a:pt x="8333" y="2321"/>
                    <a:pt x="8321" y="2321"/>
                  </a:cubicBezTo>
                  <a:cubicBezTo>
                    <a:pt x="8247" y="2346"/>
                    <a:pt x="8173" y="2383"/>
                    <a:pt x="8098" y="2420"/>
                  </a:cubicBezTo>
                  <a:cubicBezTo>
                    <a:pt x="8074" y="2433"/>
                    <a:pt x="8049" y="2445"/>
                    <a:pt x="8037" y="2470"/>
                  </a:cubicBezTo>
                  <a:cubicBezTo>
                    <a:pt x="8000" y="2568"/>
                    <a:pt x="8098" y="2679"/>
                    <a:pt x="8197" y="2630"/>
                  </a:cubicBezTo>
                  <a:cubicBezTo>
                    <a:pt x="8259" y="2593"/>
                    <a:pt x="8333" y="2568"/>
                    <a:pt x="8395" y="2544"/>
                  </a:cubicBezTo>
                  <a:close/>
                  <a:moveTo>
                    <a:pt x="7642" y="3000"/>
                  </a:moveTo>
                  <a:cubicBezTo>
                    <a:pt x="7666" y="2976"/>
                    <a:pt x="7679" y="2951"/>
                    <a:pt x="7679" y="2926"/>
                  </a:cubicBezTo>
                  <a:cubicBezTo>
                    <a:pt x="7691" y="2815"/>
                    <a:pt x="7568" y="2754"/>
                    <a:pt x="7494" y="2815"/>
                  </a:cubicBezTo>
                  <a:cubicBezTo>
                    <a:pt x="7420" y="2877"/>
                    <a:pt x="7370" y="2926"/>
                    <a:pt x="7308" y="3000"/>
                  </a:cubicBezTo>
                  <a:cubicBezTo>
                    <a:pt x="7284" y="3037"/>
                    <a:pt x="7271" y="3087"/>
                    <a:pt x="7296" y="3136"/>
                  </a:cubicBezTo>
                  <a:cubicBezTo>
                    <a:pt x="7346" y="3198"/>
                    <a:pt x="7432" y="3210"/>
                    <a:pt x="7481" y="3149"/>
                  </a:cubicBezTo>
                  <a:cubicBezTo>
                    <a:pt x="7531" y="3087"/>
                    <a:pt x="7580" y="3037"/>
                    <a:pt x="7642" y="2988"/>
                  </a:cubicBezTo>
                  <a:close/>
                  <a:moveTo>
                    <a:pt x="7259" y="3692"/>
                  </a:moveTo>
                  <a:cubicBezTo>
                    <a:pt x="7259" y="3655"/>
                    <a:pt x="7234" y="3605"/>
                    <a:pt x="7185" y="3593"/>
                  </a:cubicBezTo>
                  <a:cubicBezTo>
                    <a:pt x="7111" y="3568"/>
                    <a:pt x="7025" y="3630"/>
                    <a:pt x="7037" y="3704"/>
                  </a:cubicBezTo>
                  <a:cubicBezTo>
                    <a:pt x="7037" y="3790"/>
                    <a:pt x="7049" y="3877"/>
                    <a:pt x="7086" y="3963"/>
                  </a:cubicBezTo>
                  <a:cubicBezTo>
                    <a:pt x="7123" y="4099"/>
                    <a:pt x="7321" y="4050"/>
                    <a:pt x="7308" y="3914"/>
                  </a:cubicBezTo>
                  <a:cubicBezTo>
                    <a:pt x="7308" y="3914"/>
                    <a:pt x="7308" y="3901"/>
                    <a:pt x="7308" y="3889"/>
                  </a:cubicBezTo>
                  <a:cubicBezTo>
                    <a:pt x="7284" y="3827"/>
                    <a:pt x="7271" y="3766"/>
                    <a:pt x="7271" y="3692"/>
                  </a:cubicBezTo>
                  <a:close/>
                  <a:moveTo>
                    <a:pt x="7666" y="4408"/>
                  </a:moveTo>
                  <a:cubicBezTo>
                    <a:pt x="7568" y="4321"/>
                    <a:pt x="7420" y="4432"/>
                    <a:pt x="7481" y="4556"/>
                  </a:cubicBezTo>
                  <a:cubicBezTo>
                    <a:pt x="7481" y="4556"/>
                    <a:pt x="7494" y="4568"/>
                    <a:pt x="7506" y="4580"/>
                  </a:cubicBezTo>
                  <a:cubicBezTo>
                    <a:pt x="7555" y="4642"/>
                    <a:pt x="7617" y="4691"/>
                    <a:pt x="7679" y="4741"/>
                  </a:cubicBezTo>
                  <a:cubicBezTo>
                    <a:pt x="7802" y="4840"/>
                    <a:pt x="7950" y="4667"/>
                    <a:pt x="7839" y="4568"/>
                  </a:cubicBezTo>
                  <a:cubicBezTo>
                    <a:pt x="7778" y="4519"/>
                    <a:pt x="7728" y="4469"/>
                    <a:pt x="7666" y="4408"/>
                  </a:cubicBezTo>
                  <a:close/>
                  <a:moveTo>
                    <a:pt x="8395" y="4852"/>
                  </a:moveTo>
                  <a:cubicBezTo>
                    <a:pt x="8271" y="4815"/>
                    <a:pt x="8197" y="4988"/>
                    <a:pt x="8308" y="5062"/>
                  </a:cubicBezTo>
                  <a:cubicBezTo>
                    <a:pt x="8321" y="5062"/>
                    <a:pt x="8333" y="5074"/>
                    <a:pt x="8345" y="5074"/>
                  </a:cubicBezTo>
                  <a:cubicBezTo>
                    <a:pt x="8419" y="5099"/>
                    <a:pt x="8493" y="5111"/>
                    <a:pt x="8580" y="5124"/>
                  </a:cubicBezTo>
                  <a:cubicBezTo>
                    <a:pt x="8703" y="5136"/>
                    <a:pt x="8765" y="4963"/>
                    <a:pt x="8654" y="4901"/>
                  </a:cubicBezTo>
                  <a:cubicBezTo>
                    <a:pt x="8642" y="4901"/>
                    <a:pt x="8629" y="4889"/>
                    <a:pt x="8617" y="4889"/>
                  </a:cubicBezTo>
                  <a:cubicBezTo>
                    <a:pt x="8543" y="4877"/>
                    <a:pt x="8469" y="4864"/>
                    <a:pt x="8395" y="4852"/>
                  </a:cubicBezTo>
                  <a:close/>
                  <a:moveTo>
                    <a:pt x="10197" y="4852"/>
                  </a:moveTo>
                  <a:cubicBezTo>
                    <a:pt x="10074" y="4864"/>
                    <a:pt x="10074" y="5049"/>
                    <a:pt x="10197" y="5074"/>
                  </a:cubicBezTo>
                  <a:cubicBezTo>
                    <a:pt x="10209" y="5074"/>
                    <a:pt x="10222" y="5074"/>
                    <a:pt x="10234" y="5074"/>
                  </a:cubicBezTo>
                  <a:lnTo>
                    <a:pt x="10469" y="5037"/>
                  </a:lnTo>
                  <a:cubicBezTo>
                    <a:pt x="10592" y="5012"/>
                    <a:pt x="10592" y="4827"/>
                    <a:pt x="10469" y="4815"/>
                  </a:cubicBezTo>
                  <a:cubicBezTo>
                    <a:pt x="10456" y="4803"/>
                    <a:pt x="10431" y="4803"/>
                    <a:pt x="10419" y="4815"/>
                  </a:cubicBezTo>
                  <a:cubicBezTo>
                    <a:pt x="10345" y="4827"/>
                    <a:pt x="10271" y="4840"/>
                    <a:pt x="10197" y="4852"/>
                  </a:cubicBezTo>
                  <a:close/>
                  <a:moveTo>
                    <a:pt x="11098" y="4667"/>
                  </a:moveTo>
                  <a:cubicBezTo>
                    <a:pt x="11012" y="4691"/>
                    <a:pt x="10975" y="4803"/>
                    <a:pt x="11049" y="4864"/>
                  </a:cubicBezTo>
                  <a:cubicBezTo>
                    <a:pt x="11073" y="4889"/>
                    <a:pt x="11123" y="4901"/>
                    <a:pt x="11160" y="4901"/>
                  </a:cubicBezTo>
                  <a:lnTo>
                    <a:pt x="11382" y="4840"/>
                  </a:lnTo>
                  <a:cubicBezTo>
                    <a:pt x="11518" y="4803"/>
                    <a:pt x="11493" y="4593"/>
                    <a:pt x="11345" y="4605"/>
                  </a:cubicBezTo>
                  <a:lnTo>
                    <a:pt x="11320" y="4605"/>
                  </a:lnTo>
                  <a:lnTo>
                    <a:pt x="11098" y="4667"/>
                  </a:lnTo>
                  <a:close/>
                  <a:moveTo>
                    <a:pt x="11987" y="4408"/>
                  </a:moveTo>
                  <a:cubicBezTo>
                    <a:pt x="11851" y="4457"/>
                    <a:pt x="11888" y="4642"/>
                    <a:pt x="12024" y="4642"/>
                  </a:cubicBezTo>
                  <a:cubicBezTo>
                    <a:pt x="12036" y="4642"/>
                    <a:pt x="12049" y="4642"/>
                    <a:pt x="12061" y="4642"/>
                  </a:cubicBezTo>
                  <a:lnTo>
                    <a:pt x="12283" y="4556"/>
                  </a:lnTo>
                  <a:cubicBezTo>
                    <a:pt x="12394" y="4519"/>
                    <a:pt x="12369" y="4334"/>
                    <a:pt x="12246" y="4334"/>
                  </a:cubicBezTo>
                  <a:cubicBezTo>
                    <a:pt x="12221" y="4334"/>
                    <a:pt x="12209" y="4334"/>
                    <a:pt x="12197" y="4346"/>
                  </a:cubicBezTo>
                  <a:lnTo>
                    <a:pt x="11987" y="4420"/>
                  </a:lnTo>
                  <a:close/>
                  <a:moveTo>
                    <a:pt x="12839" y="4074"/>
                  </a:moveTo>
                  <a:cubicBezTo>
                    <a:pt x="12727" y="4124"/>
                    <a:pt x="12764" y="4296"/>
                    <a:pt x="12888" y="4296"/>
                  </a:cubicBezTo>
                  <a:cubicBezTo>
                    <a:pt x="12900" y="4296"/>
                    <a:pt x="12913" y="4296"/>
                    <a:pt x="12925" y="4284"/>
                  </a:cubicBezTo>
                  <a:lnTo>
                    <a:pt x="13147" y="4185"/>
                  </a:lnTo>
                  <a:cubicBezTo>
                    <a:pt x="13258" y="4136"/>
                    <a:pt x="13209" y="3951"/>
                    <a:pt x="13085" y="3963"/>
                  </a:cubicBezTo>
                  <a:cubicBezTo>
                    <a:pt x="13073" y="3963"/>
                    <a:pt x="13061" y="3976"/>
                    <a:pt x="13048" y="3976"/>
                  </a:cubicBezTo>
                  <a:close/>
                  <a:moveTo>
                    <a:pt x="13653" y="3655"/>
                  </a:moveTo>
                  <a:cubicBezTo>
                    <a:pt x="13542" y="3729"/>
                    <a:pt x="13604" y="3889"/>
                    <a:pt x="13727" y="3877"/>
                  </a:cubicBezTo>
                  <a:cubicBezTo>
                    <a:pt x="13740" y="3877"/>
                    <a:pt x="13752" y="3864"/>
                    <a:pt x="13764" y="3864"/>
                  </a:cubicBezTo>
                  <a:cubicBezTo>
                    <a:pt x="13838" y="3827"/>
                    <a:pt x="13900" y="3778"/>
                    <a:pt x="13974" y="3741"/>
                  </a:cubicBezTo>
                  <a:cubicBezTo>
                    <a:pt x="14098" y="3655"/>
                    <a:pt x="13987" y="3457"/>
                    <a:pt x="13851" y="3544"/>
                  </a:cubicBezTo>
                  <a:close/>
                  <a:moveTo>
                    <a:pt x="14419" y="3161"/>
                  </a:moveTo>
                  <a:cubicBezTo>
                    <a:pt x="14320" y="3235"/>
                    <a:pt x="14394" y="3395"/>
                    <a:pt x="14517" y="3371"/>
                  </a:cubicBezTo>
                  <a:cubicBezTo>
                    <a:pt x="14530" y="3371"/>
                    <a:pt x="14554" y="3358"/>
                    <a:pt x="14567" y="3358"/>
                  </a:cubicBezTo>
                  <a:cubicBezTo>
                    <a:pt x="14628" y="3309"/>
                    <a:pt x="14690" y="3260"/>
                    <a:pt x="14752" y="3210"/>
                  </a:cubicBezTo>
                  <a:cubicBezTo>
                    <a:pt x="14826" y="3149"/>
                    <a:pt x="14801" y="3013"/>
                    <a:pt x="14690" y="3000"/>
                  </a:cubicBezTo>
                  <a:cubicBezTo>
                    <a:pt x="14665" y="3000"/>
                    <a:pt x="14628" y="3013"/>
                    <a:pt x="14604" y="3025"/>
                  </a:cubicBezTo>
                  <a:close/>
                  <a:moveTo>
                    <a:pt x="15135" y="2581"/>
                  </a:moveTo>
                  <a:cubicBezTo>
                    <a:pt x="15097" y="2605"/>
                    <a:pt x="15085" y="2655"/>
                    <a:pt x="15097" y="2692"/>
                  </a:cubicBezTo>
                  <a:cubicBezTo>
                    <a:pt x="15110" y="2778"/>
                    <a:pt x="15221" y="2815"/>
                    <a:pt x="15295" y="2754"/>
                  </a:cubicBezTo>
                  <a:cubicBezTo>
                    <a:pt x="15344" y="2704"/>
                    <a:pt x="15406" y="2642"/>
                    <a:pt x="15455" y="2593"/>
                  </a:cubicBezTo>
                  <a:cubicBezTo>
                    <a:pt x="15579" y="2482"/>
                    <a:pt x="15418" y="2309"/>
                    <a:pt x="15307" y="2420"/>
                  </a:cubicBezTo>
                  <a:cubicBezTo>
                    <a:pt x="15246" y="2470"/>
                    <a:pt x="15196" y="2531"/>
                    <a:pt x="15135" y="2581"/>
                  </a:cubicBezTo>
                  <a:close/>
                  <a:moveTo>
                    <a:pt x="15752" y="1926"/>
                  </a:moveTo>
                  <a:cubicBezTo>
                    <a:pt x="15715" y="1951"/>
                    <a:pt x="15715" y="2001"/>
                    <a:pt x="15739" y="2050"/>
                  </a:cubicBezTo>
                  <a:cubicBezTo>
                    <a:pt x="15776" y="2124"/>
                    <a:pt x="15875" y="2124"/>
                    <a:pt x="15925" y="2062"/>
                  </a:cubicBezTo>
                  <a:cubicBezTo>
                    <a:pt x="15974" y="2001"/>
                    <a:pt x="16023" y="1939"/>
                    <a:pt x="16073" y="1877"/>
                  </a:cubicBezTo>
                  <a:cubicBezTo>
                    <a:pt x="16134" y="1778"/>
                    <a:pt x="16023" y="1655"/>
                    <a:pt x="15925" y="1717"/>
                  </a:cubicBezTo>
                  <a:cubicBezTo>
                    <a:pt x="15912" y="1717"/>
                    <a:pt x="15900" y="1729"/>
                    <a:pt x="15900" y="1741"/>
                  </a:cubicBezTo>
                  <a:cubicBezTo>
                    <a:pt x="15850" y="1803"/>
                    <a:pt x="15801" y="1865"/>
                    <a:pt x="15752" y="1926"/>
                  </a:cubicBezTo>
                  <a:close/>
                  <a:moveTo>
                    <a:pt x="16270" y="1173"/>
                  </a:moveTo>
                  <a:cubicBezTo>
                    <a:pt x="16159" y="1285"/>
                    <a:pt x="16332" y="1445"/>
                    <a:pt x="16443" y="1322"/>
                  </a:cubicBezTo>
                  <a:cubicBezTo>
                    <a:pt x="16455" y="1322"/>
                    <a:pt x="16455" y="1309"/>
                    <a:pt x="16468" y="1297"/>
                  </a:cubicBezTo>
                  <a:lnTo>
                    <a:pt x="16492" y="1248"/>
                  </a:lnTo>
                  <a:lnTo>
                    <a:pt x="16542" y="1149"/>
                  </a:lnTo>
                  <a:lnTo>
                    <a:pt x="16579" y="1087"/>
                  </a:lnTo>
                  <a:cubicBezTo>
                    <a:pt x="16653" y="964"/>
                    <a:pt x="16480" y="853"/>
                    <a:pt x="16394" y="951"/>
                  </a:cubicBezTo>
                  <a:cubicBezTo>
                    <a:pt x="16381" y="964"/>
                    <a:pt x="16381" y="976"/>
                    <a:pt x="16381" y="976"/>
                  </a:cubicBezTo>
                  <a:lnTo>
                    <a:pt x="16344" y="1038"/>
                  </a:lnTo>
                  <a:lnTo>
                    <a:pt x="16295" y="1136"/>
                  </a:ln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grpSp>
        <p:nvGrpSpPr>
          <p:cNvPr id="2556" name="Google Shape;2556;p81"/>
          <p:cNvGrpSpPr/>
          <p:nvPr/>
        </p:nvGrpSpPr>
        <p:grpSpPr>
          <a:xfrm rot="1514788">
            <a:off x="638805" y="4474246"/>
            <a:ext cx="1835032" cy="1211316"/>
            <a:chOff x="5248525" y="821375"/>
            <a:chExt cx="1082824" cy="694544"/>
          </a:xfrm>
        </p:grpSpPr>
        <p:sp>
          <p:nvSpPr>
            <p:cNvPr id="2557" name="Google Shape;2557;p81"/>
            <p:cNvSpPr/>
            <p:nvPr/>
          </p:nvSpPr>
          <p:spPr>
            <a:xfrm>
              <a:off x="5386964" y="1033865"/>
              <a:ext cx="843217" cy="475585"/>
            </a:xfrm>
            <a:custGeom>
              <a:avLst/>
              <a:gdLst/>
              <a:ahLst/>
              <a:cxnLst/>
              <a:rect l="l" t="t" r="r" b="b"/>
              <a:pathLst>
                <a:path w="24870" h="14027" extrusionOk="0">
                  <a:moveTo>
                    <a:pt x="2110" y="1"/>
                  </a:moveTo>
                  <a:lnTo>
                    <a:pt x="172" y="5463"/>
                  </a:lnTo>
                  <a:lnTo>
                    <a:pt x="0" y="5941"/>
                  </a:lnTo>
                  <a:lnTo>
                    <a:pt x="22760" y="14026"/>
                  </a:lnTo>
                  <a:lnTo>
                    <a:pt x="22995" y="13368"/>
                  </a:lnTo>
                  <a:lnTo>
                    <a:pt x="24870" y="8086"/>
                  </a:lnTo>
                  <a:lnTo>
                    <a:pt x="2110" y="1"/>
                  </a:lnTo>
                  <a:close/>
                </a:path>
              </a:pathLst>
            </a:custGeom>
            <a:solidFill>
              <a:srgbClr val="0285AB"/>
            </a:solidFill>
            <a:ln>
              <a:noFill/>
            </a:ln>
          </p:spPr>
          <p:txBody>
            <a:bodyPr spcFirstLastPara="1" wrap="square" lIns="121900" tIns="121900" rIns="121900" bIns="121900" anchor="ctr" anchorCtr="0">
              <a:noAutofit/>
            </a:bodyPr>
            <a:lstStyle/>
            <a:p>
              <a:endParaRPr sz="2400"/>
            </a:p>
          </p:txBody>
        </p:sp>
        <p:sp>
          <p:nvSpPr>
            <p:cNvPr id="2558" name="Google Shape;2558;p81"/>
            <p:cNvSpPr/>
            <p:nvPr/>
          </p:nvSpPr>
          <p:spPr>
            <a:xfrm>
              <a:off x="5455115" y="824528"/>
              <a:ext cx="851795" cy="486876"/>
            </a:xfrm>
            <a:custGeom>
              <a:avLst/>
              <a:gdLst/>
              <a:ahLst/>
              <a:cxnLst/>
              <a:rect l="l" t="t" r="r" b="b"/>
              <a:pathLst>
                <a:path w="25123" h="14360" extrusionOk="0">
                  <a:moveTo>
                    <a:pt x="2209" y="0"/>
                  </a:moveTo>
                  <a:lnTo>
                    <a:pt x="0" y="6220"/>
                  </a:lnTo>
                  <a:lnTo>
                    <a:pt x="22914" y="14359"/>
                  </a:lnTo>
                  <a:lnTo>
                    <a:pt x="25122" y="8140"/>
                  </a:lnTo>
                  <a:lnTo>
                    <a:pt x="2209" y="0"/>
                  </a:lnTo>
                  <a:close/>
                </a:path>
              </a:pathLst>
            </a:custGeom>
            <a:solidFill>
              <a:srgbClr val="00AFE1"/>
            </a:solidFill>
            <a:ln>
              <a:noFill/>
            </a:ln>
          </p:spPr>
          <p:txBody>
            <a:bodyPr spcFirstLastPara="1" wrap="square" lIns="121900" tIns="121900" rIns="121900" bIns="121900" anchor="ctr" anchorCtr="0">
              <a:noAutofit/>
            </a:bodyPr>
            <a:lstStyle/>
            <a:p>
              <a:endParaRPr sz="2400"/>
            </a:p>
          </p:txBody>
        </p:sp>
        <p:sp>
          <p:nvSpPr>
            <p:cNvPr id="2559" name="Google Shape;2559;p81"/>
            <p:cNvSpPr/>
            <p:nvPr/>
          </p:nvSpPr>
          <p:spPr>
            <a:xfrm>
              <a:off x="5343564" y="832157"/>
              <a:ext cx="980431" cy="665352"/>
            </a:xfrm>
            <a:custGeom>
              <a:avLst/>
              <a:gdLst/>
              <a:ahLst/>
              <a:cxnLst/>
              <a:rect l="l" t="t" r="r" b="b"/>
              <a:pathLst>
                <a:path w="28917" h="19624" extrusionOk="0">
                  <a:moveTo>
                    <a:pt x="3858" y="0"/>
                  </a:moveTo>
                  <a:lnTo>
                    <a:pt x="0" y="10853"/>
                  </a:lnTo>
                  <a:cubicBezTo>
                    <a:pt x="36" y="10889"/>
                    <a:pt x="72" y="10916"/>
                    <a:pt x="118" y="10934"/>
                  </a:cubicBezTo>
                  <a:lnTo>
                    <a:pt x="1452" y="11412"/>
                  </a:lnTo>
                  <a:lnTo>
                    <a:pt x="3390" y="5950"/>
                  </a:lnTo>
                  <a:lnTo>
                    <a:pt x="5328" y="496"/>
                  </a:lnTo>
                  <a:lnTo>
                    <a:pt x="3994" y="27"/>
                  </a:lnTo>
                  <a:cubicBezTo>
                    <a:pt x="3948" y="18"/>
                    <a:pt x="3903" y="9"/>
                    <a:pt x="3858" y="0"/>
                  </a:cubicBezTo>
                  <a:close/>
                  <a:moveTo>
                    <a:pt x="28061" y="8681"/>
                  </a:moveTo>
                  <a:lnTo>
                    <a:pt x="26150" y="14035"/>
                  </a:lnTo>
                  <a:lnTo>
                    <a:pt x="24275" y="19317"/>
                  </a:lnTo>
                  <a:lnTo>
                    <a:pt x="25140" y="19624"/>
                  </a:lnTo>
                  <a:lnTo>
                    <a:pt x="28917" y="8978"/>
                  </a:lnTo>
                  <a:lnTo>
                    <a:pt x="28061" y="8681"/>
                  </a:lnTo>
                  <a:close/>
                </a:path>
              </a:pathLst>
            </a:custGeom>
            <a:solidFill>
              <a:srgbClr val="AFACAC"/>
            </a:solidFill>
            <a:ln>
              <a:noFill/>
            </a:ln>
          </p:spPr>
          <p:txBody>
            <a:bodyPr spcFirstLastPara="1" wrap="square" lIns="121900" tIns="121900" rIns="121900" bIns="121900" anchor="ctr" anchorCtr="0">
              <a:noAutofit/>
            </a:bodyPr>
            <a:lstStyle/>
            <a:p>
              <a:endParaRPr sz="2400"/>
            </a:p>
          </p:txBody>
        </p:sp>
        <p:sp>
          <p:nvSpPr>
            <p:cNvPr id="2560" name="Google Shape;2560;p81"/>
            <p:cNvSpPr/>
            <p:nvPr/>
          </p:nvSpPr>
          <p:spPr>
            <a:xfrm>
              <a:off x="5248525" y="830292"/>
              <a:ext cx="225875" cy="369870"/>
            </a:xfrm>
            <a:custGeom>
              <a:avLst/>
              <a:gdLst/>
              <a:ahLst/>
              <a:cxnLst/>
              <a:rect l="l" t="t" r="r" b="b"/>
              <a:pathLst>
                <a:path w="6662" h="10909" extrusionOk="0">
                  <a:moveTo>
                    <a:pt x="5792" y="0"/>
                  </a:moveTo>
                  <a:cubicBezTo>
                    <a:pt x="3890" y="0"/>
                    <a:pt x="2470" y="856"/>
                    <a:pt x="1550" y="2561"/>
                  </a:cubicBezTo>
                  <a:cubicBezTo>
                    <a:pt x="1019" y="3553"/>
                    <a:pt x="640" y="4607"/>
                    <a:pt x="424" y="5743"/>
                  </a:cubicBezTo>
                  <a:cubicBezTo>
                    <a:pt x="0" y="7934"/>
                    <a:pt x="802" y="9655"/>
                    <a:pt x="2803" y="10908"/>
                  </a:cubicBezTo>
                  <a:lnTo>
                    <a:pt x="6661" y="55"/>
                  </a:lnTo>
                  <a:cubicBezTo>
                    <a:pt x="6361" y="18"/>
                    <a:pt x="6071" y="0"/>
                    <a:pt x="5792" y="0"/>
                  </a:cubicBezTo>
                  <a:close/>
                </a:path>
              </a:pathLst>
            </a:custGeom>
            <a:solidFill>
              <a:srgbClr val="E0E0E0"/>
            </a:solidFill>
            <a:ln>
              <a:noFill/>
            </a:ln>
          </p:spPr>
          <p:txBody>
            <a:bodyPr spcFirstLastPara="1" wrap="square" lIns="121900" tIns="121900" rIns="121900" bIns="121900" anchor="ctr" anchorCtr="0">
              <a:noAutofit/>
            </a:bodyPr>
            <a:lstStyle/>
            <a:p>
              <a:endParaRPr sz="2400"/>
            </a:p>
          </p:txBody>
        </p:sp>
        <p:sp>
          <p:nvSpPr>
            <p:cNvPr id="2561" name="Google Shape;2561;p81"/>
            <p:cNvSpPr/>
            <p:nvPr/>
          </p:nvSpPr>
          <p:spPr>
            <a:xfrm>
              <a:off x="5250356" y="821375"/>
              <a:ext cx="1080993" cy="694544"/>
            </a:xfrm>
            <a:custGeom>
              <a:avLst/>
              <a:gdLst/>
              <a:ahLst/>
              <a:cxnLst/>
              <a:rect l="l" t="t" r="r" b="b"/>
              <a:pathLst>
                <a:path w="31883" h="20485" extrusionOk="0">
                  <a:moveTo>
                    <a:pt x="30903" y="9238"/>
                  </a:moveTo>
                  <a:lnTo>
                    <a:pt x="31425" y="9422"/>
                  </a:lnTo>
                  <a:lnTo>
                    <a:pt x="31425" y="9422"/>
                  </a:lnTo>
                  <a:cubicBezTo>
                    <a:pt x="31154" y="10260"/>
                    <a:pt x="30869" y="11089"/>
                    <a:pt x="30584" y="11910"/>
                  </a:cubicBezTo>
                  <a:cubicBezTo>
                    <a:pt x="30287" y="12803"/>
                    <a:pt x="29971" y="13686"/>
                    <a:pt x="29656" y="14578"/>
                  </a:cubicBezTo>
                  <a:lnTo>
                    <a:pt x="28700" y="17238"/>
                  </a:lnTo>
                  <a:cubicBezTo>
                    <a:pt x="28398" y="18060"/>
                    <a:pt x="28088" y="18875"/>
                    <a:pt x="27770" y="19697"/>
                  </a:cubicBezTo>
                  <a:lnTo>
                    <a:pt x="27770" y="19697"/>
                  </a:lnTo>
                  <a:lnTo>
                    <a:pt x="27262" y="19517"/>
                  </a:lnTo>
                  <a:lnTo>
                    <a:pt x="27262" y="19517"/>
                  </a:lnTo>
                  <a:cubicBezTo>
                    <a:pt x="27552" y="18623"/>
                    <a:pt x="27856" y="17736"/>
                    <a:pt x="28160" y="16841"/>
                  </a:cubicBezTo>
                  <a:cubicBezTo>
                    <a:pt x="28493" y="15894"/>
                    <a:pt x="28818" y="14948"/>
                    <a:pt x="29160" y="14002"/>
                  </a:cubicBezTo>
                  <a:cubicBezTo>
                    <a:pt x="29503" y="13055"/>
                    <a:pt x="29836" y="12109"/>
                    <a:pt x="30179" y="11171"/>
                  </a:cubicBezTo>
                  <a:cubicBezTo>
                    <a:pt x="30419" y="10523"/>
                    <a:pt x="30660" y="9880"/>
                    <a:pt x="30903" y="9238"/>
                  </a:cubicBezTo>
                  <a:close/>
                  <a:moveTo>
                    <a:pt x="5751" y="373"/>
                  </a:moveTo>
                  <a:cubicBezTo>
                    <a:pt x="6073" y="381"/>
                    <a:pt x="6404" y="417"/>
                    <a:pt x="6717" y="470"/>
                  </a:cubicBezTo>
                  <a:lnTo>
                    <a:pt x="6717" y="470"/>
                  </a:lnTo>
                  <a:cubicBezTo>
                    <a:pt x="6935" y="557"/>
                    <a:pt x="7145" y="636"/>
                    <a:pt x="7355" y="724"/>
                  </a:cubicBezTo>
                  <a:cubicBezTo>
                    <a:pt x="7581" y="814"/>
                    <a:pt x="7797" y="904"/>
                    <a:pt x="8013" y="994"/>
                  </a:cubicBezTo>
                  <a:cubicBezTo>
                    <a:pt x="8013" y="994"/>
                    <a:pt x="8013" y="1003"/>
                    <a:pt x="8013" y="1003"/>
                  </a:cubicBezTo>
                  <a:cubicBezTo>
                    <a:pt x="8033" y="1009"/>
                    <a:pt x="8052" y="1011"/>
                    <a:pt x="8071" y="1011"/>
                  </a:cubicBezTo>
                  <a:cubicBezTo>
                    <a:pt x="8152" y="1011"/>
                    <a:pt x="8228" y="966"/>
                    <a:pt x="8257" y="886"/>
                  </a:cubicBezTo>
                  <a:lnTo>
                    <a:pt x="8257" y="877"/>
                  </a:lnTo>
                  <a:lnTo>
                    <a:pt x="8414" y="444"/>
                  </a:lnTo>
                  <a:lnTo>
                    <a:pt x="8414" y="444"/>
                  </a:lnTo>
                  <a:cubicBezTo>
                    <a:pt x="10263" y="1072"/>
                    <a:pt x="12104" y="1701"/>
                    <a:pt x="13945" y="2347"/>
                  </a:cubicBezTo>
                  <a:cubicBezTo>
                    <a:pt x="15847" y="3005"/>
                    <a:pt x="17749" y="3672"/>
                    <a:pt x="19641" y="4339"/>
                  </a:cubicBezTo>
                  <a:lnTo>
                    <a:pt x="22490" y="5348"/>
                  </a:lnTo>
                  <a:lnTo>
                    <a:pt x="25329" y="6367"/>
                  </a:lnTo>
                  <a:cubicBezTo>
                    <a:pt x="27160" y="7029"/>
                    <a:pt x="28991" y="7701"/>
                    <a:pt x="30814" y="8396"/>
                  </a:cubicBezTo>
                  <a:lnTo>
                    <a:pt x="30814" y="8396"/>
                  </a:lnTo>
                  <a:cubicBezTo>
                    <a:pt x="30764" y="8551"/>
                    <a:pt x="30714" y="8705"/>
                    <a:pt x="30664" y="8859"/>
                  </a:cubicBezTo>
                  <a:lnTo>
                    <a:pt x="30664" y="8859"/>
                  </a:lnTo>
                  <a:cubicBezTo>
                    <a:pt x="30645" y="8878"/>
                    <a:pt x="30630" y="8901"/>
                    <a:pt x="30620" y="8927"/>
                  </a:cubicBezTo>
                  <a:cubicBezTo>
                    <a:pt x="30610" y="8958"/>
                    <a:pt x="30607" y="8990"/>
                    <a:pt x="30611" y="9019"/>
                  </a:cubicBezTo>
                  <a:lnTo>
                    <a:pt x="30611" y="9019"/>
                  </a:lnTo>
                  <a:cubicBezTo>
                    <a:pt x="30384" y="9706"/>
                    <a:pt x="30151" y="10391"/>
                    <a:pt x="29917" y="11072"/>
                  </a:cubicBezTo>
                  <a:cubicBezTo>
                    <a:pt x="29602" y="12027"/>
                    <a:pt x="29259" y="12974"/>
                    <a:pt x="28926" y="13920"/>
                  </a:cubicBezTo>
                  <a:cubicBezTo>
                    <a:pt x="28592" y="14867"/>
                    <a:pt x="28250" y="15804"/>
                    <a:pt x="27907" y="16751"/>
                  </a:cubicBezTo>
                  <a:cubicBezTo>
                    <a:pt x="27557" y="17694"/>
                    <a:pt x="27216" y="18628"/>
                    <a:pt x="26847" y="19562"/>
                  </a:cubicBezTo>
                  <a:lnTo>
                    <a:pt x="26847" y="19562"/>
                  </a:lnTo>
                  <a:cubicBezTo>
                    <a:pt x="26846" y="19565"/>
                    <a:pt x="26845" y="19569"/>
                    <a:pt x="26844" y="19572"/>
                  </a:cubicBezTo>
                  <a:lnTo>
                    <a:pt x="26841" y="19578"/>
                  </a:lnTo>
                  <a:lnTo>
                    <a:pt x="26841" y="19578"/>
                  </a:lnTo>
                  <a:cubicBezTo>
                    <a:pt x="26840" y="19580"/>
                    <a:pt x="26838" y="19581"/>
                    <a:pt x="26835" y="19581"/>
                  </a:cubicBezTo>
                  <a:cubicBezTo>
                    <a:pt x="26832" y="19592"/>
                    <a:pt x="26830" y="19603"/>
                    <a:pt x="26829" y="19614"/>
                  </a:cubicBezTo>
                  <a:lnTo>
                    <a:pt x="26829" y="19614"/>
                  </a:lnTo>
                  <a:lnTo>
                    <a:pt x="26673" y="20051"/>
                  </a:lnTo>
                  <a:lnTo>
                    <a:pt x="26673" y="20051"/>
                  </a:lnTo>
                  <a:cubicBezTo>
                    <a:pt x="24831" y="19414"/>
                    <a:pt x="22989" y="18785"/>
                    <a:pt x="21147" y="18148"/>
                  </a:cubicBezTo>
                  <a:lnTo>
                    <a:pt x="15450" y="16147"/>
                  </a:lnTo>
                  <a:lnTo>
                    <a:pt x="9753" y="14137"/>
                  </a:lnTo>
                  <a:cubicBezTo>
                    <a:pt x="7921" y="13474"/>
                    <a:pt x="6090" y="12811"/>
                    <a:pt x="4274" y="12091"/>
                  </a:cubicBezTo>
                  <a:lnTo>
                    <a:pt x="4274" y="12091"/>
                  </a:lnTo>
                  <a:lnTo>
                    <a:pt x="4381" y="11793"/>
                  </a:lnTo>
                  <a:cubicBezTo>
                    <a:pt x="4417" y="11694"/>
                    <a:pt x="4363" y="11586"/>
                    <a:pt x="4264" y="11550"/>
                  </a:cubicBezTo>
                  <a:cubicBezTo>
                    <a:pt x="3813" y="11397"/>
                    <a:pt x="3371" y="11252"/>
                    <a:pt x="2921" y="11099"/>
                  </a:cubicBezTo>
                  <a:lnTo>
                    <a:pt x="2921" y="11099"/>
                  </a:lnTo>
                  <a:lnTo>
                    <a:pt x="2957" y="11108"/>
                  </a:lnTo>
                  <a:cubicBezTo>
                    <a:pt x="2398" y="10784"/>
                    <a:pt x="1884" y="10378"/>
                    <a:pt x="1460" y="9891"/>
                  </a:cubicBezTo>
                  <a:cubicBezTo>
                    <a:pt x="1046" y="9404"/>
                    <a:pt x="739" y="8828"/>
                    <a:pt x="595" y="8215"/>
                  </a:cubicBezTo>
                  <a:cubicBezTo>
                    <a:pt x="442" y="7602"/>
                    <a:pt x="451" y="6962"/>
                    <a:pt x="550" y="6331"/>
                  </a:cubicBezTo>
                  <a:cubicBezTo>
                    <a:pt x="604" y="6015"/>
                    <a:pt x="685" y="5700"/>
                    <a:pt x="766" y="5393"/>
                  </a:cubicBezTo>
                  <a:cubicBezTo>
                    <a:pt x="856" y="5078"/>
                    <a:pt x="956" y="4771"/>
                    <a:pt x="1055" y="4465"/>
                  </a:cubicBezTo>
                  <a:cubicBezTo>
                    <a:pt x="1514" y="3266"/>
                    <a:pt x="2010" y="2022"/>
                    <a:pt x="3029" y="1211"/>
                  </a:cubicBezTo>
                  <a:cubicBezTo>
                    <a:pt x="3534" y="814"/>
                    <a:pt x="4147" y="562"/>
                    <a:pt x="4787" y="454"/>
                  </a:cubicBezTo>
                  <a:cubicBezTo>
                    <a:pt x="5102" y="391"/>
                    <a:pt x="5426" y="373"/>
                    <a:pt x="5751" y="373"/>
                  </a:cubicBezTo>
                  <a:close/>
                  <a:moveTo>
                    <a:pt x="8302" y="1"/>
                  </a:moveTo>
                  <a:cubicBezTo>
                    <a:pt x="8223" y="1"/>
                    <a:pt x="8150" y="51"/>
                    <a:pt x="8122" y="129"/>
                  </a:cubicBezTo>
                  <a:lnTo>
                    <a:pt x="8113" y="129"/>
                  </a:lnTo>
                  <a:lnTo>
                    <a:pt x="7956" y="581"/>
                  </a:lnTo>
                  <a:lnTo>
                    <a:pt x="7956" y="581"/>
                  </a:lnTo>
                  <a:cubicBezTo>
                    <a:pt x="7792" y="532"/>
                    <a:pt x="7628" y="479"/>
                    <a:pt x="7464" y="427"/>
                  </a:cubicBezTo>
                  <a:cubicBezTo>
                    <a:pt x="7238" y="363"/>
                    <a:pt x="7013" y="291"/>
                    <a:pt x="6788" y="219"/>
                  </a:cubicBezTo>
                  <a:lnTo>
                    <a:pt x="6779" y="219"/>
                  </a:lnTo>
                  <a:cubicBezTo>
                    <a:pt x="6779" y="210"/>
                    <a:pt x="6770" y="210"/>
                    <a:pt x="6761" y="210"/>
                  </a:cubicBezTo>
                  <a:cubicBezTo>
                    <a:pt x="6451" y="177"/>
                    <a:pt x="6140" y="157"/>
                    <a:pt x="5828" y="157"/>
                  </a:cubicBezTo>
                  <a:cubicBezTo>
                    <a:pt x="5468" y="157"/>
                    <a:pt x="5108" y="183"/>
                    <a:pt x="4750" y="246"/>
                  </a:cubicBezTo>
                  <a:cubicBezTo>
                    <a:pt x="4083" y="363"/>
                    <a:pt x="3434" y="616"/>
                    <a:pt x="2876" y="994"/>
                  </a:cubicBezTo>
                  <a:cubicBezTo>
                    <a:pt x="2299" y="1373"/>
                    <a:pt x="1821" y="1887"/>
                    <a:pt x="1442" y="2464"/>
                  </a:cubicBezTo>
                  <a:cubicBezTo>
                    <a:pt x="1253" y="2752"/>
                    <a:pt x="1100" y="3050"/>
                    <a:pt x="956" y="3347"/>
                  </a:cubicBezTo>
                  <a:cubicBezTo>
                    <a:pt x="802" y="3654"/>
                    <a:pt x="676" y="3969"/>
                    <a:pt x="568" y="4294"/>
                  </a:cubicBezTo>
                  <a:cubicBezTo>
                    <a:pt x="343" y="4934"/>
                    <a:pt x="171" y="5583"/>
                    <a:pt x="81" y="6268"/>
                  </a:cubicBezTo>
                  <a:cubicBezTo>
                    <a:pt x="0" y="6944"/>
                    <a:pt x="27" y="7647"/>
                    <a:pt x="225" y="8314"/>
                  </a:cubicBezTo>
                  <a:cubicBezTo>
                    <a:pt x="406" y="8981"/>
                    <a:pt x="766" y="9594"/>
                    <a:pt x="1208" y="10108"/>
                  </a:cubicBezTo>
                  <a:cubicBezTo>
                    <a:pt x="1659" y="10630"/>
                    <a:pt x="2209" y="11045"/>
                    <a:pt x="2776" y="11397"/>
                  </a:cubicBezTo>
                  <a:cubicBezTo>
                    <a:pt x="2785" y="11406"/>
                    <a:pt x="2794" y="11415"/>
                    <a:pt x="2803" y="11415"/>
                  </a:cubicBezTo>
                  <a:lnTo>
                    <a:pt x="2812" y="11415"/>
                  </a:lnTo>
                  <a:cubicBezTo>
                    <a:pt x="3194" y="11555"/>
                    <a:pt x="3575" y="11695"/>
                    <a:pt x="3957" y="11841"/>
                  </a:cubicBezTo>
                  <a:lnTo>
                    <a:pt x="3957" y="11841"/>
                  </a:lnTo>
                  <a:lnTo>
                    <a:pt x="3849" y="12136"/>
                  </a:lnTo>
                  <a:lnTo>
                    <a:pt x="3840" y="12154"/>
                  </a:lnTo>
                  <a:cubicBezTo>
                    <a:pt x="3813" y="12253"/>
                    <a:pt x="3867" y="12361"/>
                    <a:pt x="3966" y="12388"/>
                  </a:cubicBezTo>
                  <a:cubicBezTo>
                    <a:pt x="5886" y="12992"/>
                    <a:pt x="7788" y="13650"/>
                    <a:pt x="9690" y="14317"/>
                  </a:cubicBezTo>
                  <a:lnTo>
                    <a:pt x="15378" y="16345"/>
                  </a:lnTo>
                  <a:lnTo>
                    <a:pt x="21057" y="18400"/>
                  </a:lnTo>
                  <a:cubicBezTo>
                    <a:pt x="22950" y="19076"/>
                    <a:pt x="24833" y="19779"/>
                    <a:pt x="26726" y="20473"/>
                  </a:cubicBezTo>
                  <a:cubicBezTo>
                    <a:pt x="26747" y="20481"/>
                    <a:pt x="26769" y="20485"/>
                    <a:pt x="26791" y="20485"/>
                  </a:cubicBezTo>
                  <a:cubicBezTo>
                    <a:pt x="26871" y="20485"/>
                    <a:pt x="26950" y="20435"/>
                    <a:pt x="26979" y="20356"/>
                  </a:cubicBezTo>
                  <a:lnTo>
                    <a:pt x="27142" y="19880"/>
                  </a:lnTo>
                  <a:lnTo>
                    <a:pt x="27142" y="19880"/>
                  </a:lnTo>
                  <a:lnTo>
                    <a:pt x="27817" y="20122"/>
                  </a:lnTo>
                  <a:lnTo>
                    <a:pt x="27835" y="20131"/>
                  </a:lnTo>
                  <a:cubicBezTo>
                    <a:pt x="27852" y="20136"/>
                    <a:pt x="27869" y="20138"/>
                    <a:pt x="27886" y="20138"/>
                  </a:cubicBezTo>
                  <a:cubicBezTo>
                    <a:pt x="27967" y="20138"/>
                    <a:pt x="28040" y="20087"/>
                    <a:pt x="28069" y="20005"/>
                  </a:cubicBezTo>
                  <a:cubicBezTo>
                    <a:pt x="28358" y="19112"/>
                    <a:pt x="28655" y="18220"/>
                    <a:pt x="28962" y="17328"/>
                  </a:cubicBezTo>
                  <a:lnTo>
                    <a:pt x="29890" y="14660"/>
                  </a:lnTo>
                  <a:cubicBezTo>
                    <a:pt x="30215" y="13776"/>
                    <a:pt x="30530" y="12893"/>
                    <a:pt x="30855" y="12009"/>
                  </a:cubicBezTo>
                  <a:cubicBezTo>
                    <a:pt x="31179" y="11126"/>
                    <a:pt x="31504" y="10243"/>
                    <a:pt x="31846" y="9368"/>
                  </a:cubicBezTo>
                  <a:cubicBezTo>
                    <a:pt x="31846" y="9368"/>
                    <a:pt x="31846" y="9359"/>
                    <a:pt x="31846" y="9359"/>
                  </a:cubicBezTo>
                  <a:cubicBezTo>
                    <a:pt x="31882" y="9260"/>
                    <a:pt x="31837" y="9152"/>
                    <a:pt x="31738" y="9116"/>
                  </a:cubicBezTo>
                  <a:lnTo>
                    <a:pt x="31729" y="9116"/>
                  </a:lnTo>
                  <a:lnTo>
                    <a:pt x="31043" y="8870"/>
                  </a:lnTo>
                  <a:lnTo>
                    <a:pt x="31043" y="8870"/>
                  </a:lnTo>
                  <a:cubicBezTo>
                    <a:pt x="31109" y="8697"/>
                    <a:pt x="31176" y="8523"/>
                    <a:pt x="31242" y="8350"/>
                  </a:cubicBezTo>
                  <a:cubicBezTo>
                    <a:pt x="31242" y="8350"/>
                    <a:pt x="31242" y="8341"/>
                    <a:pt x="31242" y="8341"/>
                  </a:cubicBezTo>
                  <a:cubicBezTo>
                    <a:pt x="31278" y="8242"/>
                    <a:pt x="31224" y="8133"/>
                    <a:pt x="31125" y="8097"/>
                  </a:cubicBezTo>
                  <a:cubicBezTo>
                    <a:pt x="29214" y="7466"/>
                    <a:pt x="27303" y="6817"/>
                    <a:pt x="25410" y="6150"/>
                  </a:cubicBezTo>
                  <a:lnTo>
                    <a:pt x="22562" y="5150"/>
                  </a:lnTo>
                  <a:lnTo>
                    <a:pt x="19714" y="4131"/>
                  </a:lnTo>
                  <a:cubicBezTo>
                    <a:pt x="17821" y="3455"/>
                    <a:pt x="15928" y="2779"/>
                    <a:pt x="14035" y="2085"/>
                  </a:cubicBezTo>
                  <a:cubicBezTo>
                    <a:pt x="12142" y="1409"/>
                    <a:pt x="10258" y="706"/>
                    <a:pt x="8365" y="12"/>
                  </a:cubicBezTo>
                  <a:cubicBezTo>
                    <a:pt x="8344" y="4"/>
                    <a:pt x="8323" y="1"/>
                    <a:pt x="8302"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62" name="Google Shape;2562;p81"/>
            <p:cNvSpPr/>
            <p:nvPr/>
          </p:nvSpPr>
          <p:spPr>
            <a:xfrm>
              <a:off x="5385438" y="842193"/>
              <a:ext cx="146402" cy="383398"/>
            </a:xfrm>
            <a:custGeom>
              <a:avLst/>
              <a:gdLst/>
              <a:ahLst/>
              <a:cxnLst/>
              <a:rect l="l" t="t" r="r" b="b"/>
              <a:pathLst>
                <a:path w="4318" h="11308" extrusionOk="0">
                  <a:moveTo>
                    <a:pt x="4098" y="1"/>
                  </a:moveTo>
                  <a:cubicBezTo>
                    <a:pt x="4017" y="1"/>
                    <a:pt x="3941" y="57"/>
                    <a:pt x="3912" y="137"/>
                  </a:cubicBezTo>
                  <a:cubicBezTo>
                    <a:pt x="3624" y="1057"/>
                    <a:pt x="3299" y="1967"/>
                    <a:pt x="2984" y="2877"/>
                  </a:cubicBezTo>
                  <a:lnTo>
                    <a:pt x="2001" y="5609"/>
                  </a:lnTo>
                  <a:lnTo>
                    <a:pt x="1028" y="8331"/>
                  </a:lnTo>
                  <a:cubicBezTo>
                    <a:pt x="703" y="9241"/>
                    <a:pt x="361" y="10143"/>
                    <a:pt x="36" y="11053"/>
                  </a:cubicBezTo>
                  <a:cubicBezTo>
                    <a:pt x="0" y="11152"/>
                    <a:pt x="54" y="11269"/>
                    <a:pt x="154" y="11296"/>
                  </a:cubicBezTo>
                  <a:cubicBezTo>
                    <a:pt x="174" y="11304"/>
                    <a:pt x="196" y="11308"/>
                    <a:pt x="217" y="11308"/>
                  </a:cubicBezTo>
                  <a:cubicBezTo>
                    <a:pt x="295" y="11308"/>
                    <a:pt x="368" y="11257"/>
                    <a:pt x="397" y="11179"/>
                  </a:cubicBezTo>
                  <a:cubicBezTo>
                    <a:pt x="712" y="10269"/>
                    <a:pt x="1028" y="9358"/>
                    <a:pt x="1343" y="8448"/>
                  </a:cubicBezTo>
                  <a:lnTo>
                    <a:pt x="2308" y="5717"/>
                  </a:lnTo>
                  <a:lnTo>
                    <a:pt x="3272" y="2985"/>
                  </a:lnTo>
                  <a:cubicBezTo>
                    <a:pt x="3597" y="2075"/>
                    <a:pt x="3921" y="1165"/>
                    <a:pt x="4273" y="263"/>
                  </a:cubicBezTo>
                  <a:cubicBezTo>
                    <a:pt x="4282" y="263"/>
                    <a:pt x="4282" y="254"/>
                    <a:pt x="4282" y="254"/>
                  </a:cubicBezTo>
                  <a:cubicBezTo>
                    <a:pt x="4318" y="155"/>
                    <a:pt x="4255" y="47"/>
                    <a:pt x="4156" y="11"/>
                  </a:cubicBezTo>
                  <a:cubicBezTo>
                    <a:pt x="4136" y="4"/>
                    <a:pt x="4117" y="1"/>
                    <a:pt x="4098"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grpSp>
      <p:grpSp>
        <p:nvGrpSpPr>
          <p:cNvPr id="2563" name="Google Shape;2563;p81"/>
          <p:cNvGrpSpPr/>
          <p:nvPr/>
        </p:nvGrpSpPr>
        <p:grpSpPr>
          <a:xfrm rot="-8421085">
            <a:off x="9287236" y="995475"/>
            <a:ext cx="2332651" cy="743960"/>
            <a:chOff x="3697288" y="914400"/>
            <a:chExt cx="1749426" cy="557950"/>
          </a:xfrm>
        </p:grpSpPr>
        <p:sp>
          <p:nvSpPr>
            <p:cNvPr id="2564" name="Google Shape;2564;p81"/>
            <p:cNvSpPr/>
            <p:nvPr/>
          </p:nvSpPr>
          <p:spPr>
            <a:xfrm>
              <a:off x="4940265" y="918872"/>
              <a:ext cx="506448" cy="506746"/>
            </a:xfrm>
            <a:custGeom>
              <a:avLst/>
              <a:gdLst/>
              <a:ahLst/>
              <a:cxnLst/>
              <a:rect l="l" t="t" r="r" b="b"/>
              <a:pathLst>
                <a:path w="6795" h="6799" extrusionOk="0">
                  <a:moveTo>
                    <a:pt x="294" y="0"/>
                  </a:moveTo>
                  <a:cubicBezTo>
                    <a:pt x="127" y="0"/>
                    <a:pt x="1" y="243"/>
                    <a:pt x="186" y="336"/>
                  </a:cubicBezTo>
                  <a:lnTo>
                    <a:pt x="5716" y="2994"/>
                  </a:lnTo>
                  <a:lnTo>
                    <a:pt x="6214" y="3234"/>
                  </a:lnTo>
                  <a:lnTo>
                    <a:pt x="1204" y="6048"/>
                  </a:lnTo>
                  <a:lnTo>
                    <a:pt x="444" y="6473"/>
                  </a:lnTo>
                  <a:cubicBezTo>
                    <a:pt x="320" y="6611"/>
                    <a:pt x="421" y="6799"/>
                    <a:pt x="577" y="6799"/>
                  </a:cubicBezTo>
                  <a:cubicBezTo>
                    <a:pt x="593" y="6799"/>
                    <a:pt x="610" y="6797"/>
                    <a:pt x="627" y="6792"/>
                  </a:cubicBezTo>
                  <a:lnTo>
                    <a:pt x="5928" y="3800"/>
                  </a:lnTo>
                  <a:lnTo>
                    <a:pt x="6688" y="3359"/>
                  </a:lnTo>
                  <a:cubicBezTo>
                    <a:pt x="6794" y="3298"/>
                    <a:pt x="6794" y="3131"/>
                    <a:pt x="6688" y="3055"/>
                  </a:cubicBezTo>
                  <a:lnTo>
                    <a:pt x="1158" y="397"/>
                  </a:lnTo>
                  <a:lnTo>
                    <a:pt x="368" y="17"/>
                  </a:lnTo>
                  <a:cubicBezTo>
                    <a:pt x="343" y="5"/>
                    <a:pt x="318" y="0"/>
                    <a:pt x="294"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65" name="Google Shape;2565;p81"/>
            <p:cNvSpPr/>
            <p:nvPr/>
          </p:nvSpPr>
          <p:spPr>
            <a:xfrm>
              <a:off x="5271114" y="1084259"/>
              <a:ext cx="160841" cy="155177"/>
            </a:xfrm>
            <a:custGeom>
              <a:avLst/>
              <a:gdLst/>
              <a:ahLst/>
              <a:cxnLst/>
              <a:rect l="l" t="t" r="r" b="b"/>
              <a:pathLst>
                <a:path w="2158" h="2082" extrusionOk="0">
                  <a:moveTo>
                    <a:pt x="92" y="1"/>
                  </a:moveTo>
                  <a:lnTo>
                    <a:pt x="92" y="1"/>
                  </a:lnTo>
                  <a:cubicBezTo>
                    <a:pt x="1" y="700"/>
                    <a:pt x="46" y="1398"/>
                    <a:pt x="229" y="2082"/>
                  </a:cubicBezTo>
                  <a:lnTo>
                    <a:pt x="2158" y="988"/>
                  </a:lnTo>
                  <a:lnTo>
                    <a:pt x="92" y="1"/>
                  </a:ln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66" name="Google Shape;2566;p81"/>
            <p:cNvSpPr/>
            <p:nvPr/>
          </p:nvSpPr>
          <p:spPr>
            <a:xfrm>
              <a:off x="5257549" y="1070695"/>
              <a:ext cx="189163" cy="181859"/>
            </a:xfrm>
            <a:custGeom>
              <a:avLst/>
              <a:gdLst/>
              <a:ahLst/>
              <a:cxnLst/>
              <a:rect l="l" t="t" r="r" b="b"/>
              <a:pathLst>
                <a:path w="2538" h="2440" extrusionOk="0">
                  <a:moveTo>
                    <a:pt x="426" y="466"/>
                  </a:moveTo>
                  <a:lnTo>
                    <a:pt x="1942" y="1192"/>
                  </a:lnTo>
                  <a:lnTo>
                    <a:pt x="1942" y="1192"/>
                  </a:lnTo>
                  <a:lnTo>
                    <a:pt x="562" y="1975"/>
                  </a:lnTo>
                  <a:lnTo>
                    <a:pt x="536" y="1990"/>
                  </a:lnTo>
                  <a:lnTo>
                    <a:pt x="536" y="1990"/>
                  </a:lnTo>
                  <a:cubicBezTo>
                    <a:pt x="423" y="1488"/>
                    <a:pt x="386" y="978"/>
                    <a:pt x="426" y="466"/>
                  </a:cubicBezTo>
                  <a:close/>
                  <a:moveTo>
                    <a:pt x="274" y="0"/>
                  </a:moveTo>
                  <a:cubicBezTo>
                    <a:pt x="254" y="4"/>
                    <a:pt x="236" y="10"/>
                    <a:pt x="218" y="18"/>
                  </a:cubicBezTo>
                  <a:lnTo>
                    <a:pt x="218" y="18"/>
                  </a:lnTo>
                  <a:cubicBezTo>
                    <a:pt x="178" y="30"/>
                    <a:pt x="143" y="56"/>
                    <a:pt x="122" y="92"/>
                  </a:cubicBezTo>
                  <a:cubicBezTo>
                    <a:pt x="115" y="105"/>
                    <a:pt x="110" y="118"/>
                    <a:pt x="107" y="132"/>
                  </a:cubicBezTo>
                  <a:lnTo>
                    <a:pt x="107" y="132"/>
                  </a:lnTo>
                  <a:cubicBezTo>
                    <a:pt x="100" y="148"/>
                    <a:pt x="94" y="165"/>
                    <a:pt x="92" y="183"/>
                  </a:cubicBezTo>
                  <a:cubicBezTo>
                    <a:pt x="0" y="897"/>
                    <a:pt x="46" y="1611"/>
                    <a:pt x="243" y="2310"/>
                  </a:cubicBezTo>
                  <a:cubicBezTo>
                    <a:pt x="266" y="2387"/>
                    <a:pt x="336" y="2440"/>
                    <a:pt x="413" y="2440"/>
                  </a:cubicBezTo>
                  <a:cubicBezTo>
                    <a:pt x="442" y="2440"/>
                    <a:pt x="473" y="2432"/>
                    <a:pt x="502" y="2416"/>
                  </a:cubicBezTo>
                  <a:lnTo>
                    <a:pt x="2188" y="1474"/>
                  </a:lnTo>
                  <a:lnTo>
                    <a:pt x="2431" y="1337"/>
                  </a:lnTo>
                  <a:cubicBezTo>
                    <a:pt x="2537" y="1261"/>
                    <a:pt x="2537" y="1094"/>
                    <a:pt x="2431" y="1018"/>
                  </a:cubicBezTo>
                  <a:lnTo>
                    <a:pt x="623" y="152"/>
                  </a:lnTo>
                  <a:lnTo>
                    <a:pt x="365" y="31"/>
                  </a:lnTo>
                  <a:cubicBezTo>
                    <a:pt x="361" y="29"/>
                    <a:pt x="356" y="27"/>
                    <a:pt x="352" y="25"/>
                  </a:cubicBezTo>
                  <a:lnTo>
                    <a:pt x="352" y="25"/>
                  </a:lnTo>
                  <a:cubicBezTo>
                    <a:pt x="328" y="13"/>
                    <a:pt x="302" y="4"/>
                    <a:pt x="274"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67" name="Google Shape;2567;p81"/>
            <p:cNvSpPr/>
            <p:nvPr/>
          </p:nvSpPr>
          <p:spPr>
            <a:xfrm>
              <a:off x="3710852" y="927294"/>
              <a:ext cx="1299921" cy="531938"/>
            </a:xfrm>
            <a:custGeom>
              <a:avLst/>
              <a:gdLst/>
              <a:ahLst/>
              <a:cxnLst/>
              <a:rect l="l" t="t" r="r" b="b"/>
              <a:pathLst>
                <a:path w="17441" h="7137" extrusionOk="0">
                  <a:moveTo>
                    <a:pt x="12789" y="0"/>
                  </a:moveTo>
                  <a:cubicBezTo>
                    <a:pt x="8515" y="0"/>
                    <a:pt x="4000" y="193"/>
                    <a:pt x="1" y="193"/>
                  </a:cubicBezTo>
                  <a:lnTo>
                    <a:pt x="1" y="208"/>
                  </a:lnTo>
                  <a:cubicBezTo>
                    <a:pt x="1" y="1514"/>
                    <a:pt x="138" y="4492"/>
                    <a:pt x="183" y="5859"/>
                  </a:cubicBezTo>
                  <a:cubicBezTo>
                    <a:pt x="219" y="7061"/>
                    <a:pt x="516" y="7107"/>
                    <a:pt x="1600" y="7107"/>
                  </a:cubicBezTo>
                  <a:cubicBezTo>
                    <a:pt x="1689" y="7107"/>
                    <a:pt x="1784" y="7107"/>
                    <a:pt x="1884" y="7107"/>
                  </a:cubicBezTo>
                  <a:cubicBezTo>
                    <a:pt x="2120" y="7107"/>
                    <a:pt x="2387" y="7108"/>
                    <a:pt x="2690" y="7120"/>
                  </a:cubicBezTo>
                  <a:cubicBezTo>
                    <a:pt x="3042" y="7131"/>
                    <a:pt x="3375" y="7136"/>
                    <a:pt x="3693" y="7136"/>
                  </a:cubicBezTo>
                  <a:cubicBezTo>
                    <a:pt x="5473" y="7136"/>
                    <a:pt x="6781" y="6983"/>
                    <a:pt x="8341" y="6983"/>
                  </a:cubicBezTo>
                  <a:cubicBezTo>
                    <a:pt x="8586" y="6958"/>
                    <a:pt x="9008" y="6950"/>
                    <a:pt x="9539" y="6950"/>
                  </a:cubicBezTo>
                  <a:cubicBezTo>
                    <a:pt x="10332" y="6950"/>
                    <a:pt x="11366" y="6967"/>
                    <a:pt x="12415" y="6967"/>
                  </a:cubicBezTo>
                  <a:cubicBezTo>
                    <a:pt x="14454" y="6967"/>
                    <a:pt x="16548" y="6903"/>
                    <a:pt x="17031" y="6527"/>
                  </a:cubicBezTo>
                  <a:cubicBezTo>
                    <a:pt x="17441" y="6208"/>
                    <a:pt x="17031" y="1256"/>
                    <a:pt x="16772" y="71"/>
                  </a:cubicBezTo>
                  <a:cubicBezTo>
                    <a:pt x="15485" y="20"/>
                    <a:pt x="14149" y="0"/>
                    <a:pt x="12789"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568" name="Google Shape;2568;p81"/>
            <p:cNvSpPr/>
            <p:nvPr/>
          </p:nvSpPr>
          <p:spPr>
            <a:xfrm>
              <a:off x="3697288" y="914400"/>
              <a:ext cx="1314604" cy="557950"/>
            </a:xfrm>
            <a:custGeom>
              <a:avLst/>
              <a:gdLst/>
              <a:ahLst/>
              <a:cxnLst/>
              <a:rect l="l" t="t" r="r" b="b"/>
              <a:pathLst>
                <a:path w="17638" h="7486" extrusionOk="0">
                  <a:moveTo>
                    <a:pt x="12885" y="365"/>
                  </a:moveTo>
                  <a:cubicBezTo>
                    <a:pt x="13036" y="365"/>
                    <a:pt x="13187" y="365"/>
                    <a:pt x="13339" y="366"/>
                  </a:cubicBezTo>
                  <a:cubicBezTo>
                    <a:pt x="14485" y="366"/>
                    <a:pt x="15646" y="393"/>
                    <a:pt x="16793" y="422"/>
                  </a:cubicBezTo>
                  <a:lnTo>
                    <a:pt x="16793" y="422"/>
                  </a:lnTo>
                  <a:cubicBezTo>
                    <a:pt x="16934" y="1203"/>
                    <a:pt x="17032" y="1985"/>
                    <a:pt x="17076" y="2766"/>
                  </a:cubicBezTo>
                  <a:cubicBezTo>
                    <a:pt x="17167" y="3753"/>
                    <a:pt x="17213" y="4756"/>
                    <a:pt x="17197" y="5743"/>
                  </a:cubicBezTo>
                  <a:cubicBezTo>
                    <a:pt x="17197" y="6017"/>
                    <a:pt x="17167" y="6290"/>
                    <a:pt x="17106" y="6564"/>
                  </a:cubicBezTo>
                  <a:cubicBezTo>
                    <a:pt x="17061" y="6594"/>
                    <a:pt x="17015" y="6624"/>
                    <a:pt x="16969" y="6640"/>
                  </a:cubicBezTo>
                  <a:cubicBezTo>
                    <a:pt x="16848" y="6685"/>
                    <a:pt x="16726" y="6716"/>
                    <a:pt x="16620" y="6746"/>
                  </a:cubicBezTo>
                  <a:cubicBezTo>
                    <a:pt x="15785" y="6928"/>
                    <a:pt x="14903" y="6928"/>
                    <a:pt x="14053" y="6959"/>
                  </a:cubicBezTo>
                  <a:cubicBezTo>
                    <a:pt x="13610" y="6972"/>
                    <a:pt x="13167" y="6976"/>
                    <a:pt x="12724" y="6976"/>
                  </a:cubicBezTo>
                  <a:cubicBezTo>
                    <a:pt x="12118" y="6976"/>
                    <a:pt x="11513" y="6967"/>
                    <a:pt x="10908" y="6959"/>
                  </a:cubicBezTo>
                  <a:cubicBezTo>
                    <a:pt x="10452" y="6959"/>
                    <a:pt x="9991" y="6942"/>
                    <a:pt x="9531" y="6942"/>
                  </a:cubicBezTo>
                  <a:cubicBezTo>
                    <a:pt x="9224" y="6942"/>
                    <a:pt x="8918" y="6950"/>
                    <a:pt x="8614" y="6974"/>
                  </a:cubicBezTo>
                  <a:cubicBezTo>
                    <a:pt x="8022" y="7019"/>
                    <a:pt x="7414" y="7004"/>
                    <a:pt x="6822" y="7035"/>
                  </a:cubicBezTo>
                  <a:cubicBezTo>
                    <a:pt x="6123" y="7065"/>
                    <a:pt x="5424" y="7111"/>
                    <a:pt x="4725" y="7126"/>
                  </a:cubicBezTo>
                  <a:cubicBezTo>
                    <a:pt x="4567" y="7129"/>
                    <a:pt x="4409" y="7130"/>
                    <a:pt x="4250" y="7130"/>
                  </a:cubicBezTo>
                  <a:cubicBezTo>
                    <a:pt x="3614" y="7130"/>
                    <a:pt x="2972" y="7111"/>
                    <a:pt x="2340" y="7111"/>
                  </a:cubicBezTo>
                  <a:cubicBezTo>
                    <a:pt x="2113" y="7111"/>
                    <a:pt x="1869" y="7128"/>
                    <a:pt x="1628" y="7128"/>
                  </a:cubicBezTo>
                  <a:cubicBezTo>
                    <a:pt x="1418" y="7128"/>
                    <a:pt x="1210" y="7115"/>
                    <a:pt x="1019" y="7065"/>
                  </a:cubicBezTo>
                  <a:cubicBezTo>
                    <a:pt x="699" y="6989"/>
                    <a:pt x="608" y="6746"/>
                    <a:pt x="578" y="6457"/>
                  </a:cubicBezTo>
                  <a:cubicBezTo>
                    <a:pt x="502" y="5956"/>
                    <a:pt x="517" y="5424"/>
                    <a:pt x="502" y="4923"/>
                  </a:cubicBezTo>
                  <a:cubicBezTo>
                    <a:pt x="456" y="3647"/>
                    <a:pt x="396" y="2371"/>
                    <a:pt x="380" y="1095"/>
                  </a:cubicBezTo>
                  <a:cubicBezTo>
                    <a:pt x="380" y="924"/>
                    <a:pt x="372" y="745"/>
                    <a:pt x="368" y="563"/>
                  </a:cubicBezTo>
                  <a:lnTo>
                    <a:pt x="368" y="563"/>
                  </a:lnTo>
                  <a:cubicBezTo>
                    <a:pt x="4545" y="557"/>
                    <a:pt x="8708" y="365"/>
                    <a:pt x="12885" y="365"/>
                  </a:cubicBezTo>
                  <a:close/>
                  <a:moveTo>
                    <a:pt x="13086" y="0"/>
                  </a:moveTo>
                  <a:cubicBezTo>
                    <a:pt x="9980" y="0"/>
                    <a:pt x="6870" y="99"/>
                    <a:pt x="3768" y="153"/>
                  </a:cubicBezTo>
                  <a:cubicBezTo>
                    <a:pt x="2568" y="183"/>
                    <a:pt x="1383" y="199"/>
                    <a:pt x="183" y="199"/>
                  </a:cubicBezTo>
                  <a:cubicBezTo>
                    <a:pt x="137" y="215"/>
                    <a:pt x="104" y="245"/>
                    <a:pt x="84" y="281"/>
                  </a:cubicBezTo>
                  <a:lnTo>
                    <a:pt x="84" y="281"/>
                  </a:lnTo>
                  <a:cubicBezTo>
                    <a:pt x="47" y="302"/>
                    <a:pt x="17" y="335"/>
                    <a:pt x="1" y="381"/>
                  </a:cubicBezTo>
                  <a:cubicBezTo>
                    <a:pt x="1" y="1626"/>
                    <a:pt x="61" y="2887"/>
                    <a:pt x="107" y="4133"/>
                  </a:cubicBezTo>
                  <a:cubicBezTo>
                    <a:pt x="137" y="4726"/>
                    <a:pt x="153" y="5333"/>
                    <a:pt x="183" y="5926"/>
                  </a:cubicBezTo>
                  <a:cubicBezTo>
                    <a:pt x="198" y="6305"/>
                    <a:pt x="183" y="6776"/>
                    <a:pt x="426" y="7111"/>
                  </a:cubicBezTo>
                  <a:cubicBezTo>
                    <a:pt x="639" y="7384"/>
                    <a:pt x="988" y="7445"/>
                    <a:pt x="1307" y="7460"/>
                  </a:cubicBezTo>
                  <a:cubicBezTo>
                    <a:pt x="1532" y="7471"/>
                    <a:pt x="1758" y="7474"/>
                    <a:pt x="1985" y="7474"/>
                  </a:cubicBezTo>
                  <a:cubicBezTo>
                    <a:pt x="2234" y="7474"/>
                    <a:pt x="2483" y="7471"/>
                    <a:pt x="2730" y="7471"/>
                  </a:cubicBezTo>
                  <a:cubicBezTo>
                    <a:pt x="2869" y="7471"/>
                    <a:pt x="3008" y="7472"/>
                    <a:pt x="3145" y="7475"/>
                  </a:cubicBezTo>
                  <a:cubicBezTo>
                    <a:pt x="3381" y="7482"/>
                    <a:pt x="3616" y="7485"/>
                    <a:pt x="3851" y="7485"/>
                  </a:cubicBezTo>
                  <a:cubicBezTo>
                    <a:pt x="5146" y="7485"/>
                    <a:pt x="6434" y="7392"/>
                    <a:pt x="7733" y="7354"/>
                  </a:cubicBezTo>
                  <a:cubicBezTo>
                    <a:pt x="8440" y="7331"/>
                    <a:pt x="9147" y="7325"/>
                    <a:pt x="9854" y="7325"/>
                  </a:cubicBezTo>
                  <a:cubicBezTo>
                    <a:pt x="10626" y="7325"/>
                    <a:pt x="11398" y="7332"/>
                    <a:pt x="12168" y="7332"/>
                  </a:cubicBezTo>
                  <a:cubicBezTo>
                    <a:pt x="12599" y="7332"/>
                    <a:pt x="13030" y="7330"/>
                    <a:pt x="13460" y="7323"/>
                  </a:cubicBezTo>
                  <a:cubicBezTo>
                    <a:pt x="14432" y="7323"/>
                    <a:pt x="15405" y="7262"/>
                    <a:pt x="16377" y="7141"/>
                  </a:cubicBezTo>
                  <a:cubicBezTo>
                    <a:pt x="16666" y="7111"/>
                    <a:pt x="16954" y="7035"/>
                    <a:pt x="17228" y="6913"/>
                  </a:cubicBezTo>
                  <a:cubicBezTo>
                    <a:pt x="17410" y="6792"/>
                    <a:pt x="17516" y="6579"/>
                    <a:pt x="17516" y="6366"/>
                  </a:cubicBezTo>
                  <a:cubicBezTo>
                    <a:pt x="17638" y="5470"/>
                    <a:pt x="17562" y="4513"/>
                    <a:pt x="17501" y="3601"/>
                  </a:cubicBezTo>
                  <a:cubicBezTo>
                    <a:pt x="17440" y="2614"/>
                    <a:pt x="17349" y="1626"/>
                    <a:pt x="17197" y="639"/>
                  </a:cubicBezTo>
                  <a:cubicBezTo>
                    <a:pt x="17182" y="487"/>
                    <a:pt x="17152" y="350"/>
                    <a:pt x="17121" y="199"/>
                  </a:cubicBezTo>
                  <a:cubicBezTo>
                    <a:pt x="17106" y="123"/>
                    <a:pt x="17030" y="77"/>
                    <a:pt x="16954" y="62"/>
                  </a:cubicBezTo>
                  <a:cubicBezTo>
                    <a:pt x="15666" y="17"/>
                    <a:pt x="14376" y="0"/>
                    <a:pt x="13086" y="0"/>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569" name="Google Shape;2569;p81"/>
            <p:cNvSpPr/>
            <p:nvPr/>
          </p:nvSpPr>
          <p:spPr>
            <a:xfrm>
              <a:off x="3718827" y="1182791"/>
              <a:ext cx="1273835" cy="13639"/>
            </a:xfrm>
            <a:custGeom>
              <a:avLst/>
              <a:gdLst/>
              <a:ahLst/>
              <a:cxnLst/>
              <a:rect l="l" t="t" r="r" b="b"/>
              <a:pathLst>
                <a:path w="17091" h="183" fill="none" extrusionOk="0">
                  <a:moveTo>
                    <a:pt x="0" y="107"/>
                  </a:moveTo>
                  <a:cubicBezTo>
                    <a:pt x="6487" y="183"/>
                    <a:pt x="11531" y="0"/>
                    <a:pt x="17091" y="0"/>
                  </a:cubicBezTo>
                </a:path>
              </a:pathLst>
            </a:custGeom>
            <a:solidFill>
              <a:schemeClr val="dk2"/>
            </a:solidFill>
            <a:ln w="61900" cap="flat" cmpd="sng">
              <a:solidFill>
                <a:schemeClr val="dk2"/>
              </a:solidFill>
              <a:prstDash val="solid"/>
              <a:miter lim="15191"/>
              <a:headEnd type="none" w="sm" len="sm"/>
              <a:tailEnd type="none" w="sm" len="sm"/>
            </a:ln>
          </p:spPr>
          <p:txBody>
            <a:bodyPr spcFirstLastPara="1" wrap="square" lIns="121900" tIns="121900" rIns="121900" bIns="121900" anchor="ctr" anchorCtr="0">
              <a:noAutofit/>
            </a:bodyPr>
            <a:lstStyle/>
            <a:p>
              <a:endParaRPr sz="240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54223" y="1911719"/>
            <a:ext cx="2470517" cy="611706"/>
          </a:xfrm>
          <a:prstGeom prst="rect">
            <a:avLst/>
          </a:prstGeom>
          <a:solidFill>
            <a:schemeClr val="accent1">
              <a:lumMod val="20000"/>
              <a:lumOff val="80000"/>
            </a:schemeClr>
          </a:solidFill>
        </p:spPr>
        <p:txBody>
          <a:bodyPr wrap="square">
            <a:spAutoFit/>
          </a:bodyPr>
          <a:lstStyle/>
          <a:p>
            <a:pPr algn="ctr">
              <a:lnSpc>
                <a:spcPts val="4445"/>
              </a:lnSpc>
            </a:pPr>
            <a:r>
              <a:rPr lang="en-US" sz="3200" b="1" dirty="0">
                <a:solidFill>
                  <a:srgbClr val="FF0000"/>
                </a:solidFill>
                <a:latin typeface="+mj-lt"/>
                <a:ea typeface="Baloo"/>
                <a:cs typeface="Times New Roman" panose="02020603050405020304" pitchFamily="18" charset="0"/>
                <a:sym typeface="Baloo"/>
              </a:rPr>
              <a:t>CONTENT</a:t>
            </a:r>
          </a:p>
        </p:txBody>
      </p:sp>
      <p:sp>
        <p:nvSpPr>
          <p:cNvPr id="4" name="Text Box 1"/>
          <p:cNvSpPr txBox="1"/>
          <p:nvPr/>
        </p:nvSpPr>
        <p:spPr>
          <a:xfrm>
            <a:off x="6065521" y="329647"/>
            <a:ext cx="5298167" cy="523220"/>
          </a:xfrm>
          <a:prstGeom prst="rect">
            <a:avLst/>
          </a:prstGeom>
          <a:solidFill>
            <a:srgbClr val="C8FFDB"/>
          </a:solidFill>
        </p:spPr>
        <p:txBody>
          <a:bodyPr wrap="square">
            <a:spAutoFit/>
          </a:bodyPr>
          <a:lstStyle/>
          <a:p>
            <a:pPr lvl="0"/>
            <a:r>
              <a:rPr lang="en-US" sz="2800" b="1" dirty="0">
                <a:solidFill>
                  <a:srgbClr val="0432FF"/>
                </a:solidFill>
                <a:latin typeface="+mj-lt"/>
                <a:cs typeface="Times New Roman" panose="02020603050405020304" pitchFamily="18" charset="0"/>
              </a:rPr>
              <a:t>1. INTRODUCTION</a:t>
            </a:r>
            <a:endParaRPr lang="en-US" sz="2800" dirty="0">
              <a:solidFill>
                <a:srgbClr val="0432FF"/>
              </a:solidFill>
              <a:latin typeface="+mj-lt"/>
              <a:cs typeface="Times New Roman" panose="02020603050405020304" pitchFamily="18" charset="0"/>
            </a:endParaRPr>
          </a:p>
        </p:txBody>
      </p:sp>
      <p:cxnSp>
        <p:nvCxnSpPr>
          <p:cNvPr id="10" name="Straight Arrow Connector 9"/>
          <p:cNvCxnSpPr>
            <a:cxnSpLocks/>
            <a:stCxn id="2" idx="3"/>
            <a:endCxn id="4" idx="1"/>
          </p:cNvCxnSpPr>
          <p:nvPr/>
        </p:nvCxnSpPr>
        <p:spPr>
          <a:xfrm flipV="1">
            <a:off x="2724740" y="591257"/>
            <a:ext cx="3340781" cy="1626315"/>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a:cxnSpLocks/>
            <a:endCxn id="18" idx="1"/>
          </p:cNvCxnSpPr>
          <p:nvPr/>
        </p:nvCxnSpPr>
        <p:spPr>
          <a:xfrm flipV="1">
            <a:off x="2708188" y="1577076"/>
            <a:ext cx="3488593" cy="640496"/>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a:cxnSpLocks/>
            <a:endCxn id="19" idx="1"/>
          </p:cNvCxnSpPr>
          <p:nvPr/>
        </p:nvCxnSpPr>
        <p:spPr>
          <a:xfrm>
            <a:off x="2802301" y="2261280"/>
            <a:ext cx="3324180" cy="29520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5" name="Text Box 1">
            <a:extLst>
              <a:ext uri="{FF2B5EF4-FFF2-40B4-BE49-F238E27FC236}">
                <a16:creationId xmlns:a16="http://schemas.microsoft.com/office/drawing/2014/main" id="{3972823A-7EE6-E4D3-5049-CDDE35C8497F}"/>
              </a:ext>
            </a:extLst>
          </p:cNvPr>
          <p:cNvSpPr txBox="1"/>
          <p:nvPr/>
        </p:nvSpPr>
        <p:spPr>
          <a:xfrm>
            <a:off x="6219420" y="4201390"/>
            <a:ext cx="5080274" cy="523220"/>
          </a:xfrm>
          <a:prstGeom prst="rect">
            <a:avLst/>
          </a:prstGeom>
          <a:solidFill>
            <a:srgbClr val="C8FFDB"/>
          </a:solidFill>
        </p:spPr>
        <p:txBody>
          <a:bodyPr wrap="square">
            <a:spAutoFit/>
          </a:bodyPr>
          <a:lstStyle/>
          <a:p>
            <a:r>
              <a:rPr lang="en-US" sz="2800" b="1" dirty="0">
                <a:solidFill>
                  <a:srgbClr val="0432FF"/>
                </a:solidFill>
                <a:latin typeface="+mj-lt"/>
                <a:cs typeface="Times New Roman" panose="02020603050405020304" pitchFamily="18" charset="0"/>
              </a:rPr>
              <a:t>5. DISCUSSION</a:t>
            </a:r>
            <a:endParaRPr lang="en-US" sz="2800" dirty="0">
              <a:solidFill>
                <a:srgbClr val="0432FF"/>
              </a:solidFill>
              <a:latin typeface="+mj-lt"/>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936F9736-2895-6FFF-02DE-E0B863618BA8}"/>
              </a:ext>
            </a:extLst>
          </p:cNvPr>
          <p:cNvCxnSpPr>
            <a:cxnSpLocks/>
          </p:cNvCxnSpPr>
          <p:nvPr/>
        </p:nvCxnSpPr>
        <p:spPr>
          <a:xfrm>
            <a:off x="2705144" y="2217572"/>
            <a:ext cx="3494680" cy="224542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18" name="Text Box 1">
            <a:extLst>
              <a:ext uri="{FF2B5EF4-FFF2-40B4-BE49-F238E27FC236}">
                <a16:creationId xmlns:a16="http://schemas.microsoft.com/office/drawing/2014/main" id="{24D4365B-5810-97F2-B301-41378F130A3F}"/>
              </a:ext>
            </a:extLst>
          </p:cNvPr>
          <p:cNvSpPr txBox="1"/>
          <p:nvPr/>
        </p:nvSpPr>
        <p:spPr>
          <a:xfrm>
            <a:off x="6196781" y="1315466"/>
            <a:ext cx="5166907" cy="523220"/>
          </a:xfrm>
          <a:prstGeom prst="rect">
            <a:avLst/>
          </a:prstGeom>
          <a:solidFill>
            <a:srgbClr val="C8FFDB"/>
          </a:solidFill>
        </p:spPr>
        <p:txBody>
          <a:bodyPr wrap="square">
            <a:spAutoFit/>
          </a:bodyPr>
          <a:lstStyle/>
          <a:p>
            <a:pPr lvl="0"/>
            <a:r>
              <a:rPr lang="en-US" sz="2800" b="1" dirty="0">
                <a:solidFill>
                  <a:srgbClr val="0432FF"/>
                </a:solidFill>
                <a:latin typeface="+mj-lt"/>
                <a:cs typeface="Times New Roman" panose="02020603050405020304" pitchFamily="18" charset="0"/>
              </a:rPr>
              <a:t>2. LITERATURE REVIEW</a:t>
            </a:r>
            <a:endParaRPr lang="en-US" sz="2800" dirty="0">
              <a:solidFill>
                <a:srgbClr val="0432FF"/>
              </a:solidFill>
              <a:latin typeface="+mj-lt"/>
              <a:cs typeface="Times New Roman" panose="02020603050405020304" pitchFamily="18" charset="0"/>
            </a:endParaRPr>
          </a:p>
        </p:txBody>
      </p:sp>
      <p:sp>
        <p:nvSpPr>
          <p:cNvPr id="19" name="Text Box 1">
            <a:extLst>
              <a:ext uri="{FF2B5EF4-FFF2-40B4-BE49-F238E27FC236}">
                <a16:creationId xmlns:a16="http://schemas.microsoft.com/office/drawing/2014/main" id="{41A56D9F-42C3-F3FC-A157-063F92054B5F}"/>
              </a:ext>
            </a:extLst>
          </p:cNvPr>
          <p:cNvSpPr txBox="1"/>
          <p:nvPr/>
        </p:nvSpPr>
        <p:spPr>
          <a:xfrm>
            <a:off x="6126481" y="2294870"/>
            <a:ext cx="5216614" cy="523220"/>
          </a:xfrm>
          <a:prstGeom prst="rect">
            <a:avLst/>
          </a:prstGeom>
          <a:solidFill>
            <a:srgbClr val="C8FFDB"/>
          </a:solidFill>
        </p:spPr>
        <p:txBody>
          <a:bodyPr wrap="square">
            <a:spAutoFit/>
          </a:bodyPr>
          <a:lstStyle/>
          <a:p>
            <a:pPr lvl="0"/>
            <a:r>
              <a:rPr lang="en-US" sz="2800" b="1" dirty="0">
                <a:solidFill>
                  <a:srgbClr val="0432FF"/>
                </a:solidFill>
                <a:latin typeface="+mj-lt"/>
                <a:cs typeface="Times New Roman" panose="02020603050405020304" pitchFamily="18" charset="0"/>
              </a:rPr>
              <a:t>3. METHODOLOGY</a:t>
            </a:r>
            <a:endParaRPr lang="en-US" sz="2800" dirty="0">
              <a:solidFill>
                <a:srgbClr val="0432FF"/>
              </a:solidFill>
              <a:latin typeface="+mj-lt"/>
              <a:cs typeface="Times New Roman" panose="02020603050405020304" pitchFamily="18" charset="0"/>
            </a:endParaRPr>
          </a:p>
        </p:txBody>
      </p:sp>
      <p:cxnSp>
        <p:nvCxnSpPr>
          <p:cNvPr id="12" name="Straight Arrow Connector 11">
            <a:extLst>
              <a:ext uri="{FF2B5EF4-FFF2-40B4-BE49-F238E27FC236}">
                <a16:creationId xmlns:a16="http://schemas.microsoft.com/office/drawing/2014/main" id="{39BA4B25-57E3-F1CD-74C3-F039EB33857B}"/>
              </a:ext>
            </a:extLst>
          </p:cNvPr>
          <p:cNvCxnSpPr>
            <a:cxnSpLocks/>
            <a:endCxn id="20" idx="1"/>
          </p:cNvCxnSpPr>
          <p:nvPr/>
        </p:nvCxnSpPr>
        <p:spPr>
          <a:xfrm>
            <a:off x="2841082" y="2250725"/>
            <a:ext cx="3336975" cy="1280406"/>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
        <p:nvSpPr>
          <p:cNvPr id="20" name="Text Box 1">
            <a:extLst>
              <a:ext uri="{FF2B5EF4-FFF2-40B4-BE49-F238E27FC236}">
                <a16:creationId xmlns:a16="http://schemas.microsoft.com/office/drawing/2014/main" id="{155CAF91-7220-3D84-3730-D7391730704B}"/>
              </a:ext>
            </a:extLst>
          </p:cNvPr>
          <p:cNvSpPr txBox="1"/>
          <p:nvPr/>
        </p:nvSpPr>
        <p:spPr>
          <a:xfrm>
            <a:off x="6178057" y="3269521"/>
            <a:ext cx="5163001" cy="523220"/>
          </a:xfrm>
          <a:prstGeom prst="rect">
            <a:avLst/>
          </a:prstGeom>
          <a:solidFill>
            <a:srgbClr val="C8FFDB"/>
          </a:solidFill>
        </p:spPr>
        <p:txBody>
          <a:bodyPr wrap="square">
            <a:spAutoFit/>
          </a:bodyPr>
          <a:lstStyle/>
          <a:p>
            <a:pPr lvl="0"/>
            <a:r>
              <a:rPr lang="en-US" sz="2800" b="1" dirty="0">
                <a:solidFill>
                  <a:srgbClr val="0432FF"/>
                </a:solidFill>
                <a:latin typeface="+mj-lt"/>
                <a:cs typeface="Times New Roman" panose="02020603050405020304" pitchFamily="18" charset="0"/>
              </a:rPr>
              <a:t>4. RESULTS</a:t>
            </a:r>
            <a:endParaRPr lang="en-US" sz="2800" dirty="0">
              <a:solidFill>
                <a:srgbClr val="0432FF"/>
              </a:solidFill>
              <a:latin typeface="+mj-lt"/>
              <a:cs typeface="Times New Roman" panose="02020603050405020304" pitchFamily="18" charset="0"/>
            </a:endParaRPr>
          </a:p>
        </p:txBody>
      </p:sp>
      <p:sp>
        <p:nvSpPr>
          <p:cNvPr id="21" name="Text Box 1">
            <a:extLst>
              <a:ext uri="{FF2B5EF4-FFF2-40B4-BE49-F238E27FC236}">
                <a16:creationId xmlns:a16="http://schemas.microsoft.com/office/drawing/2014/main" id="{D96CFB87-B20A-4100-90CB-70C7F7AF4BF7}"/>
              </a:ext>
            </a:extLst>
          </p:cNvPr>
          <p:cNvSpPr txBox="1"/>
          <p:nvPr/>
        </p:nvSpPr>
        <p:spPr>
          <a:xfrm>
            <a:off x="6289041" y="5266951"/>
            <a:ext cx="5074647" cy="523220"/>
          </a:xfrm>
          <a:prstGeom prst="rect">
            <a:avLst/>
          </a:prstGeom>
          <a:solidFill>
            <a:srgbClr val="C8FFDB"/>
          </a:solidFill>
        </p:spPr>
        <p:txBody>
          <a:bodyPr wrap="square">
            <a:spAutoFit/>
          </a:bodyPr>
          <a:lstStyle/>
          <a:p>
            <a:r>
              <a:rPr lang="en-US" sz="2800" b="1" dirty="0">
                <a:solidFill>
                  <a:srgbClr val="0432FF"/>
                </a:solidFill>
                <a:latin typeface="+mj-lt"/>
                <a:cs typeface="Times New Roman" panose="02020603050405020304" pitchFamily="18" charset="0"/>
              </a:rPr>
              <a:t>6. CONCLUSION</a:t>
            </a:r>
            <a:endParaRPr lang="en-US" sz="2800" dirty="0">
              <a:solidFill>
                <a:srgbClr val="0432FF"/>
              </a:solidFill>
              <a:latin typeface="+mj-lt"/>
              <a:cs typeface="Times New Roman" panose="02020603050405020304" pitchFamily="18" charset="0"/>
            </a:endParaRPr>
          </a:p>
        </p:txBody>
      </p:sp>
      <p:cxnSp>
        <p:nvCxnSpPr>
          <p:cNvPr id="22" name="Straight Arrow Connector 21">
            <a:extLst>
              <a:ext uri="{FF2B5EF4-FFF2-40B4-BE49-F238E27FC236}">
                <a16:creationId xmlns:a16="http://schemas.microsoft.com/office/drawing/2014/main" id="{2ABF69B0-9922-DC3F-8734-0B8BA8CE87A1}"/>
              </a:ext>
            </a:extLst>
          </p:cNvPr>
          <p:cNvCxnSpPr>
            <a:cxnSpLocks/>
            <a:stCxn id="2" idx="3"/>
            <a:endCxn id="21" idx="1"/>
          </p:cNvCxnSpPr>
          <p:nvPr/>
        </p:nvCxnSpPr>
        <p:spPr>
          <a:xfrm>
            <a:off x="2724740" y="2217572"/>
            <a:ext cx="3564301" cy="3310989"/>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pic>
        <p:nvPicPr>
          <p:cNvPr id="1026" name="Picture 2" descr="What Short Form Video Platform Is Best? [Experiment] - ZoCo Marketing">
            <a:extLst>
              <a:ext uri="{FF2B5EF4-FFF2-40B4-BE49-F238E27FC236}">
                <a16:creationId xmlns:a16="http://schemas.microsoft.com/office/drawing/2014/main" id="{E27B4CAA-FAAC-21C9-7C55-A1A83B74EA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84067"/>
            <a:ext cx="3890418" cy="29657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arn(inVertical)">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8" grpId="0" animBg="1"/>
      <p:bldP spid="19" grpId="0" animBg="1"/>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313FB8-CB66-37D4-57E3-EC5DA3037491}"/>
              </a:ext>
            </a:extLst>
          </p:cNvPr>
          <p:cNvSpPr>
            <a:spLocks noChangeArrowheads="1"/>
          </p:cNvSpPr>
          <p:nvPr/>
        </p:nvSpPr>
        <p:spPr bwMode="auto">
          <a:xfrm>
            <a:off x="172721" y="591793"/>
            <a:ext cx="9530079" cy="6019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Arial" panose="020B0604020202020204" pitchFamily="34" charset="0"/>
              </a:rPr>
              <a:t>Background</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2600" b="0" i="0" u="none" strike="noStrike" cap="none" normalizeH="0" baseline="0" dirty="0">
                <a:ln>
                  <a:noFill/>
                </a:ln>
                <a:solidFill>
                  <a:srgbClr val="0432FF"/>
                </a:solidFill>
                <a:effectLst/>
                <a:latin typeface="Arial" panose="020B0604020202020204" pitchFamily="34" charset="0"/>
              </a:rPr>
              <a:t>English vocabulary is fundamental to language proficiency.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2600" b="0" i="0" u="none" strike="noStrike" cap="none" normalizeH="0" baseline="0" dirty="0">
                <a:ln>
                  <a:noFill/>
                </a:ln>
                <a:solidFill>
                  <a:srgbClr val="0432FF"/>
                </a:solidFill>
                <a:effectLst/>
                <a:latin typeface="Arial" panose="020B0604020202020204" pitchFamily="34" charset="0"/>
              </a:rPr>
              <a:t>Traditional vocabulary instruction often relies on memorization.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2600" b="0" i="0" u="none" strike="noStrike" cap="none" normalizeH="0" baseline="0" dirty="0">
                <a:ln>
                  <a:noFill/>
                </a:ln>
                <a:solidFill>
                  <a:srgbClr val="0432FF"/>
                </a:solidFill>
                <a:effectLst/>
                <a:latin typeface="Arial" panose="020B0604020202020204" pitchFamily="34" charset="0"/>
              </a:rPr>
              <a:t>Short-form video platforms (TikTok, Instagram Reels) have become popular learning tools.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2600" b="0" i="0" u="none" strike="noStrike" cap="none" normalizeH="0" baseline="0" dirty="0">
                <a:ln>
                  <a:noFill/>
                </a:ln>
                <a:solidFill>
                  <a:srgbClr val="0432FF"/>
                </a:solidFill>
                <a:effectLst/>
                <a:latin typeface="Arial" panose="020B0604020202020204" pitchFamily="34" charset="0"/>
              </a:rPr>
              <a:t>Their effectiveness for vocabulary learning remains unclear. </a:t>
            </a: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Arial" panose="020B0604020202020204" pitchFamily="34" charset="0"/>
              </a:rPr>
              <a:t>Research problem</a:t>
            </a:r>
            <a:endParaRPr kumimoji="0" lang="en-US" altLang="en-US" sz="2600" b="0" i="0" u="none" strike="noStrike" cap="none" normalizeH="0" baseline="0" dirty="0">
              <a:ln>
                <a:noFill/>
              </a:ln>
              <a:solidFill>
                <a:srgbClr val="FF0000"/>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600" b="0" i="0" u="none" strike="noStrike" cap="none" normalizeH="0" baseline="0" dirty="0">
                <a:ln>
                  <a:noFill/>
                </a:ln>
                <a:solidFill>
                  <a:srgbClr val="0432FF"/>
                </a:solidFill>
                <a:effectLst/>
                <a:latin typeface="Arial" panose="020B0604020202020204" pitchFamily="34" charset="0"/>
              </a:rPr>
              <a:t>Which characteristics of short-form videos actually facilitate vocabulary acquisition?</a:t>
            </a:r>
          </a:p>
        </p:txBody>
      </p:sp>
      <p:sp>
        <p:nvSpPr>
          <p:cNvPr id="5" name="Text Box 1">
            <a:extLst>
              <a:ext uri="{FF2B5EF4-FFF2-40B4-BE49-F238E27FC236}">
                <a16:creationId xmlns:a16="http://schemas.microsoft.com/office/drawing/2014/main" id="{6F3ECC32-79A7-B21A-EE59-8A873A464F7E}"/>
              </a:ext>
            </a:extLst>
          </p:cNvPr>
          <p:cNvSpPr txBox="1"/>
          <p:nvPr/>
        </p:nvSpPr>
        <p:spPr>
          <a:xfrm>
            <a:off x="3200401" y="195935"/>
            <a:ext cx="5298167" cy="523220"/>
          </a:xfrm>
          <a:prstGeom prst="rect">
            <a:avLst/>
          </a:prstGeom>
          <a:solidFill>
            <a:srgbClr val="C8FFDB"/>
          </a:solidFill>
        </p:spPr>
        <p:txBody>
          <a:bodyPr wrap="square">
            <a:spAutoFit/>
          </a:bodyPr>
          <a:lstStyle/>
          <a:p>
            <a:pPr lvl="0" algn="ctr"/>
            <a:r>
              <a:rPr lang="en-US" sz="2800" b="1" dirty="0">
                <a:solidFill>
                  <a:srgbClr val="FF0000"/>
                </a:solidFill>
                <a:latin typeface="+mj-lt"/>
                <a:cs typeface="Times New Roman" panose="02020603050405020304" pitchFamily="18" charset="0"/>
              </a:rPr>
              <a:t>1. INTRODUCTION</a:t>
            </a:r>
            <a:endParaRPr lang="en-US" sz="2800" dirty="0">
              <a:solidFill>
                <a:srgbClr val="FF0000"/>
              </a:solidFill>
              <a:latin typeface="+mj-lt"/>
              <a:cs typeface="Times New Roman" panose="02020603050405020304" pitchFamily="18" charset="0"/>
            </a:endParaRPr>
          </a:p>
        </p:txBody>
      </p:sp>
      <p:pic>
        <p:nvPicPr>
          <p:cNvPr id="2050" name="Picture 2" descr="Reels vs TikTok vs Shorts - Which Platform Is The Best?">
            <a:extLst>
              <a:ext uri="{FF2B5EF4-FFF2-40B4-BE49-F238E27FC236}">
                <a16:creationId xmlns:a16="http://schemas.microsoft.com/office/drawing/2014/main" id="{59E27287-F9A4-9584-4EDC-387687B83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7680" y="3127422"/>
            <a:ext cx="2814320" cy="3720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4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9252476-A62B-97CD-D698-2956D57740C8}"/>
              </a:ext>
            </a:extLst>
          </p:cNvPr>
          <p:cNvSpPr txBox="1"/>
          <p:nvPr/>
        </p:nvSpPr>
        <p:spPr>
          <a:xfrm>
            <a:off x="391160" y="101600"/>
            <a:ext cx="11678920" cy="6678751"/>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Research gap</a:t>
            </a:r>
          </a:p>
          <a:p>
            <a:r>
              <a:rPr lang="en-US" sz="2600" dirty="0">
                <a:solidFill>
                  <a:srgbClr val="0432FF"/>
                </a:solidFill>
              </a:rPr>
              <a:t>Previous studies mainly focused on</a:t>
            </a:r>
          </a:p>
          <a:p>
            <a:pPr marL="457200" indent="-457200">
              <a:buFont typeface="Wingdings" panose="05000000000000000000" pitchFamily="2" charset="2"/>
              <a:buChar char="ü"/>
            </a:pPr>
            <a:r>
              <a:rPr lang="en-US" sz="2600" dirty="0">
                <a:solidFill>
                  <a:srgbClr val="0432FF"/>
                </a:solidFill>
              </a:rPr>
              <a:t>learner motivation </a:t>
            </a:r>
          </a:p>
          <a:p>
            <a:pPr marL="457200" indent="-457200">
              <a:buFont typeface="Wingdings" panose="05000000000000000000" pitchFamily="2" charset="2"/>
              <a:buChar char="ü"/>
            </a:pPr>
            <a:r>
              <a:rPr lang="en-US" sz="2600" dirty="0">
                <a:solidFill>
                  <a:srgbClr val="0432FF"/>
                </a:solidFill>
              </a:rPr>
              <a:t>attitudes </a:t>
            </a:r>
          </a:p>
          <a:p>
            <a:pPr marL="457200" indent="-457200">
              <a:buFont typeface="Wingdings" panose="05000000000000000000" pitchFamily="2" charset="2"/>
              <a:buChar char="ü"/>
            </a:pPr>
            <a:r>
              <a:rPr lang="en-US" sz="2600" dirty="0">
                <a:solidFill>
                  <a:srgbClr val="0432FF"/>
                </a:solidFill>
              </a:rPr>
              <a:t>engagement </a:t>
            </a:r>
          </a:p>
          <a:p>
            <a:pPr marL="457200" indent="-457200">
              <a:buFont typeface="Wingdings" panose="05000000000000000000" pitchFamily="2" charset="2"/>
              <a:buChar char="ü"/>
            </a:pPr>
            <a:r>
              <a:rPr lang="en-US" sz="2600" dirty="0">
                <a:solidFill>
                  <a:srgbClr val="0432FF"/>
                </a:solidFill>
              </a:rPr>
              <a:t>platform acceptance </a:t>
            </a:r>
          </a:p>
          <a:p>
            <a:r>
              <a:rPr lang="en-US" sz="2600" dirty="0">
                <a:solidFill>
                  <a:srgbClr val="0432FF"/>
                </a:solidFill>
              </a:rPr>
              <a:t>However,</a:t>
            </a:r>
          </a:p>
          <a:p>
            <a:pPr marL="457200" indent="-457200">
              <a:buFont typeface="Wingdings" panose="05000000000000000000" pitchFamily="2" charset="2"/>
              <a:buChar char="§"/>
            </a:pPr>
            <a:r>
              <a:rPr lang="en-US" sz="2600" dirty="0">
                <a:solidFill>
                  <a:srgbClr val="0432FF"/>
                </a:solidFill>
              </a:rPr>
              <a:t>little empirical evidence explains how short-form videos improve vocabulary learning. </a:t>
            </a:r>
          </a:p>
          <a:p>
            <a:pPr marL="457200" indent="-457200">
              <a:buFont typeface="Wingdings" panose="05000000000000000000" pitchFamily="2" charset="2"/>
              <a:buChar char="§"/>
            </a:pPr>
            <a:r>
              <a:rPr lang="en-US" sz="2600" dirty="0">
                <a:solidFill>
                  <a:srgbClr val="0432FF"/>
                </a:solidFill>
              </a:rPr>
              <a:t>limited research has been conducted in Vietnam. </a:t>
            </a:r>
          </a:p>
          <a:p>
            <a:r>
              <a:rPr lang="en-US" sz="2800" dirty="0">
                <a:solidFill>
                  <a:srgbClr val="0432FF"/>
                </a:solidFill>
              </a:rPr>
              <a:t>And very few studies examined</a:t>
            </a:r>
          </a:p>
          <a:p>
            <a:pPr marL="457200" indent="-457200">
              <a:buFont typeface="Wingdings" panose="05000000000000000000" pitchFamily="2" charset="2"/>
              <a:buChar char="ü"/>
            </a:pPr>
            <a:r>
              <a:rPr lang="en-US" sz="2800" dirty="0">
                <a:solidFill>
                  <a:srgbClr val="0432FF"/>
                </a:solidFill>
              </a:rPr>
              <a:t>Engagement </a:t>
            </a:r>
          </a:p>
          <a:p>
            <a:pPr marL="457200" indent="-457200">
              <a:buFont typeface="Wingdings" panose="05000000000000000000" pitchFamily="2" charset="2"/>
              <a:buChar char="ü"/>
            </a:pPr>
            <a:r>
              <a:rPr lang="en-US" sz="2800" dirty="0">
                <a:solidFill>
                  <a:srgbClr val="0432FF"/>
                </a:solidFill>
              </a:rPr>
              <a:t>Repetition </a:t>
            </a:r>
          </a:p>
          <a:p>
            <a:pPr marL="457200" indent="-457200">
              <a:buFont typeface="Wingdings" panose="05000000000000000000" pitchFamily="2" charset="2"/>
              <a:buChar char="ü"/>
            </a:pPr>
            <a:r>
              <a:rPr lang="en-US" sz="2800" dirty="0">
                <a:solidFill>
                  <a:srgbClr val="0432FF"/>
                </a:solidFill>
              </a:rPr>
              <a:t>Multimedia elements </a:t>
            </a:r>
          </a:p>
          <a:p>
            <a:pPr marL="457200" indent="-457200">
              <a:buFont typeface="Wingdings" panose="05000000000000000000" pitchFamily="2" charset="2"/>
              <a:buChar char="ü"/>
            </a:pPr>
            <a:r>
              <a:rPr lang="en-US" sz="2800" dirty="0">
                <a:solidFill>
                  <a:srgbClr val="0432FF"/>
                </a:solidFill>
              </a:rPr>
              <a:t>Distraction </a:t>
            </a:r>
          </a:p>
          <a:p>
            <a:r>
              <a:rPr lang="en-US" sz="2800" dirty="0">
                <a:solidFill>
                  <a:srgbClr val="0432FF"/>
                </a:solidFill>
              </a:rPr>
              <a:t>within one integrated SEM model.</a:t>
            </a:r>
          </a:p>
        </p:txBody>
      </p:sp>
      <p:pic>
        <p:nvPicPr>
          <p:cNvPr id="4098" name="Picture 2" descr="Instagram Reels vs TikTok. What's the difference?">
            <a:extLst>
              <a:ext uri="{FF2B5EF4-FFF2-40B4-BE49-F238E27FC236}">
                <a16:creationId xmlns:a16="http://schemas.microsoft.com/office/drawing/2014/main" id="{5972D2F2-1188-5D8D-40F0-47F719223D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6400" y="4359592"/>
            <a:ext cx="4165600" cy="249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320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9EDD4-4E10-C558-0CE9-919BBD24F475}"/>
              </a:ext>
            </a:extLst>
          </p:cNvPr>
          <p:cNvSpPr txBox="1"/>
          <p:nvPr/>
        </p:nvSpPr>
        <p:spPr>
          <a:xfrm>
            <a:off x="294640" y="-27741"/>
            <a:ext cx="11409680" cy="4219360"/>
          </a:xfrm>
          <a:prstGeom prst="rect">
            <a:avLst/>
          </a:prstGeom>
          <a:noFill/>
        </p:spPr>
        <p:txBody>
          <a:bodyPr wrap="square">
            <a:spAutoFit/>
          </a:bodyPr>
          <a:lstStyle/>
          <a:p>
            <a:pPr marL="457200" indent="-457200">
              <a:lnSpc>
                <a:spcPct val="150000"/>
              </a:lnSpc>
              <a:buFont typeface="Wingdings" panose="05000000000000000000" pitchFamily="2" charset="2"/>
              <a:buChar char="v"/>
            </a:pPr>
            <a:r>
              <a:rPr lang="en-US" sz="2600" b="1" dirty="0">
                <a:solidFill>
                  <a:srgbClr val="FF0000"/>
                </a:solidFill>
              </a:rPr>
              <a:t>Research objectives</a:t>
            </a:r>
          </a:p>
          <a:p>
            <a:pPr>
              <a:lnSpc>
                <a:spcPct val="150000"/>
              </a:lnSpc>
            </a:pPr>
            <a:r>
              <a:rPr lang="en-US" sz="2600" dirty="0">
                <a:solidFill>
                  <a:srgbClr val="0432FF"/>
                </a:solidFill>
              </a:rPr>
              <a:t>This study examines whether</a:t>
            </a:r>
          </a:p>
          <a:p>
            <a:pPr marL="457200" indent="-457200">
              <a:lnSpc>
                <a:spcPct val="150000"/>
              </a:lnSpc>
              <a:buFont typeface="Wingdings" panose="05000000000000000000" pitchFamily="2" charset="2"/>
              <a:buChar char="§"/>
            </a:pPr>
            <a:r>
              <a:rPr lang="en-US" sz="2600" dirty="0">
                <a:solidFill>
                  <a:srgbClr val="0432FF"/>
                </a:solidFill>
              </a:rPr>
              <a:t>Engagement </a:t>
            </a:r>
          </a:p>
          <a:p>
            <a:pPr marL="457200" indent="-457200">
              <a:lnSpc>
                <a:spcPct val="150000"/>
              </a:lnSpc>
              <a:buFont typeface="Wingdings" panose="05000000000000000000" pitchFamily="2" charset="2"/>
              <a:buChar char="§"/>
            </a:pPr>
            <a:r>
              <a:rPr lang="en-US" sz="2600" dirty="0">
                <a:solidFill>
                  <a:srgbClr val="0432FF"/>
                </a:solidFill>
              </a:rPr>
              <a:t>Repetition </a:t>
            </a:r>
          </a:p>
          <a:p>
            <a:pPr marL="457200" indent="-457200">
              <a:lnSpc>
                <a:spcPct val="150000"/>
              </a:lnSpc>
              <a:buFont typeface="Wingdings" panose="05000000000000000000" pitchFamily="2" charset="2"/>
              <a:buChar char="§"/>
            </a:pPr>
            <a:r>
              <a:rPr lang="en-US" sz="2600" dirty="0">
                <a:solidFill>
                  <a:srgbClr val="0432FF"/>
                </a:solidFill>
              </a:rPr>
              <a:t>Multimedia Elements </a:t>
            </a:r>
          </a:p>
          <a:p>
            <a:pPr marL="457200" indent="-457200">
              <a:lnSpc>
                <a:spcPct val="150000"/>
              </a:lnSpc>
              <a:buFont typeface="Wingdings" panose="05000000000000000000" pitchFamily="2" charset="2"/>
              <a:buChar char="§"/>
            </a:pPr>
            <a:r>
              <a:rPr lang="en-US" sz="2600" dirty="0">
                <a:solidFill>
                  <a:srgbClr val="0432FF"/>
                </a:solidFill>
              </a:rPr>
              <a:t>Distraction </a:t>
            </a:r>
          </a:p>
          <a:p>
            <a:pPr>
              <a:lnSpc>
                <a:spcPct val="150000"/>
              </a:lnSpc>
            </a:pPr>
            <a:r>
              <a:rPr lang="en-US" sz="2600" dirty="0">
                <a:solidFill>
                  <a:srgbClr val="0432FF"/>
                </a:solidFill>
              </a:rPr>
              <a:t>Influence English Vocabulary Acquisition</a:t>
            </a:r>
            <a:r>
              <a:rPr lang="en-US" sz="2600" b="1" dirty="0">
                <a:solidFill>
                  <a:srgbClr val="0432FF"/>
                </a:solidFill>
              </a:rPr>
              <a:t>, </a:t>
            </a:r>
            <a:r>
              <a:rPr lang="en-US" sz="2600" dirty="0">
                <a:solidFill>
                  <a:srgbClr val="0432FF"/>
                </a:solidFill>
              </a:rPr>
              <a:t>using TikTok and Instagram Reels.</a:t>
            </a:r>
          </a:p>
        </p:txBody>
      </p:sp>
      <p:sp>
        <p:nvSpPr>
          <p:cNvPr id="4" name="TextBox 3">
            <a:extLst>
              <a:ext uri="{FF2B5EF4-FFF2-40B4-BE49-F238E27FC236}">
                <a16:creationId xmlns:a16="http://schemas.microsoft.com/office/drawing/2014/main" id="{C1F31199-BC5C-8650-8654-D42A61B1AE3C}"/>
              </a:ext>
            </a:extLst>
          </p:cNvPr>
          <p:cNvSpPr txBox="1"/>
          <p:nvPr/>
        </p:nvSpPr>
        <p:spPr>
          <a:xfrm>
            <a:off x="233680" y="4187158"/>
            <a:ext cx="11663680" cy="2418867"/>
          </a:xfrm>
          <a:prstGeom prst="rect">
            <a:avLst/>
          </a:prstGeom>
          <a:noFill/>
        </p:spPr>
        <p:txBody>
          <a:bodyPr wrap="square">
            <a:spAutoFit/>
          </a:bodyPr>
          <a:lstStyle/>
          <a:p>
            <a:pPr marL="457200" indent="-457200">
              <a:lnSpc>
                <a:spcPct val="150000"/>
              </a:lnSpc>
              <a:buFont typeface="Wingdings" panose="05000000000000000000" pitchFamily="2" charset="2"/>
              <a:buChar char="v"/>
            </a:pPr>
            <a:r>
              <a:rPr lang="en-US" sz="2600" b="1" dirty="0">
                <a:solidFill>
                  <a:srgbClr val="FF0000"/>
                </a:solidFill>
              </a:rPr>
              <a:t>Research questions</a:t>
            </a:r>
          </a:p>
          <a:p>
            <a:pPr>
              <a:lnSpc>
                <a:spcPct val="150000"/>
              </a:lnSpc>
            </a:pPr>
            <a:r>
              <a:rPr lang="en-US" sz="2600" dirty="0">
                <a:solidFill>
                  <a:srgbClr val="0432FF"/>
                </a:solidFill>
              </a:rPr>
              <a:t>RQ1: Which factors influence vocabulary acquisition?</a:t>
            </a:r>
          </a:p>
          <a:p>
            <a:pPr>
              <a:lnSpc>
                <a:spcPct val="150000"/>
              </a:lnSpc>
            </a:pPr>
            <a:r>
              <a:rPr lang="en-US" sz="2600" dirty="0">
                <a:solidFill>
                  <a:srgbClr val="0432FF"/>
                </a:solidFill>
              </a:rPr>
              <a:t>RQ2: To what extent do these factors affect vocabulary acquisition?</a:t>
            </a:r>
          </a:p>
          <a:p>
            <a:pPr>
              <a:lnSpc>
                <a:spcPct val="150000"/>
              </a:lnSpc>
            </a:pPr>
            <a:r>
              <a:rPr lang="en-US" sz="2600" dirty="0">
                <a:solidFill>
                  <a:srgbClr val="0432FF"/>
                </a:solidFill>
              </a:rPr>
              <a:t>RQ3: Which factor has the strongest influence?</a:t>
            </a:r>
          </a:p>
        </p:txBody>
      </p:sp>
      <p:pic>
        <p:nvPicPr>
          <p:cNvPr id="5122" name="Picture 2" descr="Instagram Reels vs TikTok. What's the difference?">
            <a:extLst>
              <a:ext uri="{FF2B5EF4-FFF2-40B4-BE49-F238E27FC236}">
                <a16:creationId xmlns:a16="http://schemas.microsoft.com/office/drawing/2014/main" id="{9FD530DF-4B7A-9216-EC85-2064FBAD7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0" y="0"/>
            <a:ext cx="4318000" cy="3190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962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2ADBC8-E5D0-8A4D-8696-12F9B9A0B7A8}"/>
              </a:ext>
            </a:extLst>
          </p:cNvPr>
          <p:cNvSpPr txBox="1"/>
          <p:nvPr/>
        </p:nvSpPr>
        <p:spPr>
          <a:xfrm>
            <a:off x="822960" y="854561"/>
            <a:ext cx="10444480" cy="5693866"/>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Theoretical foundations</a:t>
            </a:r>
          </a:p>
          <a:p>
            <a:pPr marL="457200" indent="-457200">
              <a:buFont typeface="Wingdings" panose="05000000000000000000" pitchFamily="2" charset="2"/>
              <a:buChar char="§"/>
            </a:pPr>
            <a:r>
              <a:rPr lang="en-US" sz="2600" dirty="0">
                <a:solidFill>
                  <a:srgbClr val="0432FF"/>
                </a:solidFill>
              </a:rPr>
              <a:t>Cognitive Theory of Multimedia Learning (Mayer, 2009) </a:t>
            </a:r>
          </a:p>
          <a:p>
            <a:pPr marL="457200" indent="-457200">
              <a:buFont typeface="Wingdings" panose="05000000000000000000" pitchFamily="2" charset="2"/>
              <a:buChar char="§"/>
            </a:pPr>
            <a:r>
              <a:rPr lang="en-US" sz="2600" dirty="0">
                <a:solidFill>
                  <a:srgbClr val="0432FF"/>
                </a:solidFill>
              </a:rPr>
              <a:t>Cognitive Load Theory (</a:t>
            </a:r>
            <a:r>
              <a:rPr lang="en-US" sz="2600" dirty="0" err="1">
                <a:solidFill>
                  <a:srgbClr val="0432FF"/>
                </a:solidFill>
              </a:rPr>
              <a:t>Sweller</a:t>
            </a:r>
            <a:r>
              <a:rPr lang="en-US" sz="2600" dirty="0">
                <a:solidFill>
                  <a:srgbClr val="0432FF"/>
                </a:solidFill>
              </a:rPr>
              <a:t>, 1988) </a:t>
            </a:r>
          </a:p>
          <a:p>
            <a:pPr marL="457200" indent="-457200">
              <a:buFont typeface="Wingdings" panose="05000000000000000000" pitchFamily="2" charset="2"/>
              <a:buChar char="§"/>
            </a:pPr>
            <a:r>
              <a:rPr lang="en-US" sz="2600" dirty="0">
                <a:solidFill>
                  <a:srgbClr val="0432FF"/>
                </a:solidFill>
              </a:rPr>
              <a:t>Micro-learning Theory </a:t>
            </a:r>
          </a:p>
          <a:p>
            <a:pPr marL="457200" indent="-457200">
              <a:buFont typeface="Wingdings" panose="05000000000000000000" pitchFamily="2" charset="2"/>
              <a:buChar char="v"/>
            </a:pPr>
            <a:r>
              <a:rPr lang="en-US" sz="2600" b="1" dirty="0">
                <a:solidFill>
                  <a:srgbClr val="FF0000"/>
                </a:solidFill>
              </a:rPr>
              <a:t>Key variables</a:t>
            </a:r>
          </a:p>
          <a:p>
            <a:pPr marL="457200" indent="-457200">
              <a:buFont typeface="Wingdings" panose="05000000000000000000" pitchFamily="2" charset="2"/>
              <a:buChar char="§"/>
            </a:pPr>
            <a:r>
              <a:rPr lang="en-US" sz="2600" dirty="0">
                <a:solidFill>
                  <a:srgbClr val="0432FF"/>
                </a:solidFill>
              </a:rPr>
              <a:t>Engagement (ENG) </a:t>
            </a:r>
          </a:p>
          <a:p>
            <a:pPr marL="457200" indent="-457200">
              <a:buFont typeface="Wingdings" panose="05000000000000000000" pitchFamily="2" charset="2"/>
              <a:buChar char="§"/>
            </a:pPr>
            <a:r>
              <a:rPr lang="en-US" sz="2600" dirty="0">
                <a:solidFill>
                  <a:srgbClr val="0432FF"/>
                </a:solidFill>
              </a:rPr>
              <a:t>Repetition (REP) </a:t>
            </a:r>
          </a:p>
          <a:p>
            <a:pPr marL="457200" indent="-457200">
              <a:buFont typeface="Wingdings" panose="05000000000000000000" pitchFamily="2" charset="2"/>
              <a:buChar char="§"/>
            </a:pPr>
            <a:r>
              <a:rPr lang="en-US" sz="2600" dirty="0">
                <a:solidFill>
                  <a:srgbClr val="0432FF"/>
                </a:solidFill>
              </a:rPr>
              <a:t>Multimedia Elements (MUL) </a:t>
            </a:r>
          </a:p>
          <a:p>
            <a:pPr marL="457200" indent="-457200">
              <a:buFont typeface="Wingdings" panose="05000000000000000000" pitchFamily="2" charset="2"/>
              <a:buChar char="§"/>
            </a:pPr>
            <a:r>
              <a:rPr lang="en-US" sz="2600" dirty="0">
                <a:solidFill>
                  <a:srgbClr val="0432FF"/>
                </a:solidFill>
              </a:rPr>
              <a:t>Distraction (DIS) </a:t>
            </a:r>
          </a:p>
          <a:p>
            <a:pPr marL="457200" indent="-457200">
              <a:buFont typeface="Wingdings" panose="05000000000000000000" pitchFamily="2" charset="2"/>
              <a:buChar char="v"/>
            </a:pPr>
            <a:r>
              <a:rPr lang="en-US" sz="2600" b="1" dirty="0">
                <a:solidFill>
                  <a:srgbClr val="FF0000"/>
                </a:solidFill>
              </a:rPr>
              <a:t>Hypotheses</a:t>
            </a:r>
          </a:p>
          <a:p>
            <a:pPr marL="457200" indent="-457200">
              <a:buFont typeface="Wingdings" panose="05000000000000000000" pitchFamily="2" charset="2"/>
              <a:buChar char="§"/>
            </a:pPr>
            <a:r>
              <a:rPr lang="en-US" sz="2600" dirty="0">
                <a:solidFill>
                  <a:srgbClr val="0432FF"/>
                </a:solidFill>
              </a:rPr>
              <a:t>H1: ENG → VOC (+) </a:t>
            </a:r>
          </a:p>
          <a:p>
            <a:pPr marL="457200" indent="-457200">
              <a:buFont typeface="Wingdings" panose="05000000000000000000" pitchFamily="2" charset="2"/>
              <a:buChar char="§"/>
            </a:pPr>
            <a:r>
              <a:rPr lang="en-US" sz="2600" dirty="0">
                <a:solidFill>
                  <a:srgbClr val="0432FF"/>
                </a:solidFill>
              </a:rPr>
              <a:t>H2: REP → VOC (+) </a:t>
            </a:r>
          </a:p>
          <a:p>
            <a:pPr marL="457200" indent="-457200">
              <a:buFont typeface="Wingdings" panose="05000000000000000000" pitchFamily="2" charset="2"/>
              <a:buChar char="§"/>
            </a:pPr>
            <a:r>
              <a:rPr lang="en-US" sz="2600" dirty="0">
                <a:solidFill>
                  <a:srgbClr val="0432FF"/>
                </a:solidFill>
              </a:rPr>
              <a:t>H3: MUL → VOC (+) </a:t>
            </a:r>
          </a:p>
          <a:p>
            <a:pPr marL="457200" indent="-457200">
              <a:buFont typeface="Wingdings" panose="05000000000000000000" pitchFamily="2" charset="2"/>
              <a:buChar char="§"/>
            </a:pPr>
            <a:r>
              <a:rPr lang="en-US" sz="2600" dirty="0">
                <a:solidFill>
                  <a:srgbClr val="0432FF"/>
                </a:solidFill>
              </a:rPr>
              <a:t>H4: DIS → VOC (−) </a:t>
            </a:r>
          </a:p>
        </p:txBody>
      </p:sp>
      <p:sp>
        <p:nvSpPr>
          <p:cNvPr id="6" name="Text Box 1">
            <a:extLst>
              <a:ext uri="{FF2B5EF4-FFF2-40B4-BE49-F238E27FC236}">
                <a16:creationId xmlns:a16="http://schemas.microsoft.com/office/drawing/2014/main" id="{24D0554B-C9A2-858E-8827-845ACB22AE44}"/>
              </a:ext>
            </a:extLst>
          </p:cNvPr>
          <p:cNvSpPr txBox="1"/>
          <p:nvPr/>
        </p:nvSpPr>
        <p:spPr>
          <a:xfrm>
            <a:off x="3410946" y="138115"/>
            <a:ext cx="5166907" cy="523220"/>
          </a:xfrm>
          <a:prstGeom prst="rect">
            <a:avLst/>
          </a:prstGeom>
          <a:solidFill>
            <a:srgbClr val="C8FFDB"/>
          </a:solidFill>
        </p:spPr>
        <p:txBody>
          <a:bodyPr wrap="square">
            <a:spAutoFit/>
          </a:bodyPr>
          <a:lstStyle/>
          <a:p>
            <a:pPr lvl="0" algn="ctr"/>
            <a:r>
              <a:rPr lang="en-US" sz="2800" b="1" dirty="0">
                <a:solidFill>
                  <a:srgbClr val="FF0000"/>
                </a:solidFill>
                <a:latin typeface="+mj-lt"/>
                <a:cs typeface="Times New Roman" panose="02020603050405020304" pitchFamily="18" charset="0"/>
              </a:rPr>
              <a:t>2. LITERATURE REVIEW</a:t>
            </a:r>
            <a:endParaRPr lang="en-US" sz="2800" dirty="0">
              <a:solidFill>
                <a:srgbClr val="FF0000"/>
              </a:solidFill>
              <a:latin typeface="+mj-lt"/>
              <a:cs typeface="Times New Roman" panose="02020603050405020304" pitchFamily="18" charset="0"/>
            </a:endParaRPr>
          </a:p>
        </p:txBody>
      </p:sp>
      <p:pic>
        <p:nvPicPr>
          <p:cNvPr id="3074" name="Picture 2" descr="Vì sao Instagram Reels khó lòng đuổi kịp TikTok?">
            <a:extLst>
              <a:ext uri="{FF2B5EF4-FFF2-40B4-BE49-F238E27FC236}">
                <a16:creationId xmlns:a16="http://schemas.microsoft.com/office/drawing/2014/main" id="{7DDF1354-C0DD-67E8-9ACD-61CE27CA6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3921" y="4531360"/>
            <a:ext cx="3688080" cy="232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27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267971-91D2-E054-643A-2CEF781D85E7}"/>
              </a:ext>
            </a:extLst>
          </p:cNvPr>
          <p:cNvSpPr txBox="1"/>
          <p:nvPr/>
        </p:nvSpPr>
        <p:spPr>
          <a:xfrm>
            <a:off x="335280" y="226814"/>
            <a:ext cx="4084320" cy="492443"/>
          </a:xfrm>
          <a:prstGeom prst="rect">
            <a:avLst/>
          </a:prstGeom>
          <a:noFill/>
        </p:spPr>
        <p:txBody>
          <a:bodyPr wrap="square">
            <a:spAutoFit/>
          </a:bodyPr>
          <a:lstStyle/>
          <a:p>
            <a:pPr marL="457200" indent="-457200">
              <a:buFont typeface="Wingdings" panose="05000000000000000000" pitchFamily="2" charset="2"/>
              <a:buChar char="v"/>
            </a:pPr>
            <a:r>
              <a:rPr lang="en-US" sz="2600" b="1" dirty="0">
                <a:solidFill>
                  <a:srgbClr val="FF0000"/>
                </a:solidFill>
              </a:rPr>
              <a:t>Research model</a:t>
            </a:r>
          </a:p>
        </p:txBody>
      </p:sp>
      <p:pic>
        <p:nvPicPr>
          <p:cNvPr id="4" name="Picture 3">
            <a:extLst>
              <a:ext uri="{FF2B5EF4-FFF2-40B4-BE49-F238E27FC236}">
                <a16:creationId xmlns:a16="http://schemas.microsoft.com/office/drawing/2014/main" id="{11DA442A-2340-4174-D3CD-5BEEDEF22D4D}"/>
              </a:ext>
            </a:extLst>
          </p:cNvPr>
          <p:cNvPicPr>
            <a:picLocks noChangeAspect="1"/>
          </p:cNvPicPr>
          <p:nvPr/>
        </p:nvPicPr>
        <p:blipFill rotWithShape="1">
          <a:blip r:embed="rId2">
            <a:extLst>
              <a:ext uri="{28A0092B-C50C-407E-A947-70E740481C1C}">
                <a14:useLocalDpi xmlns:a14="http://schemas.microsoft.com/office/drawing/2010/main" val="0"/>
              </a:ext>
            </a:extLst>
          </a:blip>
          <a:srcRect t="9405" b="11703"/>
          <a:stretch/>
        </p:blipFill>
        <p:spPr bwMode="auto">
          <a:xfrm>
            <a:off x="1869440" y="952188"/>
            <a:ext cx="9123680" cy="4536440"/>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61578C9-8FE0-D692-4EBA-3A98FF8E2CB4}"/>
              </a:ext>
            </a:extLst>
          </p:cNvPr>
          <p:cNvSpPr txBox="1"/>
          <p:nvPr/>
        </p:nvSpPr>
        <p:spPr>
          <a:xfrm>
            <a:off x="2164080" y="5482953"/>
            <a:ext cx="8483600" cy="768415"/>
          </a:xfrm>
          <a:prstGeom prst="rect">
            <a:avLst/>
          </a:prstGeom>
          <a:noFill/>
        </p:spPr>
        <p:txBody>
          <a:bodyPr wrap="square">
            <a:spAutoFit/>
          </a:bodyPr>
          <a:lstStyle/>
          <a:p>
            <a:pPr marL="0" marR="0" indent="457200" algn="ctr">
              <a:lnSpc>
                <a:spcPct val="200000"/>
              </a:lnSpc>
              <a:spcBef>
                <a:spcPts val="0"/>
              </a:spcBef>
              <a:spcAft>
                <a:spcPts val="600"/>
              </a:spcAft>
            </a:pPr>
            <a:r>
              <a:rPr lang="en-US" sz="2600" i="1" dirty="0">
                <a:solidFill>
                  <a:srgbClr val="0432FF"/>
                </a:solidFill>
                <a:effectLst/>
                <a:latin typeface="+mj-lt"/>
                <a:ea typeface="Times New Roman" panose="02020603050405020304" pitchFamily="18" charset="0"/>
                <a:cs typeface="Times New Roman" panose="02020603050405020304" pitchFamily="18" charset="0"/>
              </a:rPr>
              <a:t>Figure 1. Research model and hypotheses</a:t>
            </a:r>
            <a:endParaRPr lang="en-US" sz="2600" dirty="0">
              <a:solidFill>
                <a:srgbClr val="0432FF"/>
              </a:solidFill>
              <a:effectLst/>
              <a:latin typeface="+mj-lt"/>
              <a:ea typeface="Times New Roman" panose="02020603050405020304" pitchFamily="18" charset="0"/>
              <a:cs typeface="B Zar"/>
            </a:endParaRPr>
          </a:p>
        </p:txBody>
      </p:sp>
    </p:spTree>
    <p:extLst>
      <p:ext uri="{BB962C8B-B14F-4D97-AF65-F5344CB8AC3E}">
        <p14:creationId xmlns:p14="http://schemas.microsoft.com/office/powerpoint/2010/main" val="2324869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E9F789-2B5E-73D9-4245-03CAA7540A54}"/>
              </a:ext>
            </a:extLst>
          </p:cNvPr>
          <p:cNvSpPr txBox="1"/>
          <p:nvPr/>
        </p:nvSpPr>
        <p:spPr>
          <a:xfrm>
            <a:off x="584200" y="839599"/>
            <a:ext cx="11023600" cy="5419689"/>
          </a:xfrm>
          <a:prstGeom prst="rect">
            <a:avLst/>
          </a:prstGeom>
          <a:noFill/>
        </p:spPr>
        <p:txBody>
          <a:bodyPr wrap="square">
            <a:spAutoFit/>
          </a:bodyPr>
          <a:lstStyle/>
          <a:p>
            <a:pPr marL="457200" indent="-457200">
              <a:lnSpc>
                <a:spcPct val="150000"/>
              </a:lnSpc>
              <a:buFont typeface="Wingdings" panose="05000000000000000000" pitchFamily="2" charset="2"/>
              <a:buChar char="§"/>
            </a:pPr>
            <a:r>
              <a:rPr lang="en-US" sz="2600" dirty="0">
                <a:solidFill>
                  <a:srgbClr val="0432FF"/>
                </a:solidFill>
              </a:rPr>
              <a:t>Quantitative research design </a:t>
            </a:r>
          </a:p>
          <a:p>
            <a:pPr marL="457200" indent="-457200">
              <a:lnSpc>
                <a:spcPct val="150000"/>
              </a:lnSpc>
              <a:buFont typeface="Wingdings" panose="05000000000000000000" pitchFamily="2" charset="2"/>
              <a:buChar char="§"/>
            </a:pPr>
            <a:r>
              <a:rPr lang="en-US" sz="2600" dirty="0">
                <a:solidFill>
                  <a:srgbClr val="0432FF"/>
                </a:solidFill>
              </a:rPr>
              <a:t>Participants: 220 Vietnamese university students </a:t>
            </a:r>
          </a:p>
          <a:p>
            <a:pPr marL="457200" indent="-457200">
              <a:lnSpc>
                <a:spcPct val="150000"/>
              </a:lnSpc>
              <a:buFont typeface="Wingdings" panose="05000000000000000000" pitchFamily="2" charset="2"/>
              <a:buChar char="§"/>
            </a:pPr>
            <a:r>
              <a:rPr lang="en-US" sz="2600" dirty="0">
                <a:solidFill>
                  <a:srgbClr val="0432FF"/>
                </a:solidFill>
              </a:rPr>
              <a:t>Instruments: Online questionnaire (15 items) </a:t>
            </a:r>
          </a:p>
          <a:p>
            <a:pPr marL="457200" indent="-457200">
              <a:lnSpc>
                <a:spcPct val="150000"/>
              </a:lnSpc>
              <a:buFont typeface="Wingdings" panose="05000000000000000000" pitchFamily="2" charset="2"/>
              <a:buChar char="§"/>
            </a:pPr>
            <a:r>
              <a:rPr lang="en-US" sz="2600" dirty="0">
                <a:solidFill>
                  <a:srgbClr val="0432FF"/>
                </a:solidFill>
              </a:rPr>
              <a:t>Platforms: TikTok &amp; Instagram Reels </a:t>
            </a:r>
          </a:p>
          <a:p>
            <a:pPr marL="457200" indent="-457200">
              <a:lnSpc>
                <a:spcPct val="150000"/>
              </a:lnSpc>
              <a:buFont typeface="Wingdings" panose="05000000000000000000" pitchFamily="2" charset="2"/>
              <a:buChar char="§"/>
            </a:pPr>
            <a:r>
              <a:rPr lang="en-US" sz="2600" dirty="0">
                <a:solidFill>
                  <a:srgbClr val="0432FF"/>
                </a:solidFill>
              </a:rPr>
              <a:t>Data analysis: </a:t>
            </a:r>
          </a:p>
          <a:p>
            <a:pPr marL="914400" lvl="1" indent="-457200">
              <a:lnSpc>
                <a:spcPct val="150000"/>
              </a:lnSpc>
              <a:buFont typeface="Wingdings" panose="05000000000000000000" pitchFamily="2" charset="2"/>
              <a:buChar char="ü"/>
            </a:pPr>
            <a:r>
              <a:rPr lang="en-US" sz="2600" dirty="0">
                <a:solidFill>
                  <a:srgbClr val="0432FF"/>
                </a:solidFill>
              </a:rPr>
              <a:t>Cronbach's Alpha </a:t>
            </a:r>
          </a:p>
          <a:p>
            <a:pPr marL="914400" lvl="1" indent="-457200">
              <a:lnSpc>
                <a:spcPct val="150000"/>
              </a:lnSpc>
              <a:buFont typeface="Wingdings" panose="05000000000000000000" pitchFamily="2" charset="2"/>
              <a:buChar char="ü"/>
            </a:pPr>
            <a:r>
              <a:rPr lang="en-US" sz="2600" dirty="0">
                <a:solidFill>
                  <a:srgbClr val="0432FF"/>
                </a:solidFill>
              </a:rPr>
              <a:t>EFA </a:t>
            </a:r>
          </a:p>
          <a:p>
            <a:pPr marL="914400" lvl="1" indent="-457200">
              <a:lnSpc>
                <a:spcPct val="150000"/>
              </a:lnSpc>
              <a:buFont typeface="Wingdings" panose="05000000000000000000" pitchFamily="2" charset="2"/>
              <a:buChar char="ü"/>
            </a:pPr>
            <a:r>
              <a:rPr lang="en-US" sz="2600" dirty="0">
                <a:solidFill>
                  <a:srgbClr val="0432FF"/>
                </a:solidFill>
              </a:rPr>
              <a:t>CFA </a:t>
            </a:r>
          </a:p>
          <a:p>
            <a:pPr marL="914400" lvl="1" indent="-457200">
              <a:lnSpc>
                <a:spcPct val="150000"/>
              </a:lnSpc>
              <a:buFont typeface="Wingdings" panose="05000000000000000000" pitchFamily="2" charset="2"/>
              <a:buChar char="ü"/>
            </a:pPr>
            <a:r>
              <a:rPr lang="en-US" sz="2600" dirty="0">
                <a:solidFill>
                  <a:srgbClr val="0432FF"/>
                </a:solidFill>
              </a:rPr>
              <a:t>SEM (AMOS 26) </a:t>
            </a:r>
          </a:p>
        </p:txBody>
      </p:sp>
      <p:sp>
        <p:nvSpPr>
          <p:cNvPr id="6" name="Text Box 1">
            <a:extLst>
              <a:ext uri="{FF2B5EF4-FFF2-40B4-BE49-F238E27FC236}">
                <a16:creationId xmlns:a16="http://schemas.microsoft.com/office/drawing/2014/main" id="{A11449B4-DBB2-9426-CE65-127BBA870195}"/>
              </a:ext>
            </a:extLst>
          </p:cNvPr>
          <p:cNvSpPr txBox="1"/>
          <p:nvPr/>
        </p:nvSpPr>
        <p:spPr>
          <a:xfrm>
            <a:off x="3827508" y="115149"/>
            <a:ext cx="4950732" cy="523220"/>
          </a:xfrm>
          <a:prstGeom prst="rect">
            <a:avLst/>
          </a:prstGeom>
          <a:solidFill>
            <a:srgbClr val="C8FFDB"/>
          </a:solidFill>
        </p:spPr>
        <p:txBody>
          <a:bodyPr wrap="square">
            <a:spAutoFit/>
          </a:bodyPr>
          <a:lstStyle/>
          <a:p>
            <a:pPr lvl="0" algn="ctr"/>
            <a:r>
              <a:rPr lang="en-US" sz="2800" b="1" dirty="0">
                <a:solidFill>
                  <a:srgbClr val="FF0000"/>
                </a:solidFill>
                <a:latin typeface="+mj-lt"/>
                <a:cs typeface="Times New Roman" panose="02020603050405020304" pitchFamily="18" charset="0"/>
              </a:rPr>
              <a:t>3. METHODOLOGY</a:t>
            </a:r>
            <a:endParaRPr lang="en-US" sz="2800" dirty="0">
              <a:solidFill>
                <a:srgbClr val="FF0000"/>
              </a:solidFill>
              <a:latin typeface="+mj-lt"/>
              <a:cs typeface="Times New Roman" panose="02020603050405020304" pitchFamily="18" charset="0"/>
            </a:endParaRPr>
          </a:p>
        </p:txBody>
      </p:sp>
      <p:pic>
        <p:nvPicPr>
          <p:cNvPr id="4" name="Picture 2" descr="Instagram Reels vs TikTok. What's the difference?">
            <a:extLst>
              <a:ext uri="{FF2B5EF4-FFF2-40B4-BE49-F238E27FC236}">
                <a16:creationId xmlns:a16="http://schemas.microsoft.com/office/drawing/2014/main" id="{EE341CFE-9DCD-9C9B-1C0C-A0FE6BF6B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000" y="4043680"/>
            <a:ext cx="4318000" cy="2814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15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Theme2">
  <a:themeElements>
    <a:clrScheme name="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fontScheme name="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2" id="{7D434E51-B456-144B-A0C1-3A20360097C1}" vid="{193ECD01-BC87-464D-A23F-1161647ED842}"/>
    </a:ext>
  </a:extLst>
</a:theme>
</file>

<file path=ppt/theme/theme2.xml><?xml version="1.0" encoding="utf-8"?>
<a:theme xmlns:a="http://schemas.openxmlformats.org/drawingml/2006/main" name="1_colormaster">
  <a:themeElements>
    <a:clrScheme name="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fontScheme name="1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lormaster">
  <a:themeElements>
    <a:clrScheme name="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fontScheme name="2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olormaster">
  <a:themeElements>
    <a:clrScheme name="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fontScheme name="3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heme1">
  <a:themeElements>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25499</TotalTime>
  <Words>1774</Words>
  <Application>Microsoft Office PowerPoint</Application>
  <PresentationFormat>Widescreen</PresentationFormat>
  <Paragraphs>304</Paragraphs>
  <Slides>23</Slides>
  <Notes>9</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23</vt:i4>
      </vt:variant>
    </vt:vector>
  </HeadingPairs>
  <TitlesOfParts>
    <vt:vector size="34" baseType="lpstr">
      <vt:lpstr>Arial</vt:lpstr>
      <vt:lpstr>Arial Black</vt:lpstr>
      <vt:lpstr>Calibri</vt:lpstr>
      <vt:lpstr>Calibri Light</vt:lpstr>
      <vt:lpstr>Times New Roman</vt:lpstr>
      <vt:lpstr>Wingdings</vt:lpstr>
      <vt:lpstr>Theme2</vt:lpstr>
      <vt:lpstr>1_colormaster</vt:lpstr>
      <vt:lpstr>2_colormaster</vt:lpstr>
      <vt:lpstr>3_colormaster</vt:lpstr>
      <vt:lpstr>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Immortelle Field</cp:lastModifiedBy>
  <cp:revision>203</cp:revision>
  <dcterms:created xsi:type="dcterms:W3CDTF">2021-11-20T13:08:48Z</dcterms:created>
  <dcterms:modified xsi:type="dcterms:W3CDTF">2026-07-27T04:08:17Z</dcterms:modified>
</cp:coreProperties>
</file>