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7" r:id="rId12"/>
    <p:sldId id="264" r:id="rId13"/>
    <p:sldId id="268" r:id="rId14"/>
    <p:sldId id="271" r:id="rId15"/>
    <p:sldId id="272" r:id="rId16"/>
    <p:sldId id="270" r:id="rId17"/>
    <p:sldId id="274" r:id="rId18"/>
    <p:sldId id="273" r:id="rId19"/>
    <p:sldId id="275" r:id="rId20"/>
    <p:sldId id="276" r:id="rId21"/>
    <p:sldId id="277" r:id="rId22"/>
    <p:sldId id="279" r:id="rId23"/>
    <p:sldId id="282" r:id="rId24"/>
    <p:sldId id="283" r:id="rId25"/>
    <p:sldId id="284" r:id="rId26"/>
    <p:sldId id="281" r:id="rId27"/>
    <p:sldId id="285" r:id="rId28"/>
    <p:sldId id="287" r:id="rId29"/>
    <p:sldId id="286" r:id="rId30"/>
    <p:sldId id="289" r:id="rId31"/>
    <p:sldId id="288" r:id="rId32"/>
    <p:sldId id="280" r:id="rId33"/>
    <p:sldId id="278" r:id="rId34"/>
    <p:sldId id="291" r:id="rId35"/>
    <p:sldId id="292" r:id="rId36"/>
    <p:sldId id="290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9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04-Aug-26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82F364-369F-4B1F-8693-C4CD5F32E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87" y="600115"/>
            <a:ext cx="10595397" cy="58555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C1F607-0224-48A5-A43A-729260431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950" y="691516"/>
            <a:ext cx="1415034" cy="95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260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E919ED-6090-4B44-B1F0-4A38D0B03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4" y="248746"/>
            <a:ext cx="11853672" cy="636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75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55F4DE-4B38-4371-83CF-71B7B90E9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" y="215011"/>
            <a:ext cx="11780520" cy="642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45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81ABFD-C5A3-456D-900F-627FD3211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1" y="345732"/>
            <a:ext cx="11583078" cy="632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3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DEE58E-70C8-4D30-A368-2654245E5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36" y="219659"/>
            <a:ext cx="11615928" cy="641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62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10A229-804D-4F51-AE44-0A2AB4B10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44" y="262607"/>
            <a:ext cx="11460480" cy="633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816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C3E399-DF7D-42B2-97A8-136B2135B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76" y="124738"/>
            <a:ext cx="11739047" cy="660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46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B80DC-A8DA-4AEC-8721-27ADD03F1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71148"/>
            <a:ext cx="11649456" cy="633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60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084A30-B62D-4A86-AF30-CE508B4B7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4" y="490479"/>
            <a:ext cx="11305032" cy="58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38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345233-AB40-4388-815A-072DC09CB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146" y="454117"/>
            <a:ext cx="11311094" cy="594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809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5A136B-FBBE-4474-BBF7-E665676E4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392" y="561462"/>
            <a:ext cx="11579151" cy="573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03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A9252A-AFD2-43BF-877B-77B948815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68" y="310535"/>
            <a:ext cx="11377863" cy="623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96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30438B-BCA5-4880-AE47-69F5EDE2D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4" y="501005"/>
            <a:ext cx="11442192" cy="58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09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309C46-CC9F-4940-9510-3DCA6F668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05" y="258371"/>
            <a:ext cx="11242789" cy="634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18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B893F9-1C7F-45D9-B35C-90F3098A8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29" y="184228"/>
            <a:ext cx="10754341" cy="648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0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4E1B03-7697-4931-BF5E-39267CB1F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68" y="180217"/>
            <a:ext cx="11561064" cy="649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774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1744DA-BE07-4526-978E-C4BF8435B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24" y="283786"/>
            <a:ext cx="11579352" cy="629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632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F4F3D2-639D-4C1A-BC0B-500DC48CC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2" y="244047"/>
            <a:ext cx="11725656" cy="636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62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5E0253-F8F6-400E-BFDC-C65798946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4" y="288405"/>
            <a:ext cx="11716512" cy="628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5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2FA691-A101-4A57-90FC-F4A981888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" y="462365"/>
            <a:ext cx="11167872" cy="608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07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55AFB7-45CF-4DF9-93FF-3C67CEAD0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" y="293178"/>
            <a:ext cx="11780520" cy="627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53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0EC43-1A1A-47E6-BA78-95D3587DB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217" y="152558"/>
            <a:ext cx="11003566" cy="655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445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EBA990-5D77-40EF-BD56-D2FC7CC2E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63" y="288551"/>
            <a:ext cx="11458073" cy="628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213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FE6CD1-9A47-48A4-A2B8-DA912766E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08" y="451235"/>
            <a:ext cx="11378184" cy="613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460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384C01-3056-4324-8EE3-0A59C1B13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0"/>
            <a:ext cx="96103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796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7864C8-990E-4E80-BE7B-3EAB7624C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08" y="385760"/>
            <a:ext cx="6629400" cy="6086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5D0F0D-108E-4427-ADAC-211C6F110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8708" y="1252728"/>
            <a:ext cx="5003292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572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4F53FC-F5A3-45DE-9320-B7CE588BB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649" y="139239"/>
            <a:ext cx="10720702" cy="657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030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4C9438-D82F-4ACE-A39D-8A124DBE9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084" y="131855"/>
            <a:ext cx="10744765" cy="659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813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877DAC-E07E-4D24-8934-7CE8DB693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16" y="921521"/>
            <a:ext cx="11798968" cy="501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323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DD96960-4D09-4E64-A807-AC4EAC59E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312" y="690605"/>
            <a:ext cx="9909509" cy="54767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CA9282-2054-4283-9B4A-B03B20500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3700" y="690605"/>
            <a:ext cx="1097121" cy="74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31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031A19-F700-4620-89D5-C42B8CFA6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52" y="322626"/>
            <a:ext cx="11333747" cy="621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24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D09540-434C-4258-A6AA-18410CF31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79" y="256645"/>
            <a:ext cx="11582400" cy="637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59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933E46-F198-4A68-9D0B-23242BAE6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44" y="224497"/>
            <a:ext cx="11405616" cy="62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75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2F8AEC-ABDF-403B-8D98-0A86AFEAE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56" y="251406"/>
            <a:ext cx="11551920" cy="635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80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E503E1-B684-42CF-B36D-A276FF3CF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6" y="221223"/>
            <a:ext cx="11661648" cy="64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99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31471-4DA5-411C-BBA7-C3136C976A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80281-B6E2-434E-B03C-15023DA106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5854B6-7C4E-4613-9613-F1F1791A3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04" y="261098"/>
            <a:ext cx="11670792" cy="633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291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{067F6611-41F5-4742-BC32-4D108D6A6D9E}TF77a67a13-02ae-4296-8148-f26bdaaf38f15d531602-3675789a7173</Template>
  <TotalTime>69</TotalTime>
  <Words>0</Words>
  <Application>Microsoft Office PowerPoint</Application>
  <PresentationFormat>Widescreen</PresentationFormat>
  <Paragraphs>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Century Gothic</vt:lpstr>
      <vt:lpstr>Garamond</vt:lpstr>
      <vt:lpstr>Savon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HUFLIT - Nguyễn Lê Uyên</dc:creator>
  <cp:lastModifiedBy>HUFLIT - Nguyễn Lê Uyên</cp:lastModifiedBy>
  <cp:revision>18</cp:revision>
  <dcterms:created xsi:type="dcterms:W3CDTF">2026-08-04T14:59:14Z</dcterms:created>
  <dcterms:modified xsi:type="dcterms:W3CDTF">2026-08-04T16:13:16Z</dcterms:modified>
</cp:coreProperties>
</file>