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1400" y="609600"/>
            <a:ext cx="14144625" cy="78898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8400" y="1945005"/>
            <a:ext cx="9418320" cy="52539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7600" y="838200"/>
            <a:ext cx="13528675" cy="75469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5800" y="1219200"/>
            <a:ext cx="12566015" cy="70091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7600" y="609600"/>
            <a:ext cx="14225905" cy="79355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0" y="676275"/>
            <a:ext cx="13967460" cy="77914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0" y="838200"/>
            <a:ext cx="13771880" cy="76815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b="24790"/>
          <a:stretch>
            <a:fillRect/>
          </a:stretch>
        </p:blipFill>
        <p:spPr>
          <a:xfrm>
            <a:off x="736600" y="1447800"/>
            <a:ext cx="14696440" cy="6165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emini_Generated_Image_ucrfz7ucrfz7ucr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6870" y="914400"/>
            <a:ext cx="1300162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/>
          <p:nvPr/>
        </p:nvPicPr>
        <p:blipFill>
          <a:blip r:embed="rId1"/>
          <a:stretch>
            <a:fillRect/>
          </a:stretch>
        </p:blipFill>
        <p:spPr>
          <a:xfrm>
            <a:off x="2352675" y="533400"/>
            <a:ext cx="11233150" cy="7995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7442200" y="3810000"/>
            <a:ext cx="7733665" cy="497586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36600" y="152400"/>
            <a:ext cx="6607810" cy="38042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228600"/>
            <a:ext cx="15001875" cy="85013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2515" y="789940"/>
            <a:ext cx="14110335" cy="7870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800" y="499745"/>
            <a:ext cx="14599285" cy="8143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2400" y="609600"/>
            <a:ext cx="13994130" cy="78060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6800" y="1295400"/>
            <a:ext cx="11961495" cy="66719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0400" y="457200"/>
            <a:ext cx="14847570" cy="82823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0390" y="1080770"/>
            <a:ext cx="12536805" cy="69932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On-screen Show (4:3)</PresentationFormat>
  <Paragraphs>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SimSun</vt:lpstr>
      <vt:lpstr>Wingdings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Tuyet Dang</cp:lastModifiedBy>
  <cp:revision>5</cp:revision>
  <dcterms:created xsi:type="dcterms:W3CDTF">2006-08-16T00:00:00Z</dcterms:created>
  <dcterms:modified xsi:type="dcterms:W3CDTF">2026-08-02T09:48:39Z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EABBC1E961DB43A9A2BE47396A0ED947_12</vt:lpwstr>
  </property>
  <property fmtid="{D5CDD505-2E9C-101B-9397-08002B2CF9AE}" pid="3" name="KSOProductBuildVer">
    <vt:lpwstr>1033-12.1.0.28032</vt:lpwstr>
  </property>
</Properties>
</file>