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60" r:id="rId4"/>
    <p:sldId id="261" r:id="rId5"/>
    <p:sldId id="258" r:id="rId6"/>
    <p:sldId id="259" r:id="rId7"/>
    <p:sldId id="262" r:id="rId8"/>
    <p:sldId id="263" r:id="rId9"/>
    <p:sldId id="265" r:id="rId10"/>
    <p:sldId id="266" r:id="rId11"/>
    <p:sldId id="267" r:id="rId12"/>
    <p:sldId id="268" r:id="rId13"/>
    <p:sldId id="269" r:id="rId14"/>
    <p:sldId id="264"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34C889-D3EA-4AED-948B-0635EA8E4E20}" v="9" dt="2026-08-06T07:35:11.4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529" autoAdjust="0"/>
    <p:restoredTop sz="93969" autoAdjust="0"/>
  </p:normalViewPr>
  <p:slideViewPr>
    <p:cSldViewPr snapToGrid="0">
      <p:cViewPr>
        <p:scale>
          <a:sx n="57" d="100"/>
          <a:sy n="57" d="100"/>
        </p:scale>
        <p:origin x="420"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unny quynh Dao" userId="45f3a7ed14bb73d9" providerId="LiveId" clId="{D4ECF4A5-22C6-474B-8081-EF8C4898D57C}"/>
    <pc:docChg chg="custSel addSld modSld sldOrd">
      <pc:chgData name="Funny quynh Dao" userId="45f3a7ed14bb73d9" providerId="LiveId" clId="{D4ECF4A5-22C6-474B-8081-EF8C4898D57C}" dt="2026-08-06T07:35:11.440" v="83"/>
      <pc:docMkLst>
        <pc:docMk/>
      </pc:docMkLst>
      <pc:sldChg chg="addSp new mod modTransition">
        <pc:chgData name="Funny quynh Dao" userId="45f3a7ed14bb73d9" providerId="LiveId" clId="{D4ECF4A5-22C6-474B-8081-EF8C4898D57C}" dt="2026-08-06T07:28:03.550" v="78"/>
        <pc:sldMkLst>
          <pc:docMk/>
          <pc:sldMk cId="2941254425" sldId="256"/>
        </pc:sldMkLst>
        <pc:picChg chg="add">
          <ac:chgData name="Funny quynh Dao" userId="45f3a7ed14bb73d9" providerId="LiveId" clId="{D4ECF4A5-22C6-474B-8081-EF8C4898D57C}" dt="2026-08-05T13:11:39.941" v="4" actId="22"/>
          <ac:picMkLst>
            <pc:docMk/>
            <pc:sldMk cId="2941254425" sldId="256"/>
            <ac:picMk id="5" creationId="{C5102DD3-A118-42B8-A930-E7C552DFBAA4}"/>
          </ac:picMkLst>
        </pc:picChg>
      </pc:sldChg>
      <pc:sldChg chg="addSp delSp new mod ord modTransition">
        <pc:chgData name="Funny quynh Dao" userId="45f3a7ed14bb73d9" providerId="LiveId" clId="{D4ECF4A5-22C6-474B-8081-EF8C4898D57C}" dt="2026-08-06T07:28:03.550" v="78"/>
        <pc:sldMkLst>
          <pc:docMk/>
          <pc:sldMk cId="3923391371" sldId="257"/>
        </pc:sldMkLst>
        <pc:picChg chg="add del">
          <ac:chgData name="Funny quynh Dao" userId="45f3a7ed14bb73d9" providerId="LiveId" clId="{D4ECF4A5-22C6-474B-8081-EF8C4898D57C}" dt="2026-08-05T16:29:48.706" v="11" actId="478"/>
          <ac:picMkLst>
            <pc:docMk/>
            <pc:sldMk cId="3923391371" sldId="257"/>
            <ac:picMk id="5" creationId="{3516D92C-431D-A7E6-8D74-7AABDE52176A}"/>
          </ac:picMkLst>
        </pc:picChg>
        <pc:picChg chg="add">
          <ac:chgData name="Funny quynh Dao" userId="45f3a7ed14bb73d9" providerId="LiveId" clId="{D4ECF4A5-22C6-474B-8081-EF8C4898D57C}" dt="2026-08-05T16:30:20.022" v="12" actId="22"/>
          <ac:picMkLst>
            <pc:docMk/>
            <pc:sldMk cId="3923391371" sldId="257"/>
            <ac:picMk id="7" creationId="{9DDEC783-BD1E-12B0-EC3C-CFE54B91861E}"/>
          </ac:picMkLst>
        </pc:picChg>
      </pc:sldChg>
      <pc:sldChg chg="addSp delSp new mod modTransition">
        <pc:chgData name="Funny quynh Dao" userId="45f3a7ed14bb73d9" providerId="LiveId" clId="{D4ECF4A5-22C6-474B-8081-EF8C4898D57C}" dt="2026-08-06T07:28:03.550" v="78"/>
        <pc:sldMkLst>
          <pc:docMk/>
          <pc:sldMk cId="696143906" sldId="258"/>
        </pc:sldMkLst>
        <pc:picChg chg="add del">
          <ac:chgData name="Funny quynh Dao" userId="45f3a7ed14bb73d9" providerId="LiveId" clId="{D4ECF4A5-22C6-474B-8081-EF8C4898D57C}" dt="2026-08-05T17:01:56.665" v="22" actId="478"/>
          <ac:picMkLst>
            <pc:docMk/>
            <pc:sldMk cId="696143906" sldId="258"/>
            <ac:picMk id="5" creationId="{11B67374-B77E-7379-2101-8C5D1C101082}"/>
          </ac:picMkLst>
        </pc:picChg>
        <pc:picChg chg="add">
          <ac:chgData name="Funny quynh Dao" userId="45f3a7ed14bb73d9" providerId="LiveId" clId="{D4ECF4A5-22C6-474B-8081-EF8C4898D57C}" dt="2026-08-05T17:16:14.113" v="28" actId="22"/>
          <ac:picMkLst>
            <pc:docMk/>
            <pc:sldMk cId="696143906" sldId="258"/>
            <ac:picMk id="7" creationId="{04B0D85D-DD34-DD17-7FE1-1516021A360D}"/>
          </ac:picMkLst>
        </pc:picChg>
      </pc:sldChg>
      <pc:sldChg chg="addSp delSp new mod modTransition">
        <pc:chgData name="Funny quynh Dao" userId="45f3a7ed14bb73d9" providerId="LiveId" clId="{D4ECF4A5-22C6-474B-8081-EF8C4898D57C}" dt="2026-08-06T07:28:03.550" v="78"/>
        <pc:sldMkLst>
          <pc:docMk/>
          <pc:sldMk cId="1360714403" sldId="259"/>
        </pc:sldMkLst>
        <pc:picChg chg="add del">
          <ac:chgData name="Funny quynh Dao" userId="45f3a7ed14bb73d9" providerId="LiveId" clId="{D4ECF4A5-22C6-474B-8081-EF8C4898D57C}" dt="2026-08-05T16:59:55.327" v="21" actId="21"/>
          <ac:picMkLst>
            <pc:docMk/>
            <pc:sldMk cId="1360714403" sldId="259"/>
            <ac:picMk id="5" creationId="{6E52A322-E2E4-A4EF-0A5F-9E5085E40F09}"/>
          </ac:picMkLst>
        </pc:picChg>
        <pc:picChg chg="add">
          <ac:chgData name="Funny quynh Dao" userId="45f3a7ed14bb73d9" providerId="LiveId" clId="{D4ECF4A5-22C6-474B-8081-EF8C4898D57C}" dt="2026-08-05T17:13:53.577" v="27" actId="22"/>
          <ac:picMkLst>
            <pc:docMk/>
            <pc:sldMk cId="1360714403" sldId="259"/>
            <ac:picMk id="7" creationId="{17C43C5C-EFC8-1F69-9264-98960C7F6B79}"/>
          </ac:picMkLst>
        </pc:picChg>
      </pc:sldChg>
      <pc:sldChg chg="addSp new mod ord modTransition">
        <pc:chgData name="Funny quynh Dao" userId="45f3a7ed14bb73d9" providerId="LiveId" clId="{D4ECF4A5-22C6-474B-8081-EF8C4898D57C}" dt="2026-08-06T07:28:03.550" v="78"/>
        <pc:sldMkLst>
          <pc:docMk/>
          <pc:sldMk cId="224281853" sldId="260"/>
        </pc:sldMkLst>
        <pc:picChg chg="add">
          <ac:chgData name="Funny quynh Dao" userId="45f3a7ed14bb73d9" providerId="LiveId" clId="{D4ECF4A5-22C6-474B-8081-EF8C4898D57C}" dt="2026-08-05T14:45:36.139" v="10" actId="22"/>
          <ac:picMkLst>
            <pc:docMk/>
            <pc:sldMk cId="224281853" sldId="260"/>
            <ac:picMk id="5" creationId="{243AEB10-4282-0E65-C6ED-777E696A0E80}"/>
          </ac:picMkLst>
        </pc:picChg>
      </pc:sldChg>
      <pc:sldChg chg="addSp delSp new mod modTransition">
        <pc:chgData name="Funny quynh Dao" userId="45f3a7ed14bb73d9" providerId="LiveId" clId="{D4ECF4A5-22C6-474B-8081-EF8C4898D57C}" dt="2026-08-06T07:28:03.550" v="78"/>
        <pc:sldMkLst>
          <pc:docMk/>
          <pc:sldMk cId="2196580121" sldId="261"/>
        </pc:sldMkLst>
        <pc:picChg chg="add del">
          <ac:chgData name="Funny quynh Dao" userId="45f3a7ed14bb73d9" providerId="LiveId" clId="{D4ECF4A5-22C6-474B-8081-EF8C4898D57C}" dt="2026-08-05T16:58:25.250" v="16" actId="21"/>
          <ac:picMkLst>
            <pc:docMk/>
            <pc:sldMk cId="2196580121" sldId="261"/>
            <ac:picMk id="5" creationId="{8D1356BA-FF83-1655-3C47-D20D498C3779}"/>
          </ac:picMkLst>
        </pc:picChg>
        <pc:picChg chg="add">
          <ac:chgData name="Funny quynh Dao" userId="45f3a7ed14bb73d9" providerId="LiveId" clId="{D4ECF4A5-22C6-474B-8081-EF8C4898D57C}" dt="2026-08-05T17:04:07.639" v="23" actId="22"/>
          <ac:picMkLst>
            <pc:docMk/>
            <pc:sldMk cId="2196580121" sldId="261"/>
            <ac:picMk id="7" creationId="{4F2BE443-4413-ACDC-D76B-218ED57ACAA3}"/>
          </ac:picMkLst>
        </pc:picChg>
      </pc:sldChg>
      <pc:sldChg chg="addSp delSp new mod modTransition">
        <pc:chgData name="Funny quynh Dao" userId="45f3a7ed14bb73d9" providerId="LiveId" clId="{D4ECF4A5-22C6-474B-8081-EF8C4898D57C}" dt="2026-08-06T07:28:03.550" v="78"/>
        <pc:sldMkLst>
          <pc:docMk/>
          <pc:sldMk cId="3545252089" sldId="262"/>
        </pc:sldMkLst>
        <pc:picChg chg="add del">
          <ac:chgData name="Funny quynh Dao" userId="45f3a7ed14bb73d9" providerId="LiveId" clId="{D4ECF4A5-22C6-474B-8081-EF8C4898D57C}" dt="2026-08-05T17:04:15.068" v="24" actId="478"/>
          <ac:picMkLst>
            <pc:docMk/>
            <pc:sldMk cId="3545252089" sldId="262"/>
            <ac:picMk id="5" creationId="{C1971D95-9F6C-8EF4-327E-5B87524205CD}"/>
          </ac:picMkLst>
        </pc:picChg>
        <pc:picChg chg="add">
          <ac:chgData name="Funny quynh Dao" userId="45f3a7ed14bb73d9" providerId="LiveId" clId="{D4ECF4A5-22C6-474B-8081-EF8C4898D57C}" dt="2026-08-05T17:20:03.322" v="29" actId="22"/>
          <ac:picMkLst>
            <pc:docMk/>
            <pc:sldMk cId="3545252089" sldId="262"/>
            <ac:picMk id="7" creationId="{BD86AF79-CA97-A985-635E-91611C822E76}"/>
          </ac:picMkLst>
        </pc:picChg>
      </pc:sldChg>
      <pc:sldChg chg="addSp new mod modTransition">
        <pc:chgData name="Funny quynh Dao" userId="45f3a7ed14bb73d9" providerId="LiveId" clId="{D4ECF4A5-22C6-474B-8081-EF8C4898D57C}" dt="2026-08-06T07:28:03.550" v="78"/>
        <pc:sldMkLst>
          <pc:docMk/>
          <pc:sldMk cId="779347802" sldId="263"/>
        </pc:sldMkLst>
        <pc:picChg chg="add">
          <ac:chgData name="Funny quynh Dao" userId="45f3a7ed14bb73d9" providerId="LiveId" clId="{D4ECF4A5-22C6-474B-8081-EF8C4898D57C}" dt="2026-08-06T05:24:47.014" v="33" actId="22"/>
          <ac:picMkLst>
            <pc:docMk/>
            <pc:sldMk cId="779347802" sldId="263"/>
            <ac:picMk id="5" creationId="{85F096B4-6946-F0E3-1A9B-E687DBD786B7}"/>
          </ac:picMkLst>
        </pc:picChg>
      </pc:sldChg>
      <pc:sldChg chg="addSp delSp modSp new mod modTransition">
        <pc:chgData name="Funny quynh Dao" userId="45f3a7ed14bb73d9" providerId="LiveId" clId="{D4ECF4A5-22C6-474B-8081-EF8C4898D57C}" dt="2026-08-06T07:28:03.550" v="78"/>
        <pc:sldMkLst>
          <pc:docMk/>
          <pc:sldMk cId="3584351051" sldId="264"/>
        </pc:sldMkLst>
        <pc:spChg chg="del">
          <ac:chgData name="Funny quynh Dao" userId="45f3a7ed14bb73d9" providerId="LiveId" clId="{D4ECF4A5-22C6-474B-8081-EF8C4898D57C}" dt="2026-08-06T07:27:49.663" v="76" actId="22"/>
          <ac:spMkLst>
            <pc:docMk/>
            <pc:sldMk cId="3584351051" sldId="264"/>
            <ac:spMk id="3" creationId="{90775571-42DF-C848-729D-410C39873D52}"/>
          </ac:spMkLst>
        </pc:spChg>
        <pc:picChg chg="add mod ord">
          <ac:chgData name="Funny quynh Dao" userId="45f3a7ed14bb73d9" providerId="LiveId" clId="{D4ECF4A5-22C6-474B-8081-EF8C4898D57C}" dt="2026-08-06T07:27:49.663" v="76" actId="22"/>
          <ac:picMkLst>
            <pc:docMk/>
            <pc:sldMk cId="3584351051" sldId="264"/>
            <ac:picMk id="5" creationId="{0D9D445D-9850-579B-5F79-94F892E3C932}"/>
          </ac:picMkLst>
        </pc:picChg>
        <pc:picChg chg="add">
          <ac:chgData name="Funny quynh Dao" userId="45f3a7ed14bb73d9" providerId="LiveId" clId="{D4ECF4A5-22C6-474B-8081-EF8C4898D57C}" dt="2026-08-06T07:27:53.333" v="77" actId="22"/>
          <ac:picMkLst>
            <pc:docMk/>
            <pc:sldMk cId="3584351051" sldId="264"/>
            <ac:picMk id="7" creationId="{3C2D29D9-A028-C898-DD05-47BF4F825023}"/>
          </ac:picMkLst>
        </pc:picChg>
      </pc:sldChg>
      <pc:sldChg chg="addSp new mod modTransition">
        <pc:chgData name="Funny quynh Dao" userId="45f3a7ed14bb73d9" providerId="LiveId" clId="{D4ECF4A5-22C6-474B-8081-EF8C4898D57C}" dt="2026-08-06T07:28:03.550" v="78"/>
        <pc:sldMkLst>
          <pc:docMk/>
          <pc:sldMk cId="2170287754" sldId="265"/>
        </pc:sldMkLst>
        <pc:picChg chg="add">
          <ac:chgData name="Funny quynh Dao" userId="45f3a7ed14bb73d9" providerId="LiveId" clId="{D4ECF4A5-22C6-474B-8081-EF8C4898D57C}" dt="2026-08-06T06:37:51.838" v="34" actId="22"/>
          <ac:picMkLst>
            <pc:docMk/>
            <pc:sldMk cId="2170287754" sldId="265"/>
            <ac:picMk id="5" creationId="{B180270C-57C8-C6BD-431C-AA195746A49C}"/>
          </ac:picMkLst>
        </pc:picChg>
      </pc:sldChg>
      <pc:sldChg chg="addSp new mod modTransition">
        <pc:chgData name="Funny quynh Dao" userId="45f3a7ed14bb73d9" providerId="LiveId" clId="{D4ECF4A5-22C6-474B-8081-EF8C4898D57C}" dt="2026-08-06T07:28:03.550" v="78"/>
        <pc:sldMkLst>
          <pc:docMk/>
          <pc:sldMk cId="4076778831" sldId="266"/>
        </pc:sldMkLst>
        <pc:picChg chg="add">
          <ac:chgData name="Funny quynh Dao" userId="45f3a7ed14bb73d9" providerId="LiveId" clId="{D4ECF4A5-22C6-474B-8081-EF8C4898D57C}" dt="2026-08-06T06:44:40.162" v="35" actId="22"/>
          <ac:picMkLst>
            <pc:docMk/>
            <pc:sldMk cId="4076778831" sldId="266"/>
            <ac:picMk id="5" creationId="{F7163496-A49A-5DFC-694E-EAB852586BC6}"/>
          </ac:picMkLst>
        </pc:picChg>
      </pc:sldChg>
      <pc:sldChg chg="addSp new mod modTransition">
        <pc:chgData name="Funny quynh Dao" userId="45f3a7ed14bb73d9" providerId="LiveId" clId="{D4ECF4A5-22C6-474B-8081-EF8C4898D57C}" dt="2026-08-06T07:28:03.550" v="78"/>
        <pc:sldMkLst>
          <pc:docMk/>
          <pc:sldMk cId="3847654977" sldId="267"/>
        </pc:sldMkLst>
        <pc:picChg chg="add">
          <ac:chgData name="Funny quynh Dao" userId="45f3a7ed14bb73d9" providerId="LiveId" clId="{D4ECF4A5-22C6-474B-8081-EF8C4898D57C}" dt="2026-08-06T06:54:01.514" v="38" actId="22"/>
          <ac:picMkLst>
            <pc:docMk/>
            <pc:sldMk cId="3847654977" sldId="267"/>
            <ac:picMk id="5" creationId="{2C7283F2-3438-BA49-B9E6-24550F8D1E1A}"/>
          </ac:picMkLst>
        </pc:picChg>
      </pc:sldChg>
      <pc:sldChg chg="addSp new mod modTransition modNotesTx">
        <pc:chgData name="Funny quynh Dao" userId="45f3a7ed14bb73d9" providerId="LiveId" clId="{D4ECF4A5-22C6-474B-8081-EF8C4898D57C}" dt="2026-08-06T07:28:03.550" v="78"/>
        <pc:sldMkLst>
          <pc:docMk/>
          <pc:sldMk cId="3821049459" sldId="268"/>
        </pc:sldMkLst>
        <pc:picChg chg="add">
          <ac:chgData name="Funny quynh Dao" userId="45f3a7ed14bb73d9" providerId="LiveId" clId="{D4ECF4A5-22C6-474B-8081-EF8C4898D57C}" dt="2026-08-06T06:59:10.140" v="50" actId="22"/>
          <ac:picMkLst>
            <pc:docMk/>
            <pc:sldMk cId="3821049459" sldId="268"/>
            <ac:picMk id="5" creationId="{872B06F1-A82E-355A-D395-5F478084AA57}"/>
          </ac:picMkLst>
        </pc:picChg>
      </pc:sldChg>
      <pc:sldChg chg="addSp delSp new mod modTransition modNotesTx">
        <pc:chgData name="Funny quynh Dao" userId="45f3a7ed14bb73d9" providerId="LiveId" clId="{D4ECF4A5-22C6-474B-8081-EF8C4898D57C}" dt="2026-08-06T07:28:03.550" v="78"/>
        <pc:sldMkLst>
          <pc:docMk/>
          <pc:sldMk cId="2196920576" sldId="269"/>
        </pc:sldMkLst>
        <pc:picChg chg="add del">
          <ac:chgData name="Funny quynh Dao" userId="45f3a7ed14bb73d9" providerId="LiveId" clId="{D4ECF4A5-22C6-474B-8081-EF8C4898D57C}" dt="2026-08-06T07:14:03.693" v="53" actId="478"/>
          <ac:picMkLst>
            <pc:docMk/>
            <pc:sldMk cId="2196920576" sldId="269"/>
            <ac:picMk id="5" creationId="{0CA48CF1-7269-0F5F-6354-41E29FF83F4F}"/>
          </ac:picMkLst>
        </pc:picChg>
        <pc:picChg chg="add">
          <ac:chgData name="Funny quynh Dao" userId="45f3a7ed14bb73d9" providerId="LiveId" clId="{D4ECF4A5-22C6-474B-8081-EF8C4898D57C}" dt="2026-08-06T07:14:05.616" v="54" actId="22"/>
          <ac:picMkLst>
            <pc:docMk/>
            <pc:sldMk cId="2196920576" sldId="269"/>
            <ac:picMk id="7" creationId="{302181B5-085D-86C9-1187-60D520C3B3D0}"/>
          </ac:picMkLst>
        </pc:picChg>
      </pc:sldChg>
      <pc:sldChg chg="addSp new mod modTransition modAnim">
        <pc:chgData name="Funny quynh Dao" userId="45f3a7ed14bb73d9" providerId="LiveId" clId="{D4ECF4A5-22C6-474B-8081-EF8C4898D57C}" dt="2026-08-06T07:35:11.440" v="83"/>
        <pc:sldMkLst>
          <pc:docMk/>
          <pc:sldMk cId="2948558778" sldId="270"/>
        </pc:sldMkLst>
        <pc:picChg chg="add">
          <ac:chgData name="Funny quynh Dao" userId="45f3a7ed14bb73d9" providerId="LiveId" clId="{D4ECF4A5-22C6-474B-8081-EF8C4898D57C}" dt="2026-08-06T07:35:08.780" v="81" actId="22"/>
          <ac:picMkLst>
            <pc:docMk/>
            <pc:sldMk cId="2948558778" sldId="270"/>
            <ac:picMk id="5" creationId="{1FC484F5-3123-B692-0A7C-06DBD4610339}"/>
          </ac:picMkLst>
        </pc:picChg>
      </pc:sldChg>
      <pc:sldChg chg="addSp new mod">
        <pc:chgData name="Funny quynh Dao" userId="45f3a7ed14bb73d9" providerId="LiveId" clId="{D4ECF4A5-22C6-474B-8081-EF8C4898D57C}" dt="2026-08-06T07:31:35.908" v="80" actId="22"/>
        <pc:sldMkLst>
          <pc:docMk/>
          <pc:sldMk cId="3714489715" sldId="271"/>
        </pc:sldMkLst>
        <pc:picChg chg="add">
          <ac:chgData name="Funny quynh Dao" userId="45f3a7ed14bb73d9" providerId="LiveId" clId="{D4ECF4A5-22C6-474B-8081-EF8C4898D57C}" dt="2026-08-06T07:31:35.908" v="80" actId="22"/>
          <ac:picMkLst>
            <pc:docMk/>
            <pc:sldMk cId="3714489715" sldId="271"/>
            <ac:picMk id="5" creationId="{5FE8C669-F857-76CF-D242-AF1C4DB5159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E93A43-9940-4A1F-990E-BB812C347FBA}" type="datetimeFigureOut">
              <a:rPr lang="en-US" smtClean="0"/>
              <a:t>8/6/2026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187AC6-3883-41E5-B7DA-5DCF33AC9595}" type="slidenum">
              <a:rPr lang="en-US" smtClean="0"/>
              <a:t>‹#›</a:t>
            </a:fld>
            <a:endParaRPr lang="en-US"/>
          </a:p>
        </p:txBody>
      </p:sp>
    </p:spTree>
    <p:extLst>
      <p:ext uri="{BB962C8B-B14F-4D97-AF65-F5344CB8AC3E}">
        <p14:creationId xmlns:p14="http://schemas.microsoft.com/office/powerpoint/2010/main" val="835589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Speaking p</a:t>
            </a:r>
            <a:r>
              <a:rPr lang="vi-VN" dirty="0" err="1"/>
              <a:t>erformance</a:t>
            </a:r>
            <a:r>
              <a:rPr lang="vi-VN" dirty="0"/>
              <a:t>: </a:t>
            </a:r>
            <a:r>
              <a:rPr lang="en-US" dirty="0"/>
              <a:t>The score increase may reflect the structured progression of the 5Ps model. Personalization established relevance, Presentation provided language input, Perception encouraged noticing, Practice supported rehearsal, and Production created opportunities for independent speaking.</a:t>
            </a:r>
            <a:endParaRPr lang="vi-VN" dirty="0"/>
          </a:p>
          <a:p>
            <a:endParaRPr lang="vi-VN" dirty="0"/>
          </a:p>
          <a:p>
            <a:r>
              <a:rPr lang="en-US" dirty="0"/>
              <a:t>Students’ p</a:t>
            </a:r>
            <a:r>
              <a:rPr lang="vi-VN" dirty="0" err="1"/>
              <a:t>erceptions</a:t>
            </a:r>
            <a:r>
              <a:rPr lang="vi-VN" dirty="0"/>
              <a:t>: </a:t>
            </a:r>
            <a:r>
              <a:rPr lang="en-US" dirty="0"/>
              <a:t>Students generally responded positively to the approach, particularly its flexible practice opportunities and immediate feedback. However, the variation across questionnaire items indicates that students did not evaluate every aspect equally positively.</a:t>
            </a:r>
          </a:p>
          <a:p>
            <a:endParaRPr lang="en-US" dirty="0"/>
          </a:p>
        </p:txBody>
      </p:sp>
      <p:sp>
        <p:nvSpPr>
          <p:cNvPr id="4" name="Slide Number Placeholder 3"/>
          <p:cNvSpPr>
            <a:spLocks noGrp="1"/>
          </p:cNvSpPr>
          <p:nvPr>
            <p:ph type="sldNum" sz="quarter" idx="5"/>
          </p:nvPr>
        </p:nvSpPr>
        <p:spPr/>
        <p:txBody>
          <a:bodyPr/>
          <a:lstStyle/>
          <a:p>
            <a:fld id="{EC187AC6-3883-41E5-B7DA-5DCF33AC9595}" type="slidenum">
              <a:rPr lang="en-US" smtClean="0"/>
              <a:t>12</a:t>
            </a:fld>
            <a:endParaRPr lang="en-US"/>
          </a:p>
        </p:txBody>
      </p:sp>
    </p:spTree>
    <p:extLst>
      <p:ext uri="{BB962C8B-B14F-4D97-AF65-F5344CB8AC3E}">
        <p14:creationId xmlns:p14="http://schemas.microsoft.com/office/powerpoint/2010/main" val="120023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1Personalization through </a:t>
            </a:r>
            <a:r>
              <a:rPr lang="vi-VN" dirty="0"/>
              <a:t>AI: </a:t>
            </a:r>
            <a:r>
              <a:rPr lang="en-US" dirty="0"/>
              <a:t>AI can create speaking situations based on students’ academic majors, language proficiency levels, personal interests, career goals, and specific difficulties faced by each group.</a:t>
            </a:r>
          </a:p>
          <a:p>
            <a:r>
              <a:rPr lang="en-US" dirty="0"/>
              <a:t>2AI-Supported </a:t>
            </a:r>
            <a:r>
              <a:rPr lang="vi-VN" dirty="0" err="1"/>
              <a:t>Noticing</a:t>
            </a:r>
            <a:r>
              <a:rPr lang="vi-VN" dirty="0"/>
              <a:t>: </a:t>
            </a:r>
            <a:r>
              <a:rPr lang="en-US" dirty="0"/>
              <a:t>At the Perception stage, AI can highlight target expressions, mark word stress, compare two responses, generate transcripts from students’ spoken output, and help students identify errors before </a:t>
            </a:r>
            <a:r>
              <a:rPr lang="en-US" dirty="0" err="1"/>
              <a:t>practising</a:t>
            </a:r>
            <a:r>
              <a:rPr lang="en-US" dirty="0"/>
              <a:t> again.</a:t>
            </a:r>
          </a:p>
          <a:p>
            <a:r>
              <a:rPr lang="en-US" dirty="0"/>
              <a:t>3Feedback–</a:t>
            </a:r>
            <a:r>
              <a:rPr lang="vi-VN" dirty="0" err="1"/>
              <a:t>Revision</a:t>
            </a:r>
            <a:r>
              <a:rPr lang="vi-VN" dirty="0"/>
              <a:t>: </a:t>
            </a:r>
            <a:r>
              <a:rPr lang="en-US" dirty="0"/>
              <a:t> </a:t>
            </a:r>
            <a:r>
              <a:rPr lang="en-US" dirty="0" err="1"/>
              <a:t>CycleSpeak</a:t>
            </a:r>
            <a:r>
              <a:rPr lang="en-US" dirty="0"/>
              <a:t> → Receive feedback → Select one target → Rehearse → Speak again. AI provides immediate feedback; teachers and peers verify the feedback; students then repeat and improve the speaking task.</a:t>
            </a:r>
          </a:p>
          <a:p>
            <a:r>
              <a:rPr lang="en-US" dirty="0"/>
              <a:t>4Protecting Human I</a:t>
            </a:r>
            <a:r>
              <a:rPr lang="vi-VN" dirty="0" err="1"/>
              <a:t>nteraction</a:t>
            </a:r>
            <a:r>
              <a:rPr lang="vi-VN" dirty="0"/>
              <a:t>: </a:t>
            </a:r>
            <a:r>
              <a:rPr lang="en-US" dirty="0"/>
              <a:t>At the Production stage, AI should only create communicative situations, generate role cards, support idea preparation, and provide feedback after the activity. The main communication must take place between students.</a:t>
            </a:r>
          </a:p>
          <a:p>
            <a:r>
              <a:rPr lang="en-US" dirty="0"/>
              <a:t>5Differentiated Speaking </a:t>
            </a:r>
            <a:r>
              <a:rPr lang="vi-VN" dirty="0" err="1"/>
              <a:t>Tasks</a:t>
            </a:r>
            <a:r>
              <a:rPr lang="vi-VN" dirty="0"/>
              <a:t>: </a:t>
            </a:r>
            <a:r>
              <a:rPr lang="en-US" dirty="0"/>
              <a:t>AI can create three levels of speaking tasks: Supported—vocabulary banks and sentence frames; Guided—guiding questions and key expressions; Independent—open-ended communicative situations.</a:t>
            </a:r>
          </a:p>
        </p:txBody>
      </p:sp>
      <p:sp>
        <p:nvSpPr>
          <p:cNvPr id="4" name="Slide Number Placeholder 3"/>
          <p:cNvSpPr>
            <a:spLocks noGrp="1"/>
          </p:cNvSpPr>
          <p:nvPr>
            <p:ph type="sldNum" sz="quarter" idx="5"/>
          </p:nvPr>
        </p:nvSpPr>
        <p:spPr/>
        <p:txBody>
          <a:bodyPr/>
          <a:lstStyle/>
          <a:p>
            <a:fld id="{EC187AC6-3883-41E5-B7DA-5DCF33AC9595}" type="slidenum">
              <a:rPr lang="en-US" smtClean="0"/>
              <a:t>13</a:t>
            </a:fld>
            <a:endParaRPr lang="en-US"/>
          </a:p>
        </p:txBody>
      </p:sp>
    </p:spTree>
    <p:extLst>
      <p:ext uri="{BB962C8B-B14F-4D97-AF65-F5344CB8AC3E}">
        <p14:creationId xmlns:p14="http://schemas.microsoft.com/office/powerpoint/2010/main" val="816274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5Ps model structures speaking development, while AI strengthens personalization, language awareness, practice, and feedback. However, meaningful human interaction remains the </a:t>
            </a:r>
            <a:r>
              <a:rPr lang="en-US" dirty="0" err="1"/>
              <a:t>centre</a:t>
            </a:r>
            <a:r>
              <a:rPr lang="en-US" dirty="0"/>
              <a:t> of speaking development.</a:t>
            </a:r>
          </a:p>
        </p:txBody>
      </p:sp>
      <p:sp>
        <p:nvSpPr>
          <p:cNvPr id="4" name="Slide Number Placeholder 3"/>
          <p:cNvSpPr>
            <a:spLocks noGrp="1"/>
          </p:cNvSpPr>
          <p:nvPr>
            <p:ph type="sldNum" sz="quarter" idx="5"/>
          </p:nvPr>
        </p:nvSpPr>
        <p:spPr/>
        <p:txBody>
          <a:bodyPr/>
          <a:lstStyle/>
          <a:p>
            <a:fld id="{EC187AC6-3883-41E5-B7DA-5DCF33AC9595}" type="slidenum">
              <a:rPr lang="en-US" smtClean="0"/>
              <a:t>14</a:t>
            </a:fld>
            <a:endParaRPr lang="en-US"/>
          </a:p>
        </p:txBody>
      </p:sp>
    </p:spTree>
    <p:extLst>
      <p:ext uri="{BB962C8B-B14F-4D97-AF65-F5344CB8AC3E}">
        <p14:creationId xmlns:p14="http://schemas.microsoft.com/office/powerpoint/2010/main" val="2383152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7F07D-1A04-5C36-80AC-619B8FF4527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DC1CE6F-1EE7-A74B-0403-39CA8D30F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9DE8BBE-E823-3473-469D-F38F001F63CA}"/>
              </a:ext>
            </a:extLst>
          </p:cNvPr>
          <p:cNvSpPr>
            <a:spLocks noGrp="1"/>
          </p:cNvSpPr>
          <p:nvPr>
            <p:ph type="dt" sz="half" idx="10"/>
          </p:nvPr>
        </p:nvSpPr>
        <p:spPr/>
        <p:txBody>
          <a:bodyPr/>
          <a:lstStyle/>
          <a:p>
            <a:fld id="{4BF57943-1605-418D-818D-4064A4A51E99}" type="datetimeFigureOut">
              <a:rPr lang="en-US" smtClean="0"/>
              <a:t>8/6/2026</a:t>
            </a:fld>
            <a:endParaRPr lang="en-US"/>
          </a:p>
        </p:txBody>
      </p:sp>
      <p:sp>
        <p:nvSpPr>
          <p:cNvPr id="5" name="Footer Placeholder 4">
            <a:extLst>
              <a:ext uri="{FF2B5EF4-FFF2-40B4-BE49-F238E27FC236}">
                <a16:creationId xmlns:a16="http://schemas.microsoft.com/office/drawing/2014/main" id="{9F9D2C7B-48D3-D0E5-EFC9-069C1738A5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9533EF-D06E-3835-99C9-C6A7865D9FDD}"/>
              </a:ext>
            </a:extLst>
          </p:cNvPr>
          <p:cNvSpPr>
            <a:spLocks noGrp="1"/>
          </p:cNvSpPr>
          <p:nvPr>
            <p:ph type="sldNum" sz="quarter" idx="12"/>
          </p:nvPr>
        </p:nvSpPr>
        <p:spPr/>
        <p:txBody>
          <a:bodyPr/>
          <a:lstStyle/>
          <a:p>
            <a:fld id="{075727BF-5CB2-4844-8C3B-99A1C5D05722}" type="slidenum">
              <a:rPr lang="en-US" smtClean="0"/>
              <a:t>‹#›</a:t>
            </a:fld>
            <a:endParaRPr lang="en-US"/>
          </a:p>
        </p:txBody>
      </p:sp>
    </p:spTree>
    <p:extLst>
      <p:ext uri="{BB962C8B-B14F-4D97-AF65-F5344CB8AC3E}">
        <p14:creationId xmlns:p14="http://schemas.microsoft.com/office/powerpoint/2010/main" val="3668340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B0608-F8ED-B96E-B831-FF77513496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C8D8B75-FFAE-86A8-BA05-C275E38445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B1E489-77C0-4128-5BA7-51718952CBE3}"/>
              </a:ext>
            </a:extLst>
          </p:cNvPr>
          <p:cNvSpPr>
            <a:spLocks noGrp="1"/>
          </p:cNvSpPr>
          <p:nvPr>
            <p:ph type="dt" sz="half" idx="10"/>
          </p:nvPr>
        </p:nvSpPr>
        <p:spPr/>
        <p:txBody>
          <a:bodyPr/>
          <a:lstStyle/>
          <a:p>
            <a:fld id="{4BF57943-1605-418D-818D-4064A4A51E99}" type="datetimeFigureOut">
              <a:rPr lang="en-US" smtClean="0"/>
              <a:t>8/6/2026</a:t>
            </a:fld>
            <a:endParaRPr lang="en-US"/>
          </a:p>
        </p:txBody>
      </p:sp>
      <p:sp>
        <p:nvSpPr>
          <p:cNvPr id="5" name="Footer Placeholder 4">
            <a:extLst>
              <a:ext uri="{FF2B5EF4-FFF2-40B4-BE49-F238E27FC236}">
                <a16:creationId xmlns:a16="http://schemas.microsoft.com/office/drawing/2014/main" id="{EEF9187C-AC56-8D0C-0671-1562F5FC18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7B8AB6-98BE-9104-80DD-630A70A849FB}"/>
              </a:ext>
            </a:extLst>
          </p:cNvPr>
          <p:cNvSpPr>
            <a:spLocks noGrp="1"/>
          </p:cNvSpPr>
          <p:nvPr>
            <p:ph type="sldNum" sz="quarter" idx="12"/>
          </p:nvPr>
        </p:nvSpPr>
        <p:spPr/>
        <p:txBody>
          <a:bodyPr/>
          <a:lstStyle/>
          <a:p>
            <a:fld id="{075727BF-5CB2-4844-8C3B-99A1C5D05722}" type="slidenum">
              <a:rPr lang="en-US" smtClean="0"/>
              <a:t>‹#›</a:t>
            </a:fld>
            <a:endParaRPr lang="en-US"/>
          </a:p>
        </p:txBody>
      </p:sp>
    </p:spTree>
    <p:extLst>
      <p:ext uri="{BB962C8B-B14F-4D97-AF65-F5344CB8AC3E}">
        <p14:creationId xmlns:p14="http://schemas.microsoft.com/office/powerpoint/2010/main" val="4226355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4C1AA5-7559-1732-3C7A-F0E4E874C3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7A12E4-9526-C550-13D0-0D0D33B7D1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1DB92E-E352-5CFF-F2EF-E7A89FB15891}"/>
              </a:ext>
            </a:extLst>
          </p:cNvPr>
          <p:cNvSpPr>
            <a:spLocks noGrp="1"/>
          </p:cNvSpPr>
          <p:nvPr>
            <p:ph type="dt" sz="half" idx="10"/>
          </p:nvPr>
        </p:nvSpPr>
        <p:spPr/>
        <p:txBody>
          <a:bodyPr/>
          <a:lstStyle/>
          <a:p>
            <a:fld id="{4BF57943-1605-418D-818D-4064A4A51E99}" type="datetimeFigureOut">
              <a:rPr lang="en-US" smtClean="0"/>
              <a:t>8/6/2026</a:t>
            </a:fld>
            <a:endParaRPr lang="en-US"/>
          </a:p>
        </p:txBody>
      </p:sp>
      <p:sp>
        <p:nvSpPr>
          <p:cNvPr id="5" name="Footer Placeholder 4">
            <a:extLst>
              <a:ext uri="{FF2B5EF4-FFF2-40B4-BE49-F238E27FC236}">
                <a16:creationId xmlns:a16="http://schemas.microsoft.com/office/drawing/2014/main" id="{6F1C9486-9479-D2EC-8C60-A7E919589E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C28C8-1C48-5495-6FCE-CE0232840073}"/>
              </a:ext>
            </a:extLst>
          </p:cNvPr>
          <p:cNvSpPr>
            <a:spLocks noGrp="1"/>
          </p:cNvSpPr>
          <p:nvPr>
            <p:ph type="sldNum" sz="quarter" idx="12"/>
          </p:nvPr>
        </p:nvSpPr>
        <p:spPr/>
        <p:txBody>
          <a:bodyPr/>
          <a:lstStyle/>
          <a:p>
            <a:fld id="{075727BF-5CB2-4844-8C3B-99A1C5D05722}" type="slidenum">
              <a:rPr lang="en-US" smtClean="0"/>
              <a:t>‹#›</a:t>
            </a:fld>
            <a:endParaRPr lang="en-US"/>
          </a:p>
        </p:txBody>
      </p:sp>
    </p:spTree>
    <p:extLst>
      <p:ext uri="{BB962C8B-B14F-4D97-AF65-F5344CB8AC3E}">
        <p14:creationId xmlns:p14="http://schemas.microsoft.com/office/powerpoint/2010/main" val="3323763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74DA7-1A4B-5EFB-3365-371E398563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D655BD-C0EA-2F70-A981-F4DEBB9F3D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127235-5A02-21C1-D4F0-257179E7885E}"/>
              </a:ext>
            </a:extLst>
          </p:cNvPr>
          <p:cNvSpPr>
            <a:spLocks noGrp="1"/>
          </p:cNvSpPr>
          <p:nvPr>
            <p:ph type="dt" sz="half" idx="10"/>
          </p:nvPr>
        </p:nvSpPr>
        <p:spPr/>
        <p:txBody>
          <a:bodyPr/>
          <a:lstStyle/>
          <a:p>
            <a:fld id="{4BF57943-1605-418D-818D-4064A4A51E99}" type="datetimeFigureOut">
              <a:rPr lang="en-US" smtClean="0"/>
              <a:t>8/6/2026</a:t>
            </a:fld>
            <a:endParaRPr lang="en-US"/>
          </a:p>
        </p:txBody>
      </p:sp>
      <p:sp>
        <p:nvSpPr>
          <p:cNvPr id="5" name="Footer Placeholder 4">
            <a:extLst>
              <a:ext uri="{FF2B5EF4-FFF2-40B4-BE49-F238E27FC236}">
                <a16:creationId xmlns:a16="http://schemas.microsoft.com/office/drawing/2014/main" id="{ABD9F356-6F97-28F0-91EA-E03B28E19F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116E3F-5DFD-21EF-25B3-250DB530E70A}"/>
              </a:ext>
            </a:extLst>
          </p:cNvPr>
          <p:cNvSpPr>
            <a:spLocks noGrp="1"/>
          </p:cNvSpPr>
          <p:nvPr>
            <p:ph type="sldNum" sz="quarter" idx="12"/>
          </p:nvPr>
        </p:nvSpPr>
        <p:spPr/>
        <p:txBody>
          <a:bodyPr/>
          <a:lstStyle/>
          <a:p>
            <a:fld id="{075727BF-5CB2-4844-8C3B-99A1C5D05722}" type="slidenum">
              <a:rPr lang="en-US" smtClean="0"/>
              <a:t>‹#›</a:t>
            </a:fld>
            <a:endParaRPr lang="en-US"/>
          </a:p>
        </p:txBody>
      </p:sp>
    </p:spTree>
    <p:extLst>
      <p:ext uri="{BB962C8B-B14F-4D97-AF65-F5344CB8AC3E}">
        <p14:creationId xmlns:p14="http://schemas.microsoft.com/office/powerpoint/2010/main" val="431210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717E1-1675-63A4-F1A9-B98FA69340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66CB55-7730-FBCC-8E57-FDF2A9D379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BFC52C-2A4A-2A72-1969-09B01865706F}"/>
              </a:ext>
            </a:extLst>
          </p:cNvPr>
          <p:cNvSpPr>
            <a:spLocks noGrp="1"/>
          </p:cNvSpPr>
          <p:nvPr>
            <p:ph type="dt" sz="half" idx="10"/>
          </p:nvPr>
        </p:nvSpPr>
        <p:spPr/>
        <p:txBody>
          <a:bodyPr/>
          <a:lstStyle/>
          <a:p>
            <a:fld id="{4BF57943-1605-418D-818D-4064A4A51E99}" type="datetimeFigureOut">
              <a:rPr lang="en-US" smtClean="0"/>
              <a:t>8/6/2026</a:t>
            </a:fld>
            <a:endParaRPr lang="en-US"/>
          </a:p>
        </p:txBody>
      </p:sp>
      <p:sp>
        <p:nvSpPr>
          <p:cNvPr id="5" name="Footer Placeholder 4">
            <a:extLst>
              <a:ext uri="{FF2B5EF4-FFF2-40B4-BE49-F238E27FC236}">
                <a16:creationId xmlns:a16="http://schemas.microsoft.com/office/drawing/2014/main" id="{B57578F8-7EFC-470A-FFCF-F54165ECA7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46066F-F488-A2E7-D9D5-D4A61EC02705}"/>
              </a:ext>
            </a:extLst>
          </p:cNvPr>
          <p:cNvSpPr>
            <a:spLocks noGrp="1"/>
          </p:cNvSpPr>
          <p:nvPr>
            <p:ph type="sldNum" sz="quarter" idx="12"/>
          </p:nvPr>
        </p:nvSpPr>
        <p:spPr/>
        <p:txBody>
          <a:bodyPr/>
          <a:lstStyle/>
          <a:p>
            <a:fld id="{075727BF-5CB2-4844-8C3B-99A1C5D05722}" type="slidenum">
              <a:rPr lang="en-US" smtClean="0"/>
              <a:t>‹#›</a:t>
            </a:fld>
            <a:endParaRPr lang="en-US"/>
          </a:p>
        </p:txBody>
      </p:sp>
    </p:spTree>
    <p:extLst>
      <p:ext uri="{BB962C8B-B14F-4D97-AF65-F5344CB8AC3E}">
        <p14:creationId xmlns:p14="http://schemas.microsoft.com/office/powerpoint/2010/main" val="1911961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381AE-A224-F4F0-E1FB-1635F0D33B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77E12A-BADC-D09E-E886-D840E557E1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5B2343-C67B-4EE3-EA39-7CEB887FBD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22276C7-D5AF-C22D-81BB-696CF6020E74}"/>
              </a:ext>
            </a:extLst>
          </p:cNvPr>
          <p:cNvSpPr>
            <a:spLocks noGrp="1"/>
          </p:cNvSpPr>
          <p:nvPr>
            <p:ph type="dt" sz="half" idx="10"/>
          </p:nvPr>
        </p:nvSpPr>
        <p:spPr/>
        <p:txBody>
          <a:bodyPr/>
          <a:lstStyle/>
          <a:p>
            <a:fld id="{4BF57943-1605-418D-818D-4064A4A51E99}" type="datetimeFigureOut">
              <a:rPr lang="en-US" smtClean="0"/>
              <a:t>8/6/2026</a:t>
            </a:fld>
            <a:endParaRPr lang="en-US"/>
          </a:p>
        </p:txBody>
      </p:sp>
      <p:sp>
        <p:nvSpPr>
          <p:cNvPr id="6" name="Footer Placeholder 5">
            <a:extLst>
              <a:ext uri="{FF2B5EF4-FFF2-40B4-BE49-F238E27FC236}">
                <a16:creationId xmlns:a16="http://schemas.microsoft.com/office/drawing/2014/main" id="{9BA834C2-E721-661A-3952-9437DA024D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078467-F0DF-17D4-93AA-5EF2763E6D61}"/>
              </a:ext>
            </a:extLst>
          </p:cNvPr>
          <p:cNvSpPr>
            <a:spLocks noGrp="1"/>
          </p:cNvSpPr>
          <p:nvPr>
            <p:ph type="sldNum" sz="quarter" idx="12"/>
          </p:nvPr>
        </p:nvSpPr>
        <p:spPr/>
        <p:txBody>
          <a:bodyPr/>
          <a:lstStyle/>
          <a:p>
            <a:fld id="{075727BF-5CB2-4844-8C3B-99A1C5D05722}" type="slidenum">
              <a:rPr lang="en-US" smtClean="0"/>
              <a:t>‹#›</a:t>
            </a:fld>
            <a:endParaRPr lang="en-US"/>
          </a:p>
        </p:txBody>
      </p:sp>
    </p:spTree>
    <p:extLst>
      <p:ext uri="{BB962C8B-B14F-4D97-AF65-F5344CB8AC3E}">
        <p14:creationId xmlns:p14="http://schemas.microsoft.com/office/powerpoint/2010/main" val="2676750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580AD-6CF6-2D5F-76F6-FE154D3B0E4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3E815E-AE06-17FD-0217-9AE683C5B6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B35CBC-CF7C-7570-31DF-DF0D81BADB1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C9E4A46-9BCA-DFA6-F164-693D4DD39E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C629D4-0029-394E-571C-050ED69C00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3C06C5-C035-A02A-BF7B-E48FB7EC2D6D}"/>
              </a:ext>
            </a:extLst>
          </p:cNvPr>
          <p:cNvSpPr>
            <a:spLocks noGrp="1"/>
          </p:cNvSpPr>
          <p:nvPr>
            <p:ph type="dt" sz="half" idx="10"/>
          </p:nvPr>
        </p:nvSpPr>
        <p:spPr/>
        <p:txBody>
          <a:bodyPr/>
          <a:lstStyle/>
          <a:p>
            <a:fld id="{4BF57943-1605-418D-818D-4064A4A51E99}" type="datetimeFigureOut">
              <a:rPr lang="en-US" smtClean="0"/>
              <a:t>8/6/2026</a:t>
            </a:fld>
            <a:endParaRPr lang="en-US"/>
          </a:p>
        </p:txBody>
      </p:sp>
      <p:sp>
        <p:nvSpPr>
          <p:cNvPr id="8" name="Footer Placeholder 7">
            <a:extLst>
              <a:ext uri="{FF2B5EF4-FFF2-40B4-BE49-F238E27FC236}">
                <a16:creationId xmlns:a16="http://schemas.microsoft.com/office/drawing/2014/main" id="{75112542-2F41-1DBE-3A18-12DC6102278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8A58C2-4590-6FA5-84F3-5372D4B04161}"/>
              </a:ext>
            </a:extLst>
          </p:cNvPr>
          <p:cNvSpPr>
            <a:spLocks noGrp="1"/>
          </p:cNvSpPr>
          <p:nvPr>
            <p:ph type="sldNum" sz="quarter" idx="12"/>
          </p:nvPr>
        </p:nvSpPr>
        <p:spPr/>
        <p:txBody>
          <a:bodyPr/>
          <a:lstStyle/>
          <a:p>
            <a:fld id="{075727BF-5CB2-4844-8C3B-99A1C5D05722}" type="slidenum">
              <a:rPr lang="en-US" smtClean="0"/>
              <a:t>‹#›</a:t>
            </a:fld>
            <a:endParaRPr lang="en-US"/>
          </a:p>
        </p:txBody>
      </p:sp>
    </p:spTree>
    <p:extLst>
      <p:ext uri="{BB962C8B-B14F-4D97-AF65-F5344CB8AC3E}">
        <p14:creationId xmlns:p14="http://schemas.microsoft.com/office/powerpoint/2010/main" val="401961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DB326-BE6B-8C83-286E-E218079D25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8FF43A-08EC-6C34-8D7F-2B1AB338CF19}"/>
              </a:ext>
            </a:extLst>
          </p:cNvPr>
          <p:cNvSpPr>
            <a:spLocks noGrp="1"/>
          </p:cNvSpPr>
          <p:nvPr>
            <p:ph type="dt" sz="half" idx="10"/>
          </p:nvPr>
        </p:nvSpPr>
        <p:spPr/>
        <p:txBody>
          <a:bodyPr/>
          <a:lstStyle/>
          <a:p>
            <a:fld id="{4BF57943-1605-418D-818D-4064A4A51E99}" type="datetimeFigureOut">
              <a:rPr lang="en-US" smtClean="0"/>
              <a:t>8/6/2026</a:t>
            </a:fld>
            <a:endParaRPr lang="en-US"/>
          </a:p>
        </p:txBody>
      </p:sp>
      <p:sp>
        <p:nvSpPr>
          <p:cNvPr id="4" name="Footer Placeholder 3">
            <a:extLst>
              <a:ext uri="{FF2B5EF4-FFF2-40B4-BE49-F238E27FC236}">
                <a16:creationId xmlns:a16="http://schemas.microsoft.com/office/drawing/2014/main" id="{B04976F8-B6C1-263C-4709-D1BF21D0F0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BF3A3-20D4-AE10-620E-89194B56FE2C}"/>
              </a:ext>
            </a:extLst>
          </p:cNvPr>
          <p:cNvSpPr>
            <a:spLocks noGrp="1"/>
          </p:cNvSpPr>
          <p:nvPr>
            <p:ph type="sldNum" sz="quarter" idx="12"/>
          </p:nvPr>
        </p:nvSpPr>
        <p:spPr/>
        <p:txBody>
          <a:bodyPr/>
          <a:lstStyle/>
          <a:p>
            <a:fld id="{075727BF-5CB2-4844-8C3B-99A1C5D05722}" type="slidenum">
              <a:rPr lang="en-US" smtClean="0"/>
              <a:t>‹#›</a:t>
            </a:fld>
            <a:endParaRPr lang="en-US"/>
          </a:p>
        </p:txBody>
      </p:sp>
    </p:spTree>
    <p:extLst>
      <p:ext uri="{BB962C8B-B14F-4D97-AF65-F5344CB8AC3E}">
        <p14:creationId xmlns:p14="http://schemas.microsoft.com/office/powerpoint/2010/main" val="4176386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76D160-6799-D235-72C0-003B0DDA0373}"/>
              </a:ext>
            </a:extLst>
          </p:cNvPr>
          <p:cNvSpPr>
            <a:spLocks noGrp="1"/>
          </p:cNvSpPr>
          <p:nvPr>
            <p:ph type="dt" sz="half" idx="10"/>
          </p:nvPr>
        </p:nvSpPr>
        <p:spPr/>
        <p:txBody>
          <a:bodyPr/>
          <a:lstStyle/>
          <a:p>
            <a:fld id="{4BF57943-1605-418D-818D-4064A4A51E99}" type="datetimeFigureOut">
              <a:rPr lang="en-US" smtClean="0"/>
              <a:t>8/6/2026</a:t>
            </a:fld>
            <a:endParaRPr lang="en-US"/>
          </a:p>
        </p:txBody>
      </p:sp>
      <p:sp>
        <p:nvSpPr>
          <p:cNvPr id="3" name="Footer Placeholder 2">
            <a:extLst>
              <a:ext uri="{FF2B5EF4-FFF2-40B4-BE49-F238E27FC236}">
                <a16:creationId xmlns:a16="http://schemas.microsoft.com/office/drawing/2014/main" id="{80B39B6D-EB1C-EC13-5721-4FC824F700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15943DA-7AD0-4845-98AD-2472E78B7B6A}"/>
              </a:ext>
            </a:extLst>
          </p:cNvPr>
          <p:cNvSpPr>
            <a:spLocks noGrp="1"/>
          </p:cNvSpPr>
          <p:nvPr>
            <p:ph type="sldNum" sz="quarter" idx="12"/>
          </p:nvPr>
        </p:nvSpPr>
        <p:spPr/>
        <p:txBody>
          <a:bodyPr/>
          <a:lstStyle/>
          <a:p>
            <a:fld id="{075727BF-5CB2-4844-8C3B-99A1C5D05722}" type="slidenum">
              <a:rPr lang="en-US" smtClean="0"/>
              <a:t>‹#›</a:t>
            </a:fld>
            <a:endParaRPr lang="en-US"/>
          </a:p>
        </p:txBody>
      </p:sp>
    </p:spTree>
    <p:extLst>
      <p:ext uri="{BB962C8B-B14F-4D97-AF65-F5344CB8AC3E}">
        <p14:creationId xmlns:p14="http://schemas.microsoft.com/office/powerpoint/2010/main" val="2991726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6B6DD-7D10-4A2A-7850-7D5D271B30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3DA728-DA3E-E0AC-4DA2-02739B26A7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0C580E-78FC-D034-25FC-88B80218A0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BA5679-6548-97F8-65DF-54BFD5C11525}"/>
              </a:ext>
            </a:extLst>
          </p:cNvPr>
          <p:cNvSpPr>
            <a:spLocks noGrp="1"/>
          </p:cNvSpPr>
          <p:nvPr>
            <p:ph type="dt" sz="half" idx="10"/>
          </p:nvPr>
        </p:nvSpPr>
        <p:spPr/>
        <p:txBody>
          <a:bodyPr/>
          <a:lstStyle/>
          <a:p>
            <a:fld id="{4BF57943-1605-418D-818D-4064A4A51E99}" type="datetimeFigureOut">
              <a:rPr lang="en-US" smtClean="0"/>
              <a:t>8/6/2026</a:t>
            </a:fld>
            <a:endParaRPr lang="en-US"/>
          </a:p>
        </p:txBody>
      </p:sp>
      <p:sp>
        <p:nvSpPr>
          <p:cNvPr id="6" name="Footer Placeholder 5">
            <a:extLst>
              <a:ext uri="{FF2B5EF4-FFF2-40B4-BE49-F238E27FC236}">
                <a16:creationId xmlns:a16="http://schemas.microsoft.com/office/drawing/2014/main" id="{5F378B67-905F-05E6-DB1B-7CE2E430E1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D97C0B-ABF4-A060-B01A-143DDD309F46}"/>
              </a:ext>
            </a:extLst>
          </p:cNvPr>
          <p:cNvSpPr>
            <a:spLocks noGrp="1"/>
          </p:cNvSpPr>
          <p:nvPr>
            <p:ph type="sldNum" sz="quarter" idx="12"/>
          </p:nvPr>
        </p:nvSpPr>
        <p:spPr/>
        <p:txBody>
          <a:bodyPr/>
          <a:lstStyle/>
          <a:p>
            <a:fld id="{075727BF-5CB2-4844-8C3B-99A1C5D05722}" type="slidenum">
              <a:rPr lang="en-US" smtClean="0"/>
              <a:t>‹#›</a:t>
            </a:fld>
            <a:endParaRPr lang="en-US"/>
          </a:p>
        </p:txBody>
      </p:sp>
    </p:spTree>
    <p:extLst>
      <p:ext uri="{BB962C8B-B14F-4D97-AF65-F5344CB8AC3E}">
        <p14:creationId xmlns:p14="http://schemas.microsoft.com/office/powerpoint/2010/main" val="2339062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B7683-8CA7-02D1-8872-138D5F5A6D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3D73878-DD32-EEFF-8B51-0A7AED59B2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7C1E49-3A9E-D055-50DA-B237FF773C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434A55-F7CF-9776-1079-748184E2F3B1}"/>
              </a:ext>
            </a:extLst>
          </p:cNvPr>
          <p:cNvSpPr>
            <a:spLocks noGrp="1"/>
          </p:cNvSpPr>
          <p:nvPr>
            <p:ph type="dt" sz="half" idx="10"/>
          </p:nvPr>
        </p:nvSpPr>
        <p:spPr/>
        <p:txBody>
          <a:bodyPr/>
          <a:lstStyle/>
          <a:p>
            <a:fld id="{4BF57943-1605-418D-818D-4064A4A51E99}" type="datetimeFigureOut">
              <a:rPr lang="en-US" smtClean="0"/>
              <a:t>8/6/2026</a:t>
            </a:fld>
            <a:endParaRPr lang="en-US"/>
          </a:p>
        </p:txBody>
      </p:sp>
      <p:sp>
        <p:nvSpPr>
          <p:cNvPr id="6" name="Footer Placeholder 5">
            <a:extLst>
              <a:ext uri="{FF2B5EF4-FFF2-40B4-BE49-F238E27FC236}">
                <a16:creationId xmlns:a16="http://schemas.microsoft.com/office/drawing/2014/main" id="{18F1A754-B841-F273-AD5B-E2EAB30312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4F2B37-47AC-E46E-32F9-A1BC68B50E83}"/>
              </a:ext>
            </a:extLst>
          </p:cNvPr>
          <p:cNvSpPr>
            <a:spLocks noGrp="1"/>
          </p:cNvSpPr>
          <p:nvPr>
            <p:ph type="sldNum" sz="quarter" idx="12"/>
          </p:nvPr>
        </p:nvSpPr>
        <p:spPr/>
        <p:txBody>
          <a:bodyPr/>
          <a:lstStyle/>
          <a:p>
            <a:fld id="{075727BF-5CB2-4844-8C3B-99A1C5D05722}" type="slidenum">
              <a:rPr lang="en-US" smtClean="0"/>
              <a:t>‹#›</a:t>
            </a:fld>
            <a:endParaRPr lang="en-US"/>
          </a:p>
        </p:txBody>
      </p:sp>
    </p:spTree>
    <p:extLst>
      <p:ext uri="{BB962C8B-B14F-4D97-AF65-F5344CB8AC3E}">
        <p14:creationId xmlns:p14="http://schemas.microsoft.com/office/powerpoint/2010/main" val="659450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8284FD-0B8E-D62B-6898-79FDE1E540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0E9EC44-FC32-B588-82E4-BB0FCE4801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B6F191-1A47-EE7E-525A-84B878A524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BF57943-1605-418D-818D-4064A4A51E99}" type="datetimeFigureOut">
              <a:rPr lang="en-US" smtClean="0"/>
              <a:t>8/6/2026</a:t>
            </a:fld>
            <a:endParaRPr lang="en-US"/>
          </a:p>
        </p:txBody>
      </p:sp>
      <p:sp>
        <p:nvSpPr>
          <p:cNvPr id="5" name="Footer Placeholder 4">
            <a:extLst>
              <a:ext uri="{FF2B5EF4-FFF2-40B4-BE49-F238E27FC236}">
                <a16:creationId xmlns:a16="http://schemas.microsoft.com/office/drawing/2014/main" id="{99788567-D1AD-22A0-705B-C5EFFEE534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5A02B13-9F7A-B5B9-A134-6B6E7DB424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75727BF-5CB2-4844-8C3B-99A1C5D05722}" type="slidenum">
              <a:rPr lang="en-US" smtClean="0"/>
              <a:t>‹#›</a:t>
            </a:fld>
            <a:endParaRPr lang="en-US"/>
          </a:p>
        </p:txBody>
      </p:sp>
    </p:spTree>
    <p:extLst>
      <p:ext uri="{BB962C8B-B14F-4D97-AF65-F5344CB8AC3E}">
        <p14:creationId xmlns:p14="http://schemas.microsoft.com/office/powerpoint/2010/main" val="2356137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21390-FB0C-A37A-4715-790046839F6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10735D17-4130-CB3C-28BA-F15F921B54CF}"/>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C5102DD3-A118-42B8-A930-E7C552DFBAA4}"/>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94125442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E612A-8D94-28A4-B62E-56D11F6C685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2D3ABD2-89C5-1385-A4E7-D2021DCA5F94}"/>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F7163496-A49A-5DFC-694E-EAB852586BC6}"/>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4076778831"/>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908ED-99FF-8A43-017C-1F3903D5CF5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5AE65EE-9BD2-D26C-3F59-29A4AB6D41BE}"/>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2C7283F2-3438-BA49-B9E6-24550F8D1E1A}"/>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3847654977"/>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C1175-E4E9-9188-65B4-27530E147A9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7375B15-1980-0E61-5DBF-D53FEFD3E2B1}"/>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872B06F1-A82E-355A-D395-5F478084AA57}"/>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821049459"/>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ACDB6-6F36-4869-8965-CE8AEAF3058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313CE65-EE13-D55F-3451-0B23B0CC030B}"/>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302181B5-085D-86C9-1187-60D520C3B3D0}"/>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2196920576"/>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B7E22-47F1-F456-7E1F-31318EEEF49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D9D445D-9850-579B-5F79-94F892E3C932}"/>
              </a:ext>
            </a:extLst>
          </p:cNvPr>
          <p:cNvPicPr>
            <a:picLocks noGrp="1" noChangeAspect="1"/>
          </p:cNvPicPr>
          <p:nvPr>
            <p:ph idx="1"/>
          </p:nvPr>
        </p:nvPicPr>
        <p:blipFill>
          <a:blip r:embed="rId3"/>
          <a:stretch>
            <a:fillRect/>
          </a:stretch>
        </p:blipFill>
        <p:spPr>
          <a:xfrm>
            <a:off x="2230199" y="1825625"/>
            <a:ext cx="7731601" cy="4351338"/>
          </a:xfrm>
          <a:prstGeom prst="rect">
            <a:avLst/>
          </a:prstGeom>
        </p:spPr>
      </p:pic>
      <p:pic>
        <p:nvPicPr>
          <p:cNvPr id="7" name="Picture 6">
            <a:extLst>
              <a:ext uri="{FF2B5EF4-FFF2-40B4-BE49-F238E27FC236}">
                <a16:creationId xmlns:a16="http://schemas.microsoft.com/office/drawing/2014/main" id="{3C2D29D9-A028-C898-DD05-47BF4F825023}"/>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584351051"/>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39BD5-90D2-92D3-D8A6-A0A797A4B53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4BD1F71-746D-463D-C1BB-6112647F9BEF}"/>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1FC484F5-3123-B692-0A7C-06DBD4610339}"/>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9485587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4C48C-4049-4450-ADDC-BE801E365D3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ECF41F3-55D8-B3B0-7D18-3DC88861423B}"/>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5FE8C669-F857-76CF-D242-AF1C4DB51596}"/>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3714489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C0378-9B50-0A9E-861B-8EED70CFE65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0CC3432-3C77-F079-708C-97169740E7D2}"/>
              </a:ext>
            </a:extLst>
          </p:cNvPr>
          <p:cNvSpPr>
            <a:spLocks noGrp="1"/>
          </p:cNvSpPr>
          <p:nvPr>
            <p:ph idx="1"/>
          </p:nvPr>
        </p:nvSpPr>
        <p:spPr/>
        <p:txBody>
          <a:bodyPr/>
          <a:lstStyle/>
          <a:p>
            <a:endParaRPr lang="en-US" dirty="0"/>
          </a:p>
        </p:txBody>
      </p:sp>
      <p:pic>
        <p:nvPicPr>
          <p:cNvPr id="7" name="Picture 6">
            <a:extLst>
              <a:ext uri="{FF2B5EF4-FFF2-40B4-BE49-F238E27FC236}">
                <a16:creationId xmlns:a16="http://schemas.microsoft.com/office/drawing/2014/main" id="{9DDEC783-BD1E-12B0-EC3C-CFE54B91861E}"/>
              </a:ext>
            </a:extLst>
          </p:cNvPr>
          <p:cNvPicPr>
            <a:picLocks noChangeAspect="1"/>
          </p:cNvPicPr>
          <p:nvPr/>
        </p:nvPicPr>
        <p:blipFill>
          <a:blip r:embed="rId2"/>
          <a:stretch>
            <a:fillRect/>
          </a:stretch>
        </p:blipFill>
        <p:spPr>
          <a:xfrm>
            <a:off x="6096" y="0"/>
            <a:ext cx="12179808" cy="6858000"/>
          </a:xfrm>
          <a:prstGeom prst="rect">
            <a:avLst/>
          </a:prstGeom>
        </p:spPr>
      </p:pic>
    </p:spTree>
    <p:extLst>
      <p:ext uri="{BB962C8B-B14F-4D97-AF65-F5344CB8AC3E}">
        <p14:creationId xmlns:p14="http://schemas.microsoft.com/office/powerpoint/2010/main" val="3923391371"/>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89164-57B1-1653-52DC-D30E04891CB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F56F611-EE7C-EF5C-5422-7E6BFDECFC7E}"/>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243AEB10-4282-0E65-C6ED-777E696A0E80}"/>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24281853"/>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B4990-DF5C-0066-036C-794D4312517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5D6476F-A1FE-E729-B499-6476BCD6CF3D}"/>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4F2BE443-4413-ACDC-D76B-218ED57ACAA3}"/>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196580121"/>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61048-2FB8-754D-AC0B-D0F487CD793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8332DC1-3828-F869-7088-A198D55B4413}"/>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04B0D85D-DD34-DD17-7FE1-1516021A360D}"/>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696143906"/>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9ABA3-FA03-0612-AF2A-BF5216A533F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C0FF614-5901-38C1-3000-0C654E471962}"/>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17C43C5C-EFC8-1F69-9264-98960C7F6B79}"/>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60714403"/>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4DC5C-5A26-8C0D-2FBC-6D310DE4FC3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213B4AB-79D8-6CF0-7ABE-DBC33BA4C8B4}"/>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BD86AF79-CA97-A985-635E-91611C822E76}"/>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3545252089"/>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5A610-9BF8-0457-8AD9-CA7899C69F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C773BD7-718B-FE21-495D-7C226C7A50E4}"/>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85F096B4-6946-F0E3-1A9B-E687DBD786B7}"/>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779347802"/>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5397C-090E-AC56-9233-E2F825CBAA2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B9C9947-56EA-876E-7C65-502D6761937C}"/>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B180270C-57C8-C6BD-431C-AA195746A49C}"/>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170287754"/>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436</TotalTime>
  <Words>305</Words>
  <Application>Microsoft Office PowerPoint</Application>
  <PresentationFormat>Widescreen</PresentationFormat>
  <Paragraphs>12</Paragraphs>
  <Slides>16</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Funny quynh Dao</dc:creator>
  <cp:lastModifiedBy>Funny quynh Dao</cp:lastModifiedBy>
  <cp:revision>1</cp:revision>
  <dcterms:created xsi:type="dcterms:W3CDTF">2026-08-05T13:07:36Z</dcterms:created>
  <dcterms:modified xsi:type="dcterms:W3CDTF">2026-08-06T07:35:17Z</dcterms:modified>
</cp:coreProperties>
</file>