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23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8.svg"/><Relationship Id="rId1" Type="http://schemas.openxmlformats.org/officeDocument/2006/relationships/image" Target="../media/image22.svg"/><Relationship Id="rId4" Type="http://schemas.openxmlformats.org/officeDocument/2006/relationships/image" Target="../media/image2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6.svg"/><Relationship Id="rId1" Type="http://schemas.openxmlformats.org/officeDocument/2006/relationships/image" Target="../media/image25.sv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8.svg"/><Relationship Id="rId1" Type="http://schemas.openxmlformats.org/officeDocument/2006/relationships/image" Target="../media/image22.svg"/><Relationship Id="rId4" Type="http://schemas.openxmlformats.org/officeDocument/2006/relationships/image" Target="../media/image2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6.svg"/><Relationship Id="rId1" Type="http://schemas.openxmlformats.org/officeDocument/2006/relationships/image" Target="../media/image2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F746F-3E60-4F36-9243-D498CC28D89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349421-ED9F-42ED-8E07-6CB8911C26CC}">
      <dgm:prSet phldrT="[Text]" phldr="0" custT="1"/>
      <dgm:spPr/>
      <dgm:t>
        <a:bodyPr/>
        <a:lstStyle/>
        <a:p>
          <a:r>
            <a:rPr lang="en-US" sz="2800" dirty="0"/>
            <a:t>1</a:t>
          </a:r>
        </a:p>
      </dgm:t>
    </dgm:pt>
    <dgm:pt modelId="{5D76225B-0D1F-45B1-9BF7-FFCC5BDD39E3}" type="parTrans" cxnId="{06511BFA-E3DA-4925-8ED8-89FA9F86B7B6}">
      <dgm:prSet/>
      <dgm:spPr/>
      <dgm:t>
        <a:bodyPr/>
        <a:lstStyle/>
        <a:p>
          <a:endParaRPr lang="en-US"/>
        </a:p>
      </dgm:t>
    </dgm:pt>
    <dgm:pt modelId="{A47A4F74-B408-4160-BFB1-FE275EFF5A70}" type="sibTrans" cxnId="{06511BFA-E3DA-4925-8ED8-89FA9F86B7B6}">
      <dgm:prSet/>
      <dgm:spPr/>
      <dgm:t>
        <a:bodyPr/>
        <a:lstStyle/>
        <a:p>
          <a:endParaRPr lang="en-US"/>
        </a:p>
      </dgm:t>
    </dgm:pt>
    <dgm:pt modelId="{4EA4C8A5-4FA8-4541-8CF5-CC00AD7BCA91}">
      <dgm:prSet phldrT="[Text]"/>
      <dgm:spPr/>
      <dgm:t>
        <a:bodyPr/>
        <a:lstStyle/>
        <a:p>
          <a:r>
            <a:rPr lang="en-US" dirty="0"/>
            <a:t>Background, Research Problem &amp; Objectives</a:t>
          </a:r>
        </a:p>
      </dgm:t>
    </dgm:pt>
    <dgm:pt modelId="{EF7C23E3-AF42-4A22-BE9B-E25B605B6CF5}" type="parTrans" cxnId="{B6BC31B2-2BA6-473B-B92F-14B976AEFBAD}">
      <dgm:prSet/>
      <dgm:spPr/>
      <dgm:t>
        <a:bodyPr/>
        <a:lstStyle/>
        <a:p>
          <a:endParaRPr lang="en-US"/>
        </a:p>
      </dgm:t>
    </dgm:pt>
    <dgm:pt modelId="{139D185E-D04B-4807-99D1-8748CA9995BE}" type="sibTrans" cxnId="{B6BC31B2-2BA6-473B-B92F-14B976AEFBAD}">
      <dgm:prSet/>
      <dgm:spPr/>
      <dgm:t>
        <a:bodyPr/>
        <a:lstStyle/>
        <a:p>
          <a:endParaRPr lang="en-US"/>
        </a:p>
      </dgm:t>
    </dgm:pt>
    <dgm:pt modelId="{64D83BF7-CD1F-4F2A-9A99-A7A284E0E82C}">
      <dgm:prSet phldrT="[Text]" phldr="0" custT="1"/>
      <dgm:spPr/>
      <dgm:t>
        <a:bodyPr/>
        <a:lstStyle/>
        <a:p>
          <a:r>
            <a:rPr lang="en-US" sz="2800" dirty="0"/>
            <a:t>2</a:t>
          </a:r>
        </a:p>
      </dgm:t>
    </dgm:pt>
    <dgm:pt modelId="{3C52C2C8-DA73-4921-B783-6F8D04688E8F}" type="parTrans" cxnId="{FE41261C-7A71-4FB5-882B-56A0B8676E3E}">
      <dgm:prSet/>
      <dgm:spPr/>
      <dgm:t>
        <a:bodyPr/>
        <a:lstStyle/>
        <a:p>
          <a:endParaRPr lang="en-US"/>
        </a:p>
      </dgm:t>
    </dgm:pt>
    <dgm:pt modelId="{5B2D6732-2092-4C97-8E27-60E468C8380D}" type="sibTrans" cxnId="{FE41261C-7A71-4FB5-882B-56A0B8676E3E}">
      <dgm:prSet/>
      <dgm:spPr/>
      <dgm:t>
        <a:bodyPr/>
        <a:lstStyle/>
        <a:p>
          <a:endParaRPr lang="en-US"/>
        </a:p>
      </dgm:t>
    </dgm:pt>
    <dgm:pt modelId="{821FEF9D-AECA-4F1F-9072-17209A1F88AD}">
      <dgm:prSet phldrT="[Text]"/>
      <dgm:spPr/>
      <dgm:t>
        <a:bodyPr/>
        <a:lstStyle/>
        <a:p>
          <a:r>
            <a:rPr lang="en-US" dirty="0"/>
            <a:t>Theoretical Framework &amp; Methodology</a:t>
          </a:r>
        </a:p>
      </dgm:t>
    </dgm:pt>
    <dgm:pt modelId="{3A151029-B1BC-45C4-BE5E-9CC9DDC97179}" type="parTrans" cxnId="{E632D629-CA84-48C3-9A95-828191168F64}">
      <dgm:prSet/>
      <dgm:spPr/>
      <dgm:t>
        <a:bodyPr/>
        <a:lstStyle/>
        <a:p>
          <a:endParaRPr lang="en-US"/>
        </a:p>
      </dgm:t>
    </dgm:pt>
    <dgm:pt modelId="{19A8852C-15DA-413F-AD25-2D4ED2112EBB}" type="sibTrans" cxnId="{E632D629-CA84-48C3-9A95-828191168F64}">
      <dgm:prSet/>
      <dgm:spPr/>
      <dgm:t>
        <a:bodyPr/>
        <a:lstStyle/>
        <a:p>
          <a:endParaRPr lang="en-US"/>
        </a:p>
      </dgm:t>
    </dgm:pt>
    <dgm:pt modelId="{7DE1EF10-68A3-44B0-A55E-173EE74C8101}">
      <dgm:prSet phldrT="[Text]" phldr="0" custT="1"/>
      <dgm:spPr/>
      <dgm:t>
        <a:bodyPr/>
        <a:lstStyle/>
        <a:p>
          <a:r>
            <a:rPr lang="en-US" sz="2800" dirty="0"/>
            <a:t>3</a:t>
          </a:r>
        </a:p>
      </dgm:t>
    </dgm:pt>
    <dgm:pt modelId="{7D90F462-EF90-4BB7-8CF8-9D9FE0E22413}" type="parTrans" cxnId="{79FCF45F-7D29-4BB9-B1FD-962567FC6752}">
      <dgm:prSet/>
      <dgm:spPr/>
      <dgm:t>
        <a:bodyPr/>
        <a:lstStyle/>
        <a:p>
          <a:endParaRPr lang="en-US"/>
        </a:p>
      </dgm:t>
    </dgm:pt>
    <dgm:pt modelId="{69563EB6-41E5-4EB9-A49F-1CDF3F990A9F}" type="sibTrans" cxnId="{79FCF45F-7D29-4BB9-B1FD-962567FC6752}">
      <dgm:prSet/>
      <dgm:spPr/>
      <dgm:t>
        <a:bodyPr/>
        <a:lstStyle/>
        <a:p>
          <a:endParaRPr lang="en-US"/>
        </a:p>
      </dgm:t>
    </dgm:pt>
    <dgm:pt modelId="{B8D999FD-5816-40D6-B014-7A38DE5C7B31}">
      <dgm:prSet phldrT="[Text]"/>
      <dgm:spPr/>
      <dgm:t>
        <a:bodyPr/>
        <a:lstStyle/>
        <a:p>
          <a:r>
            <a:rPr lang="en-US" dirty="0"/>
            <a:t>Key Findings: Reliability &amp; Factor Analysis</a:t>
          </a:r>
        </a:p>
      </dgm:t>
    </dgm:pt>
    <dgm:pt modelId="{8D416C74-AE96-4F05-A3A3-91C1E8F1C0CA}" type="parTrans" cxnId="{AA254BDE-2130-4F48-AF7C-6A0B649DC53E}">
      <dgm:prSet/>
      <dgm:spPr/>
      <dgm:t>
        <a:bodyPr/>
        <a:lstStyle/>
        <a:p>
          <a:endParaRPr lang="en-US"/>
        </a:p>
      </dgm:t>
    </dgm:pt>
    <dgm:pt modelId="{51854AC5-4481-4B35-ADF4-A711FD64EC26}" type="sibTrans" cxnId="{AA254BDE-2130-4F48-AF7C-6A0B649DC53E}">
      <dgm:prSet/>
      <dgm:spPr/>
      <dgm:t>
        <a:bodyPr/>
        <a:lstStyle/>
        <a:p>
          <a:endParaRPr lang="en-US"/>
        </a:p>
      </dgm:t>
    </dgm:pt>
    <dgm:pt modelId="{FF58594B-6093-425C-901D-4F80F2D011F7}">
      <dgm:prSet phldrT="[Text]" phldr="0" custT="1"/>
      <dgm:spPr/>
      <dgm:t>
        <a:bodyPr/>
        <a:lstStyle/>
        <a:p>
          <a:r>
            <a:rPr lang="en-US" sz="2800" dirty="0"/>
            <a:t>4</a:t>
          </a:r>
        </a:p>
      </dgm:t>
    </dgm:pt>
    <dgm:pt modelId="{50698592-6E7E-48AF-8AB0-05C2AEAD3885}" type="parTrans" cxnId="{337D9115-7C8D-4460-90FA-8369566C1337}">
      <dgm:prSet/>
      <dgm:spPr/>
      <dgm:t>
        <a:bodyPr/>
        <a:lstStyle/>
        <a:p>
          <a:endParaRPr lang="en-US"/>
        </a:p>
      </dgm:t>
    </dgm:pt>
    <dgm:pt modelId="{10675014-5BF9-4C7F-AF27-FD98C716959A}" type="sibTrans" cxnId="{337D9115-7C8D-4460-90FA-8369566C1337}">
      <dgm:prSet/>
      <dgm:spPr/>
      <dgm:t>
        <a:bodyPr/>
        <a:lstStyle/>
        <a:p>
          <a:endParaRPr lang="en-US"/>
        </a:p>
      </dgm:t>
    </dgm:pt>
    <dgm:pt modelId="{3305E867-BACF-42A1-AF7D-E2D987FBC066}">
      <dgm:prSet/>
      <dgm:spPr/>
      <dgm:t>
        <a:bodyPr/>
        <a:lstStyle/>
        <a:p>
          <a:r>
            <a:rPr lang="en-US" dirty="0"/>
            <a:t>Discussion, Implications &amp; Conclusion</a:t>
          </a:r>
        </a:p>
      </dgm:t>
    </dgm:pt>
    <dgm:pt modelId="{CAD0A8A2-D722-40F5-B43F-6A4B4A9310A3}" type="parTrans" cxnId="{25F7D324-8790-49F4-8025-7CB59DF32B78}">
      <dgm:prSet/>
      <dgm:spPr/>
      <dgm:t>
        <a:bodyPr/>
        <a:lstStyle/>
        <a:p>
          <a:endParaRPr lang="en-US"/>
        </a:p>
      </dgm:t>
    </dgm:pt>
    <dgm:pt modelId="{35079A8F-8B6D-4D71-A581-E847F382CAD0}" type="sibTrans" cxnId="{25F7D324-8790-49F4-8025-7CB59DF32B78}">
      <dgm:prSet/>
      <dgm:spPr/>
      <dgm:t>
        <a:bodyPr/>
        <a:lstStyle/>
        <a:p>
          <a:endParaRPr lang="en-US"/>
        </a:p>
      </dgm:t>
    </dgm:pt>
    <dgm:pt modelId="{DFE17858-BBF9-478F-A7E4-620B0A0C7064}" type="pres">
      <dgm:prSet presAssocID="{25EF746F-3E60-4F36-9243-D498CC28D89E}" presName="linearFlow" presStyleCnt="0">
        <dgm:presLayoutVars>
          <dgm:dir/>
          <dgm:animLvl val="lvl"/>
          <dgm:resizeHandles val="exact"/>
        </dgm:presLayoutVars>
      </dgm:prSet>
      <dgm:spPr/>
    </dgm:pt>
    <dgm:pt modelId="{623F6A4C-8441-4F08-B3BA-521D54BD02AE}" type="pres">
      <dgm:prSet presAssocID="{29349421-ED9F-42ED-8E07-6CB8911C26CC}" presName="composite" presStyleCnt="0"/>
      <dgm:spPr/>
    </dgm:pt>
    <dgm:pt modelId="{634FEA2E-93DA-4B69-9C97-2D03A36DD791}" type="pres">
      <dgm:prSet presAssocID="{29349421-ED9F-42ED-8E07-6CB8911C26C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E767DBA6-E35D-49A7-89FE-69EEF9A9075B}" type="pres">
      <dgm:prSet presAssocID="{29349421-ED9F-42ED-8E07-6CB8911C26CC}" presName="descendantText" presStyleLbl="alignAcc1" presStyleIdx="0" presStyleCnt="4">
        <dgm:presLayoutVars>
          <dgm:bulletEnabled val="1"/>
        </dgm:presLayoutVars>
      </dgm:prSet>
      <dgm:spPr/>
    </dgm:pt>
    <dgm:pt modelId="{6C4294A6-3664-4B06-B629-E11BFF81B018}" type="pres">
      <dgm:prSet presAssocID="{A47A4F74-B408-4160-BFB1-FE275EFF5A70}" presName="sp" presStyleCnt="0"/>
      <dgm:spPr/>
    </dgm:pt>
    <dgm:pt modelId="{53CDC323-D100-4ADF-9026-ECD480FBDE20}" type="pres">
      <dgm:prSet presAssocID="{64D83BF7-CD1F-4F2A-9A99-A7A284E0E82C}" presName="composite" presStyleCnt="0"/>
      <dgm:spPr/>
    </dgm:pt>
    <dgm:pt modelId="{C8F1ED47-0721-4CA6-B79E-0F9468D6E57D}" type="pres">
      <dgm:prSet presAssocID="{64D83BF7-CD1F-4F2A-9A99-A7A284E0E82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35DC3E31-9A69-47CD-AF01-6AEE4E3E143B}" type="pres">
      <dgm:prSet presAssocID="{64D83BF7-CD1F-4F2A-9A99-A7A284E0E82C}" presName="descendantText" presStyleLbl="alignAcc1" presStyleIdx="1" presStyleCnt="4">
        <dgm:presLayoutVars>
          <dgm:bulletEnabled val="1"/>
        </dgm:presLayoutVars>
      </dgm:prSet>
      <dgm:spPr/>
    </dgm:pt>
    <dgm:pt modelId="{535BB37E-7E77-4648-A6C2-8E6773FEE86F}" type="pres">
      <dgm:prSet presAssocID="{5B2D6732-2092-4C97-8E27-60E468C8380D}" presName="sp" presStyleCnt="0"/>
      <dgm:spPr/>
    </dgm:pt>
    <dgm:pt modelId="{44FDE887-198F-4258-87FC-1982A9BE0024}" type="pres">
      <dgm:prSet presAssocID="{7DE1EF10-68A3-44B0-A55E-173EE74C8101}" presName="composite" presStyleCnt="0"/>
      <dgm:spPr/>
    </dgm:pt>
    <dgm:pt modelId="{18BDD81A-E162-4736-9787-CF5024FB245D}" type="pres">
      <dgm:prSet presAssocID="{7DE1EF10-68A3-44B0-A55E-173EE74C8101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96ED6941-9E06-404C-80BC-91E40C1157D3}" type="pres">
      <dgm:prSet presAssocID="{7DE1EF10-68A3-44B0-A55E-173EE74C8101}" presName="descendantText" presStyleLbl="alignAcc1" presStyleIdx="2" presStyleCnt="4">
        <dgm:presLayoutVars>
          <dgm:bulletEnabled val="1"/>
        </dgm:presLayoutVars>
      </dgm:prSet>
      <dgm:spPr/>
    </dgm:pt>
    <dgm:pt modelId="{D0D6C25C-CBBB-4841-BB0E-3725EC7A5923}" type="pres">
      <dgm:prSet presAssocID="{69563EB6-41E5-4EB9-A49F-1CDF3F990A9F}" presName="sp" presStyleCnt="0"/>
      <dgm:spPr/>
    </dgm:pt>
    <dgm:pt modelId="{880032B7-9E3B-4820-86DE-9843F722E95A}" type="pres">
      <dgm:prSet presAssocID="{FF58594B-6093-425C-901D-4F80F2D011F7}" presName="composite" presStyleCnt="0"/>
      <dgm:spPr/>
    </dgm:pt>
    <dgm:pt modelId="{E2B97345-6B63-47F9-9D54-DB305C21A816}" type="pres">
      <dgm:prSet presAssocID="{FF58594B-6093-425C-901D-4F80F2D011F7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29EEA1B6-92C6-4ADA-BD1E-40C4E534EF21}" type="pres">
      <dgm:prSet presAssocID="{FF58594B-6093-425C-901D-4F80F2D011F7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17501E12-22E3-459A-B699-4D0A248AF95F}" type="presOf" srcId="{3305E867-BACF-42A1-AF7D-E2D987FBC066}" destId="{29EEA1B6-92C6-4ADA-BD1E-40C4E534EF21}" srcOrd="0" destOrd="0" presId="urn:microsoft.com/office/officeart/2005/8/layout/chevron2"/>
    <dgm:cxn modelId="{337D9115-7C8D-4460-90FA-8369566C1337}" srcId="{25EF746F-3E60-4F36-9243-D498CC28D89E}" destId="{FF58594B-6093-425C-901D-4F80F2D011F7}" srcOrd="3" destOrd="0" parTransId="{50698592-6E7E-48AF-8AB0-05C2AEAD3885}" sibTransId="{10675014-5BF9-4C7F-AF27-FD98C716959A}"/>
    <dgm:cxn modelId="{FE41261C-7A71-4FB5-882B-56A0B8676E3E}" srcId="{25EF746F-3E60-4F36-9243-D498CC28D89E}" destId="{64D83BF7-CD1F-4F2A-9A99-A7A284E0E82C}" srcOrd="1" destOrd="0" parTransId="{3C52C2C8-DA73-4921-B783-6F8D04688E8F}" sibTransId="{5B2D6732-2092-4C97-8E27-60E468C8380D}"/>
    <dgm:cxn modelId="{25F7D324-8790-49F4-8025-7CB59DF32B78}" srcId="{FF58594B-6093-425C-901D-4F80F2D011F7}" destId="{3305E867-BACF-42A1-AF7D-E2D987FBC066}" srcOrd="0" destOrd="0" parTransId="{CAD0A8A2-D722-40F5-B43F-6A4B4A9310A3}" sibTransId="{35079A8F-8B6D-4D71-A581-E847F382CAD0}"/>
    <dgm:cxn modelId="{E632D629-CA84-48C3-9A95-828191168F64}" srcId="{64D83BF7-CD1F-4F2A-9A99-A7A284E0E82C}" destId="{821FEF9D-AECA-4F1F-9072-17209A1F88AD}" srcOrd="0" destOrd="0" parTransId="{3A151029-B1BC-45C4-BE5E-9CC9DDC97179}" sibTransId="{19A8852C-15DA-413F-AD25-2D4ED2112EBB}"/>
    <dgm:cxn modelId="{DCA4812D-361A-419F-8AF1-C37102C78642}" type="presOf" srcId="{FF58594B-6093-425C-901D-4F80F2D011F7}" destId="{E2B97345-6B63-47F9-9D54-DB305C21A816}" srcOrd="0" destOrd="0" presId="urn:microsoft.com/office/officeart/2005/8/layout/chevron2"/>
    <dgm:cxn modelId="{043F373A-B0AB-4F85-9B28-6CE7612CDDB1}" type="presOf" srcId="{4EA4C8A5-4FA8-4541-8CF5-CC00AD7BCA91}" destId="{E767DBA6-E35D-49A7-89FE-69EEF9A9075B}" srcOrd="0" destOrd="0" presId="urn:microsoft.com/office/officeart/2005/8/layout/chevron2"/>
    <dgm:cxn modelId="{79FCF45F-7D29-4BB9-B1FD-962567FC6752}" srcId="{25EF746F-3E60-4F36-9243-D498CC28D89E}" destId="{7DE1EF10-68A3-44B0-A55E-173EE74C8101}" srcOrd="2" destOrd="0" parTransId="{7D90F462-EF90-4BB7-8CF8-9D9FE0E22413}" sibTransId="{69563EB6-41E5-4EB9-A49F-1CDF3F990A9F}"/>
    <dgm:cxn modelId="{B74DB273-29EF-4B3E-86EF-63053B071047}" type="presOf" srcId="{64D83BF7-CD1F-4F2A-9A99-A7A284E0E82C}" destId="{C8F1ED47-0721-4CA6-B79E-0F9468D6E57D}" srcOrd="0" destOrd="0" presId="urn:microsoft.com/office/officeart/2005/8/layout/chevron2"/>
    <dgm:cxn modelId="{C0987480-8EF4-4BA9-9E42-C02DE4C32670}" type="presOf" srcId="{7DE1EF10-68A3-44B0-A55E-173EE74C8101}" destId="{18BDD81A-E162-4736-9787-CF5024FB245D}" srcOrd="0" destOrd="0" presId="urn:microsoft.com/office/officeart/2005/8/layout/chevron2"/>
    <dgm:cxn modelId="{DF627A89-1B79-45E4-B0BF-9F2EE57C8807}" type="presOf" srcId="{821FEF9D-AECA-4F1F-9072-17209A1F88AD}" destId="{35DC3E31-9A69-47CD-AF01-6AEE4E3E143B}" srcOrd="0" destOrd="0" presId="urn:microsoft.com/office/officeart/2005/8/layout/chevron2"/>
    <dgm:cxn modelId="{079FAB96-B2DB-440C-BE4B-CF205E5AD186}" type="presOf" srcId="{B8D999FD-5816-40D6-B014-7A38DE5C7B31}" destId="{96ED6941-9E06-404C-80BC-91E40C1157D3}" srcOrd="0" destOrd="0" presId="urn:microsoft.com/office/officeart/2005/8/layout/chevron2"/>
    <dgm:cxn modelId="{8AF2BC9E-897B-4C38-96FF-CF4C6EE394CC}" type="presOf" srcId="{29349421-ED9F-42ED-8E07-6CB8911C26CC}" destId="{634FEA2E-93DA-4B69-9C97-2D03A36DD791}" srcOrd="0" destOrd="0" presId="urn:microsoft.com/office/officeart/2005/8/layout/chevron2"/>
    <dgm:cxn modelId="{FAEE98AC-D43E-4A6A-8D55-D023B93BC4B6}" type="presOf" srcId="{25EF746F-3E60-4F36-9243-D498CC28D89E}" destId="{DFE17858-BBF9-478F-A7E4-620B0A0C7064}" srcOrd="0" destOrd="0" presId="urn:microsoft.com/office/officeart/2005/8/layout/chevron2"/>
    <dgm:cxn modelId="{B6BC31B2-2BA6-473B-B92F-14B976AEFBAD}" srcId="{29349421-ED9F-42ED-8E07-6CB8911C26CC}" destId="{4EA4C8A5-4FA8-4541-8CF5-CC00AD7BCA91}" srcOrd="0" destOrd="0" parTransId="{EF7C23E3-AF42-4A22-BE9B-E25B605B6CF5}" sibTransId="{139D185E-D04B-4807-99D1-8748CA9995BE}"/>
    <dgm:cxn modelId="{AA254BDE-2130-4F48-AF7C-6A0B649DC53E}" srcId="{7DE1EF10-68A3-44B0-A55E-173EE74C8101}" destId="{B8D999FD-5816-40D6-B014-7A38DE5C7B31}" srcOrd="0" destOrd="0" parTransId="{8D416C74-AE96-4F05-A3A3-91C1E8F1C0CA}" sibTransId="{51854AC5-4481-4B35-ADF4-A711FD64EC26}"/>
    <dgm:cxn modelId="{06511BFA-E3DA-4925-8ED8-89FA9F86B7B6}" srcId="{25EF746F-3E60-4F36-9243-D498CC28D89E}" destId="{29349421-ED9F-42ED-8E07-6CB8911C26CC}" srcOrd="0" destOrd="0" parTransId="{5D76225B-0D1F-45B1-9BF7-FFCC5BDD39E3}" sibTransId="{A47A4F74-B408-4160-BFB1-FE275EFF5A70}"/>
    <dgm:cxn modelId="{D8C38915-C741-4312-B076-FB66CA65B58D}" type="presParOf" srcId="{DFE17858-BBF9-478F-A7E4-620B0A0C7064}" destId="{623F6A4C-8441-4F08-B3BA-521D54BD02AE}" srcOrd="0" destOrd="0" presId="urn:microsoft.com/office/officeart/2005/8/layout/chevron2"/>
    <dgm:cxn modelId="{C78148CE-4908-4F28-B7AB-C7280478219A}" type="presParOf" srcId="{623F6A4C-8441-4F08-B3BA-521D54BD02AE}" destId="{634FEA2E-93DA-4B69-9C97-2D03A36DD791}" srcOrd="0" destOrd="0" presId="urn:microsoft.com/office/officeart/2005/8/layout/chevron2"/>
    <dgm:cxn modelId="{CC74DBAC-FACA-427F-8B3C-ED1E8A381600}" type="presParOf" srcId="{623F6A4C-8441-4F08-B3BA-521D54BD02AE}" destId="{E767DBA6-E35D-49A7-89FE-69EEF9A9075B}" srcOrd="1" destOrd="0" presId="urn:microsoft.com/office/officeart/2005/8/layout/chevron2"/>
    <dgm:cxn modelId="{E67711AA-A18E-4FD6-BAE8-8DC53D5067C3}" type="presParOf" srcId="{DFE17858-BBF9-478F-A7E4-620B0A0C7064}" destId="{6C4294A6-3664-4B06-B629-E11BFF81B018}" srcOrd="1" destOrd="0" presId="urn:microsoft.com/office/officeart/2005/8/layout/chevron2"/>
    <dgm:cxn modelId="{D7D1DCBA-E00B-463D-8CB2-BC5FCED43BB2}" type="presParOf" srcId="{DFE17858-BBF9-478F-A7E4-620B0A0C7064}" destId="{53CDC323-D100-4ADF-9026-ECD480FBDE20}" srcOrd="2" destOrd="0" presId="urn:microsoft.com/office/officeart/2005/8/layout/chevron2"/>
    <dgm:cxn modelId="{6B907897-3542-4396-A98D-7207A98F3B68}" type="presParOf" srcId="{53CDC323-D100-4ADF-9026-ECD480FBDE20}" destId="{C8F1ED47-0721-4CA6-B79E-0F9468D6E57D}" srcOrd="0" destOrd="0" presId="urn:microsoft.com/office/officeart/2005/8/layout/chevron2"/>
    <dgm:cxn modelId="{F5F547B5-46DB-4C32-AEE2-62854AC0BE3F}" type="presParOf" srcId="{53CDC323-D100-4ADF-9026-ECD480FBDE20}" destId="{35DC3E31-9A69-47CD-AF01-6AEE4E3E143B}" srcOrd="1" destOrd="0" presId="urn:microsoft.com/office/officeart/2005/8/layout/chevron2"/>
    <dgm:cxn modelId="{E1CC5E93-2080-4A18-A992-36F07AB5A308}" type="presParOf" srcId="{DFE17858-BBF9-478F-A7E4-620B0A0C7064}" destId="{535BB37E-7E77-4648-A6C2-8E6773FEE86F}" srcOrd="3" destOrd="0" presId="urn:microsoft.com/office/officeart/2005/8/layout/chevron2"/>
    <dgm:cxn modelId="{5CB1742E-83FD-416F-A81A-89A7CABD2292}" type="presParOf" srcId="{DFE17858-BBF9-478F-A7E4-620B0A0C7064}" destId="{44FDE887-198F-4258-87FC-1982A9BE0024}" srcOrd="4" destOrd="0" presId="urn:microsoft.com/office/officeart/2005/8/layout/chevron2"/>
    <dgm:cxn modelId="{27217F83-0EA3-46C5-8538-529AF3A72A03}" type="presParOf" srcId="{44FDE887-198F-4258-87FC-1982A9BE0024}" destId="{18BDD81A-E162-4736-9787-CF5024FB245D}" srcOrd="0" destOrd="0" presId="urn:microsoft.com/office/officeart/2005/8/layout/chevron2"/>
    <dgm:cxn modelId="{19B86859-CD37-4880-BA77-4C2FC77295FB}" type="presParOf" srcId="{44FDE887-198F-4258-87FC-1982A9BE0024}" destId="{96ED6941-9E06-404C-80BC-91E40C1157D3}" srcOrd="1" destOrd="0" presId="urn:microsoft.com/office/officeart/2005/8/layout/chevron2"/>
    <dgm:cxn modelId="{D965F106-CF40-411E-9C12-DDB02CA13118}" type="presParOf" srcId="{DFE17858-BBF9-478F-A7E4-620B0A0C7064}" destId="{D0D6C25C-CBBB-4841-BB0E-3725EC7A5923}" srcOrd="5" destOrd="0" presId="urn:microsoft.com/office/officeart/2005/8/layout/chevron2"/>
    <dgm:cxn modelId="{2AAA6C5F-B713-44B9-88CB-007D9535CE08}" type="presParOf" srcId="{DFE17858-BBF9-478F-A7E4-620B0A0C7064}" destId="{880032B7-9E3B-4820-86DE-9843F722E95A}" srcOrd="6" destOrd="0" presId="urn:microsoft.com/office/officeart/2005/8/layout/chevron2"/>
    <dgm:cxn modelId="{928CB376-0D58-46BB-9198-0529721C1F1A}" type="presParOf" srcId="{880032B7-9E3B-4820-86DE-9843F722E95A}" destId="{E2B97345-6B63-47F9-9D54-DB305C21A816}" srcOrd="0" destOrd="0" presId="urn:microsoft.com/office/officeart/2005/8/layout/chevron2"/>
    <dgm:cxn modelId="{7458E628-B694-42DD-BC66-DEAEEA0B5CC3}" type="presParOf" srcId="{880032B7-9E3B-4820-86DE-9843F722E95A}" destId="{29EEA1B6-92C6-4ADA-BD1E-40C4E534EF2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8B1144-DA48-48B5-B067-03515C9F5D1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900E2D-E0EE-4BCC-817E-2928D09200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Generative AI (ChatGPT, Grammarly) is reshaping translation practice and education</a:t>
          </a:r>
        </a:p>
      </dgm:t>
    </dgm:pt>
    <dgm:pt modelId="{419CC1EC-4B8C-4B71-8BC7-462DD3E130B4}" type="parTrans" cxnId="{CAA0EA6B-329F-4AD9-A3E3-9D5FA0DCF948}">
      <dgm:prSet/>
      <dgm:spPr/>
      <dgm:t>
        <a:bodyPr/>
        <a:lstStyle/>
        <a:p>
          <a:endParaRPr lang="en-US" sz="2400"/>
        </a:p>
      </dgm:t>
    </dgm:pt>
    <dgm:pt modelId="{56A7CFE1-1037-44D8-9051-B520238A69DA}" type="sibTrans" cxnId="{CAA0EA6B-329F-4AD9-A3E3-9D5FA0DCF948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18783723-B868-4BF5-8DC5-A6AB67D6435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Many translation programmes remain teacher-centred, with limited AI integration</a:t>
          </a:r>
        </a:p>
      </dgm:t>
    </dgm:pt>
    <dgm:pt modelId="{49C75534-A903-4494-8B32-84AA5808DD49}" type="parTrans" cxnId="{09EDF4ED-CC0F-43B8-92B7-FFAF3F6ACB8A}">
      <dgm:prSet/>
      <dgm:spPr/>
      <dgm:t>
        <a:bodyPr/>
        <a:lstStyle/>
        <a:p>
          <a:endParaRPr lang="en-US" sz="2400"/>
        </a:p>
      </dgm:t>
    </dgm:pt>
    <dgm:pt modelId="{5E2A07EE-E9A5-4D6A-A8C9-EEBD23355A5F}" type="sibTrans" cxnId="{09EDF4ED-CC0F-43B8-92B7-FFAF3F6ACB8A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1BA86BF2-C0EF-43E6-9729-6E9ACAF379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Vietnamese EFL learners rely heavily on formal classroom instruction</a:t>
          </a:r>
        </a:p>
      </dgm:t>
    </dgm:pt>
    <dgm:pt modelId="{EE106313-D399-46FB-B9F4-E5458660D9BC}" type="parTrans" cxnId="{77FF9673-EA79-4A70-838A-DBFE3BF70E37}">
      <dgm:prSet/>
      <dgm:spPr/>
      <dgm:t>
        <a:bodyPr/>
        <a:lstStyle/>
        <a:p>
          <a:endParaRPr lang="en-US" sz="2400"/>
        </a:p>
      </dgm:t>
    </dgm:pt>
    <dgm:pt modelId="{27311CD8-B813-45B6-994B-0DD675FE0E6A}" type="sibTrans" cxnId="{77FF9673-EA79-4A70-838A-DBFE3BF70E37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9AC9D46B-B720-4C20-B256-1004DCCD31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HUFLIT students use AI in translation courses, but their perceptions remain unexamined</a:t>
          </a:r>
        </a:p>
      </dgm:t>
    </dgm:pt>
    <dgm:pt modelId="{8CAA5D65-510A-437B-AEC5-4A3040048054}" type="parTrans" cxnId="{9BE28AB2-A5CB-4E3E-97E5-0D47EA0A6BD2}">
      <dgm:prSet/>
      <dgm:spPr/>
      <dgm:t>
        <a:bodyPr/>
        <a:lstStyle/>
        <a:p>
          <a:endParaRPr lang="en-US" sz="2400"/>
        </a:p>
      </dgm:t>
    </dgm:pt>
    <dgm:pt modelId="{B750387B-20DE-4BF8-A23E-7EEEAD1AB558}" type="sibTrans" cxnId="{9BE28AB2-A5CB-4E3E-97E5-0D47EA0A6BD2}">
      <dgm:prSet/>
      <dgm:spPr/>
      <dgm:t>
        <a:bodyPr/>
        <a:lstStyle/>
        <a:p>
          <a:endParaRPr lang="en-US" sz="2400"/>
        </a:p>
      </dgm:t>
    </dgm:pt>
    <dgm:pt modelId="{EFB4BD33-C85F-4B24-8C39-DAFBB96298DF}" type="pres">
      <dgm:prSet presAssocID="{928B1144-DA48-48B5-B067-03515C9F5D1B}" presName="root" presStyleCnt="0">
        <dgm:presLayoutVars>
          <dgm:dir/>
          <dgm:resizeHandles val="exact"/>
        </dgm:presLayoutVars>
      </dgm:prSet>
      <dgm:spPr/>
    </dgm:pt>
    <dgm:pt modelId="{8470CEBB-BD58-4790-A5F8-AC51F7EF6D35}" type="pres">
      <dgm:prSet presAssocID="{928B1144-DA48-48B5-B067-03515C9F5D1B}" presName="container" presStyleCnt="0">
        <dgm:presLayoutVars>
          <dgm:dir/>
          <dgm:resizeHandles val="exact"/>
        </dgm:presLayoutVars>
      </dgm:prSet>
      <dgm:spPr/>
    </dgm:pt>
    <dgm:pt modelId="{2242D552-F941-4A58-AD3B-870E8A4D2255}" type="pres">
      <dgm:prSet presAssocID="{81900E2D-E0EE-4BCC-817E-2928D092008F}" presName="compNode" presStyleCnt="0"/>
      <dgm:spPr/>
    </dgm:pt>
    <dgm:pt modelId="{04C08015-5416-4CBE-B572-91354F3CDE55}" type="pres">
      <dgm:prSet presAssocID="{81900E2D-E0EE-4BCC-817E-2928D092008F}" presName="iconBgRect" presStyleLbl="bgShp" presStyleIdx="0" presStyleCnt="4"/>
      <dgm:spPr/>
    </dgm:pt>
    <dgm:pt modelId="{CB6D1F7A-C6BA-4F33-A93E-56B0E43F3CCC}" type="pres">
      <dgm:prSet presAssocID="{81900E2D-E0EE-4BCC-817E-2928D092008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087A9382-5F87-4646-80B7-4095245E55E3}" type="pres">
      <dgm:prSet presAssocID="{81900E2D-E0EE-4BCC-817E-2928D092008F}" presName="spaceRect" presStyleCnt="0"/>
      <dgm:spPr/>
    </dgm:pt>
    <dgm:pt modelId="{47E49507-2F7D-4687-B86B-00B2FBDF456E}" type="pres">
      <dgm:prSet presAssocID="{81900E2D-E0EE-4BCC-817E-2928D092008F}" presName="textRect" presStyleLbl="revTx" presStyleIdx="0" presStyleCnt="4">
        <dgm:presLayoutVars>
          <dgm:chMax val="1"/>
          <dgm:chPref val="1"/>
        </dgm:presLayoutVars>
      </dgm:prSet>
      <dgm:spPr/>
    </dgm:pt>
    <dgm:pt modelId="{9A301DF8-2226-4FB0-B1FC-424B4A74DD41}" type="pres">
      <dgm:prSet presAssocID="{56A7CFE1-1037-44D8-9051-B520238A69DA}" presName="sibTrans" presStyleLbl="sibTrans2D1" presStyleIdx="0" presStyleCnt="0"/>
      <dgm:spPr/>
    </dgm:pt>
    <dgm:pt modelId="{1AD85686-B165-478C-9AFD-3492451E0FA3}" type="pres">
      <dgm:prSet presAssocID="{18783723-B868-4BF5-8DC5-A6AB67D6435A}" presName="compNode" presStyleCnt="0"/>
      <dgm:spPr/>
    </dgm:pt>
    <dgm:pt modelId="{6702E882-BE99-44E1-BD78-3CEA3A2E5A7F}" type="pres">
      <dgm:prSet presAssocID="{18783723-B868-4BF5-8DC5-A6AB67D6435A}" presName="iconBgRect" presStyleLbl="bgShp" presStyleIdx="1" presStyleCnt="4"/>
      <dgm:spPr/>
    </dgm:pt>
    <dgm:pt modelId="{E7210AC7-9A3C-4155-AB9E-717200745222}" type="pres">
      <dgm:prSet presAssocID="{18783723-B868-4BF5-8DC5-A6AB67D6435A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5E865A8-6A6D-41AC-89CE-72E130FB41F8}" type="pres">
      <dgm:prSet presAssocID="{18783723-B868-4BF5-8DC5-A6AB67D6435A}" presName="spaceRect" presStyleCnt="0"/>
      <dgm:spPr/>
    </dgm:pt>
    <dgm:pt modelId="{754F7821-E796-41BF-85DD-63EDAE14D63C}" type="pres">
      <dgm:prSet presAssocID="{18783723-B868-4BF5-8DC5-A6AB67D6435A}" presName="textRect" presStyleLbl="revTx" presStyleIdx="1" presStyleCnt="4">
        <dgm:presLayoutVars>
          <dgm:chMax val="1"/>
          <dgm:chPref val="1"/>
        </dgm:presLayoutVars>
      </dgm:prSet>
      <dgm:spPr/>
    </dgm:pt>
    <dgm:pt modelId="{A3286DFF-4E5A-45E7-9CDA-EB9B35B8D1C0}" type="pres">
      <dgm:prSet presAssocID="{5E2A07EE-E9A5-4D6A-A8C9-EEBD23355A5F}" presName="sibTrans" presStyleLbl="sibTrans2D1" presStyleIdx="0" presStyleCnt="0"/>
      <dgm:spPr/>
    </dgm:pt>
    <dgm:pt modelId="{62B18DA6-E195-4A42-A82F-623ED870F696}" type="pres">
      <dgm:prSet presAssocID="{1BA86BF2-C0EF-43E6-9729-6E9ACAF379D2}" presName="compNode" presStyleCnt="0"/>
      <dgm:spPr/>
    </dgm:pt>
    <dgm:pt modelId="{660341F5-852F-4F75-89B6-2354D7272237}" type="pres">
      <dgm:prSet presAssocID="{1BA86BF2-C0EF-43E6-9729-6E9ACAF379D2}" presName="iconBgRect" presStyleLbl="bgShp" presStyleIdx="2" presStyleCnt="4"/>
      <dgm:spPr/>
    </dgm:pt>
    <dgm:pt modelId="{FD29B935-3CAC-45B2-8012-C73FB97E9571}" type="pres">
      <dgm:prSet presAssocID="{1BA86BF2-C0EF-43E6-9729-6E9ACAF379D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9DC6358C-116C-4AAD-A79A-214719DD7425}" type="pres">
      <dgm:prSet presAssocID="{1BA86BF2-C0EF-43E6-9729-6E9ACAF379D2}" presName="spaceRect" presStyleCnt="0"/>
      <dgm:spPr/>
    </dgm:pt>
    <dgm:pt modelId="{0BA11661-8000-4F84-AD19-8545DC9B90C5}" type="pres">
      <dgm:prSet presAssocID="{1BA86BF2-C0EF-43E6-9729-6E9ACAF379D2}" presName="textRect" presStyleLbl="revTx" presStyleIdx="2" presStyleCnt="4">
        <dgm:presLayoutVars>
          <dgm:chMax val="1"/>
          <dgm:chPref val="1"/>
        </dgm:presLayoutVars>
      </dgm:prSet>
      <dgm:spPr/>
    </dgm:pt>
    <dgm:pt modelId="{ACFC977C-0651-45AE-BE9B-9C2EBEAD57A8}" type="pres">
      <dgm:prSet presAssocID="{27311CD8-B813-45B6-994B-0DD675FE0E6A}" presName="sibTrans" presStyleLbl="sibTrans2D1" presStyleIdx="0" presStyleCnt="0"/>
      <dgm:spPr/>
    </dgm:pt>
    <dgm:pt modelId="{A9B05DEF-92B6-43A1-B49E-8981EE4E6955}" type="pres">
      <dgm:prSet presAssocID="{9AC9D46B-B720-4C20-B256-1004DCCD31EB}" presName="compNode" presStyleCnt="0"/>
      <dgm:spPr/>
    </dgm:pt>
    <dgm:pt modelId="{452CFF03-A082-491F-BA1C-C20527CA184F}" type="pres">
      <dgm:prSet presAssocID="{9AC9D46B-B720-4C20-B256-1004DCCD31EB}" presName="iconBgRect" presStyleLbl="bgShp" presStyleIdx="3" presStyleCnt="4"/>
      <dgm:spPr/>
    </dgm:pt>
    <dgm:pt modelId="{6407CEF9-1FB4-4664-96BA-8CF9CDFB79B1}" type="pres">
      <dgm:prSet presAssocID="{9AC9D46B-B720-4C20-B256-1004DCCD31E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7EA39E2-9738-4785-B1AA-B7CC65A84BC1}" type="pres">
      <dgm:prSet presAssocID="{9AC9D46B-B720-4C20-B256-1004DCCD31EB}" presName="spaceRect" presStyleCnt="0"/>
      <dgm:spPr/>
    </dgm:pt>
    <dgm:pt modelId="{0CAAC8AA-8EE1-4B94-8A6E-249D1C337360}" type="pres">
      <dgm:prSet presAssocID="{9AC9D46B-B720-4C20-B256-1004DCCD31E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EED6E3E-FD1F-413F-B0A6-0280274E0401}" type="presOf" srcId="{1BA86BF2-C0EF-43E6-9729-6E9ACAF379D2}" destId="{0BA11661-8000-4F84-AD19-8545DC9B90C5}" srcOrd="0" destOrd="0" presId="urn:microsoft.com/office/officeart/2018/2/layout/IconCircleList"/>
    <dgm:cxn modelId="{CAA0EA6B-329F-4AD9-A3E3-9D5FA0DCF948}" srcId="{928B1144-DA48-48B5-B067-03515C9F5D1B}" destId="{81900E2D-E0EE-4BCC-817E-2928D092008F}" srcOrd="0" destOrd="0" parTransId="{419CC1EC-4B8C-4B71-8BC7-462DD3E130B4}" sibTransId="{56A7CFE1-1037-44D8-9051-B520238A69DA}"/>
    <dgm:cxn modelId="{77FF9673-EA79-4A70-838A-DBFE3BF70E37}" srcId="{928B1144-DA48-48B5-B067-03515C9F5D1B}" destId="{1BA86BF2-C0EF-43E6-9729-6E9ACAF379D2}" srcOrd="2" destOrd="0" parTransId="{EE106313-D399-46FB-B9F4-E5458660D9BC}" sibTransId="{27311CD8-B813-45B6-994B-0DD675FE0E6A}"/>
    <dgm:cxn modelId="{D95D1F86-FC2A-47E1-B62A-EE97F123400F}" type="presOf" srcId="{5E2A07EE-E9A5-4D6A-A8C9-EEBD23355A5F}" destId="{A3286DFF-4E5A-45E7-9CDA-EB9B35B8D1C0}" srcOrd="0" destOrd="0" presId="urn:microsoft.com/office/officeart/2018/2/layout/IconCircleList"/>
    <dgm:cxn modelId="{F1E6C686-A326-4A50-B737-A6582CCAC957}" type="presOf" srcId="{9AC9D46B-B720-4C20-B256-1004DCCD31EB}" destId="{0CAAC8AA-8EE1-4B94-8A6E-249D1C337360}" srcOrd="0" destOrd="0" presId="urn:microsoft.com/office/officeart/2018/2/layout/IconCircleList"/>
    <dgm:cxn modelId="{D18DA4AA-1F14-4695-9C85-268E66106F6C}" type="presOf" srcId="{81900E2D-E0EE-4BCC-817E-2928D092008F}" destId="{47E49507-2F7D-4687-B86B-00B2FBDF456E}" srcOrd="0" destOrd="0" presId="urn:microsoft.com/office/officeart/2018/2/layout/IconCircleList"/>
    <dgm:cxn modelId="{9BE28AB2-A5CB-4E3E-97E5-0D47EA0A6BD2}" srcId="{928B1144-DA48-48B5-B067-03515C9F5D1B}" destId="{9AC9D46B-B720-4C20-B256-1004DCCD31EB}" srcOrd="3" destOrd="0" parTransId="{8CAA5D65-510A-437B-AEC5-4A3040048054}" sibTransId="{B750387B-20DE-4BF8-A23E-7EEEAD1AB558}"/>
    <dgm:cxn modelId="{DC1FA4C3-FFD9-4AF8-ADCF-FB75FD17B94F}" type="presOf" srcId="{18783723-B868-4BF5-8DC5-A6AB67D6435A}" destId="{754F7821-E796-41BF-85DD-63EDAE14D63C}" srcOrd="0" destOrd="0" presId="urn:microsoft.com/office/officeart/2018/2/layout/IconCircleList"/>
    <dgm:cxn modelId="{20CD3DD9-5451-4889-A5E2-E470414192F6}" type="presOf" srcId="{27311CD8-B813-45B6-994B-0DD675FE0E6A}" destId="{ACFC977C-0651-45AE-BE9B-9C2EBEAD57A8}" srcOrd="0" destOrd="0" presId="urn:microsoft.com/office/officeart/2018/2/layout/IconCircleList"/>
    <dgm:cxn modelId="{F747A7EC-80C2-4BE0-8480-F9F1B9A79F6D}" type="presOf" srcId="{928B1144-DA48-48B5-B067-03515C9F5D1B}" destId="{EFB4BD33-C85F-4B24-8C39-DAFBB96298DF}" srcOrd="0" destOrd="0" presId="urn:microsoft.com/office/officeart/2018/2/layout/IconCircleList"/>
    <dgm:cxn modelId="{09EDF4ED-CC0F-43B8-92B7-FFAF3F6ACB8A}" srcId="{928B1144-DA48-48B5-B067-03515C9F5D1B}" destId="{18783723-B868-4BF5-8DC5-A6AB67D6435A}" srcOrd="1" destOrd="0" parTransId="{49C75534-A903-4494-8B32-84AA5808DD49}" sibTransId="{5E2A07EE-E9A5-4D6A-A8C9-EEBD23355A5F}"/>
    <dgm:cxn modelId="{A1ABB4F7-E62E-4139-A96B-E12A1E2BFEFD}" type="presOf" srcId="{56A7CFE1-1037-44D8-9051-B520238A69DA}" destId="{9A301DF8-2226-4FB0-B1FC-424B4A74DD41}" srcOrd="0" destOrd="0" presId="urn:microsoft.com/office/officeart/2018/2/layout/IconCircleList"/>
    <dgm:cxn modelId="{930E0C75-305D-47F1-A39C-1CDD990DD5E6}" type="presParOf" srcId="{EFB4BD33-C85F-4B24-8C39-DAFBB96298DF}" destId="{8470CEBB-BD58-4790-A5F8-AC51F7EF6D35}" srcOrd="0" destOrd="0" presId="urn:microsoft.com/office/officeart/2018/2/layout/IconCircleList"/>
    <dgm:cxn modelId="{6CEF7E6F-085A-4183-8AAE-6DC40E177705}" type="presParOf" srcId="{8470CEBB-BD58-4790-A5F8-AC51F7EF6D35}" destId="{2242D552-F941-4A58-AD3B-870E8A4D2255}" srcOrd="0" destOrd="0" presId="urn:microsoft.com/office/officeart/2018/2/layout/IconCircleList"/>
    <dgm:cxn modelId="{D70A339B-444A-4A67-AED1-AC4F693C8C81}" type="presParOf" srcId="{2242D552-F941-4A58-AD3B-870E8A4D2255}" destId="{04C08015-5416-4CBE-B572-91354F3CDE55}" srcOrd="0" destOrd="0" presId="urn:microsoft.com/office/officeart/2018/2/layout/IconCircleList"/>
    <dgm:cxn modelId="{A2593605-6F87-4EF4-86C2-0587E3294B1D}" type="presParOf" srcId="{2242D552-F941-4A58-AD3B-870E8A4D2255}" destId="{CB6D1F7A-C6BA-4F33-A93E-56B0E43F3CCC}" srcOrd="1" destOrd="0" presId="urn:microsoft.com/office/officeart/2018/2/layout/IconCircleList"/>
    <dgm:cxn modelId="{2D7C2971-8544-4F1B-8C60-A7D18B9FE170}" type="presParOf" srcId="{2242D552-F941-4A58-AD3B-870E8A4D2255}" destId="{087A9382-5F87-4646-80B7-4095245E55E3}" srcOrd="2" destOrd="0" presId="urn:microsoft.com/office/officeart/2018/2/layout/IconCircleList"/>
    <dgm:cxn modelId="{4AF4BA55-168C-4BF2-AC5C-47EA81E594E1}" type="presParOf" srcId="{2242D552-F941-4A58-AD3B-870E8A4D2255}" destId="{47E49507-2F7D-4687-B86B-00B2FBDF456E}" srcOrd="3" destOrd="0" presId="urn:microsoft.com/office/officeart/2018/2/layout/IconCircleList"/>
    <dgm:cxn modelId="{9743BEC3-30E7-4F69-B992-10BC6DAE65D8}" type="presParOf" srcId="{8470CEBB-BD58-4790-A5F8-AC51F7EF6D35}" destId="{9A301DF8-2226-4FB0-B1FC-424B4A74DD41}" srcOrd="1" destOrd="0" presId="urn:microsoft.com/office/officeart/2018/2/layout/IconCircleList"/>
    <dgm:cxn modelId="{83F8B044-3FA5-4FD2-A0DE-F1ABEDE8D87A}" type="presParOf" srcId="{8470CEBB-BD58-4790-A5F8-AC51F7EF6D35}" destId="{1AD85686-B165-478C-9AFD-3492451E0FA3}" srcOrd="2" destOrd="0" presId="urn:microsoft.com/office/officeart/2018/2/layout/IconCircleList"/>
    <dgm:cxn modelId="{77CE38D9-61EE-4697-89BC-9A488C70DD24}" type="presParOf" srcId="{1AD85686-B165-478C-9AFD-3492451E0FA3}" destId="{6702E882-BE99-44E1-BD78-3CEA3A2E5A7F}" srcOrd="0" destOrd="0" presId="urn:microsoft.com/office/officeart/2018/2/layout/IconCircleList"/>
    <dgm:cxn modelId="{7DF84B7F-0413-473E-966B-96FF1FB0207C}" type="presParOf" srcId="{1AD85686-B165-478C-9AFD-3492451E0FA3}" destId="{E7210AC7-9A3C-4155-AB9E-717200745222}" srcOrd="1" destOrd="0" presId="urn:microsoft.com/office/officeart/2018/2/layout/IconCircleList"/>
    <dgm:cxn modelId="{401E3923-6901-481B-9735-C657901DD1C2}" type="presParOf" srcId="{1AD85686-B165-478C-9AFD-3492451E0FA3}" destId="{95E865A8-6A6D-41AC-89CE-72E130FB41F8}" srcOrd="2" destOrd="0" presId="urn:microsoft.com/office/officeart/2018/2/layout/IconCircleList"/>
    <dgm:cxn modelId="{8B27721D-1677-4F6B-9D2C-1EE691720F29}" type="presParOf" srcId="{1AD85686-B165-478C-9AFD-3492451E0FA3}" destId="{754F7821-E796-41BF-85DD-63EDAE14D63C}" srcOrd="3" destOrd="0" presId="urn:microsoft.com/office/officeart/2018/2/layout/IconCircleList"/>
    <dgm:cxn modelId="{02476F9A-0429-4205-9D8E-61C1DA071D6D}" type="presParOf" srcId="{8470CEBB-BD58-4790-A5F8-AC51F7EF6D35}" destId="{A3286DFF-4E5A-45E7-9CDA-EB9B35B8D1C0}" srcOrd="3" destOrd="0" presId="urn:microsoft.com/office/officeart/2018/2/layout/IconCircleList"/>
    <dgm:cxn modelId="{03E93C7A-D440-4435-92F9-F3CCE06055E7}" type="presParOf" srcId="{8470CEBB-BD58-4790-A5F8-AC51F7EF6D35}" destId="{62B18DA6-E195-4A42-A82F-623ED870F696}" srcOrd="4" destOrd="0" presId="urn:microsoft.com/office/officeart/2018/2/layout/IconCircleList"/>
    <dgm:cxn modelId="{75441ED4-6E7B-4FEE-A6EE-31E8EF03A221}" type="presParOf" srcId="{62B18DA6-E195-4A42-A82F-623ED870F696}" destId="{660341F5-852F-4F75-89B6-2354D7272237}" srcOrd="0" destOrd="0" presId="urn:microsoft.com/office/officeart/2018/2/layout/IconCircleList"/>
    <dgm:cxn modelId="{EAF02279-0C50-44B3-A707-E47AC781C146}" type="presParOf" srcId="{62B18DA6-E195-4A42-A82F-623ED870F696}" destId="{FD29B935-3CAC-45B2-8012-C73FB97E9571}" srcOrd="1" destOrd="0" presId="urn:microsoft.com/office/officeart/2018/2/layout/IconCircleList"/>
    <dgm:cxn modelId="{85A1D025-698C-461A-AA1C-9D5D8312F620}" type="presParOf" srcId="{62B18DA6-E195-4A42-A82F-623ED870F696}" destId="{9DC6358C-116C-4AAD-A79A-214719DD7425}" srcOrd="2" destOrd="0" presId="urn:microsoft.com/office/officeart/2018/2/layout/IconCircleList"/>
    <dgm:cxn modelId="{B736A31C-5DED-4026-863D-98411F60C662}" type="presParOf" srcId="{62B18DA6-E195-4A42-A82F-623ED870F696}" destId="{0BA11661-8000-4F84-AD19-8545DC9B90C5}" srcOrd="3" destOrd="0" presId="urn:microsoft.com/office/officeart/2018/2/layout/IconCircleList"/>
    <dgm:cxn modelId="{24C6D5C4-992E-4F22-817A-A7EC317D20A6}" type="presParOf" srcId="{8470CEBB-BD58-4790-A5F8-AC51F7EF6D35}" destId="{ACFC977C-0651-45AE-BE9B-9C2EBEAD57A8}" srcOrd="5" destOrd="0" presId="urn:microsoft.com/office/officeart/2018/2/layout/IconCircleList"/>
    <dgm:cxn modelId="{2AF0FDEE-A24C-4575-B8A1-94F8A1AC28F2}" type="presParOf" srcId="{8470CEBB-BD58-4790-A5F8-AC51F7EF6D35}" destId="{A9B05DEF-92B6-43A1-B49E-8981EE4E6955}" srcOrd="6" destOrd="0" presId="urn:microsoft.com/office/officeart/2018/2/layout/IconCircleList"/>
    <dgm:cxn modelId="{3356413E-583D-44EE-8701-19D6EACCC9BC}" type="presParOf" srcId="{A9B05DEF-92B6-43A1-B49E-8981EE4E6955}" destId="{452CFF03-A082-491F-BA1C-C20527CA184F}" srcOrd="0" destOrd="0" presId="urn:microsoft.com/office/officeart/2018/2/layout/IconCircleList"/>
    <dgm:cxn modelId="{71767645-669D-4C2B-8C10-4E926DDD63CC}" type="presParOf" srcId="{A9B05DEF-92B6-43A1-B49E-8981EE4E6955}" destId="{6407CEF9-1FB4-4664-96BA-8CF9CDFB79B1}" srcOrd="1" destOrd="0" presId="urn:microsoft.com/office/officeart/2018/2/layout/IconCircleList"/>
    <dgm:cxn modelId="{65A0E47B-AEFD-4559-9ED4-9D9A649C4A2D}" type="presParOf" srcId="{A9B05DEF-92B6-43A1-B49E-8981EE4E6955}" destId="{E7EA39E2-9738-4785-B1AA-B7CC65A84BC1}" srcOrd="2" destOrd="0" presId="urn:microsoft.com/office/officeart/2018/2/layout/IconCircleList"/>
    <dgm:cxn modelId="{596BB078-9DDF-46E3-81B9-BE118BA476FD}" type="presParOf" srcId="{A9B05DEF-92B6-43A1-B49E-8981EE4E6955}" destId="{0CAAC8AA-8EE1-4B94-8A6E-249D1C33736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2E36D5-B808-428A-87AD-C43AA199852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6EADB58-D5BB-4D64-8B44-7FC3CD436D13}">
      <dgm:prSet custT="1"/>
      <dgm:spPr/>
      <dgm:t>
        <a:bodyPr/>
        <a:lstStyle/>
        <a:p>
          <a:r>
            <a:rPr lang="en-US" sz="2800"/>
            <a:t>Quantitative survey design</a:t>
          </a:r>
        </a:p>
      </dgm:t>
    </dgm:pt>
    <dgm:pt modelId="{B43C1CFF-7BB6-4BF8-AB4D-5B5F979B0919}" type="parTrans" cxnId="{46F609C4-77FF-4995-ADD9-D54D7A44369B}">
      <dgm:prSet/>
      <dgm:spPr/>
      <dgm:t>
        <a:bodyPr/>
        <a:lstStyle/>
        <a:p>
          <a:endParaRPr lang="en-US" sz="2400"/>
        </a:p>
      </dgm:t>
    </dgm:pt>
    <dgm:pt modelId="{70237E2E-A7CD-40C8-A4BB-B56216CA6050}" type="sibTrans" cxnId="{46F609C4-77FF-4995-ADD9-D54D7A44369B}">
      <dgm:prSet/>
      <dgm:spPr/>
      <dgm:t>
        <a:bodyPr/>
        <a:lstStyle/>
        <a:p>
          <a:endParaRPr lang="en-US" sz="2400"/>
        </a:p>
      </dgm:t>
    </dgm:pt>
    <dgm:pt modelId="{68F1E9F6-69B5-4EA7-B39F-9F44AD29A142}">
      <dgm:prSet custT="1"/>
      <dgm:spPr/>
      <dgm:t>
        <a:bodyPr/>
        <a:lstStyle/>
        <a:p>
          <a:r>
            <a:rPr lang="en-US" sz="2800"/>
            <a:t>Participants: HUFLIT English majors, Years 2–4, with translation coursework experience</a:t>
          </a:r>
        </a:p>
      </dgm:t>
    </dgm:pt>
    <dgm:pt modelId="{66155364-BFA7-470E-B2A5-0A2569103473}" type="parTrans" cxnId="{80F0A558-F104-4BBD-911A-465AC3D710C4}">
      <dgm:prSet/>
      <dgm:spPr/>
      <dgm:t>
        <a:bodyPr/>
        <a:lstStyle/>
        <a:p>
          <a:endParaRPr lang="en-US" sz="2400"/>
        </a:p>
      </dgm:t>
    </dgm:pt>
    <dgm:pt modelId="{2DA2A514-A322-4BA7-A1FC-F4C9D6D0D150}" type="sibTrans" cxnId="{80F0A558-F104-4BBD-911A-465AC3D710C4}">
      <dgm:prSet/>
      <dgm:spPr/>
      <dgm:t>
        <a:bodyPr/>
        <a:lstStyle/>
        <a:p>
          <a:endParaRPr lang="en-US" sz="2400"/>
        </a:p>
      </dgm:t>
    </dgm:pt>
    <dgm:pt modelId="{029309BE-AAA1-4E43-A893-577F5986C85A}">
      <dgm:prSet custT="1"/>
      <dgm:spPr/>
      <dgm:t>
        <a:bodyPr/>
        <a:lstStyle/>
        <a:p>
          <a:r>
            <a:rPr lang="en-US" sz="2800"/>
            <a:t>Instrument: 23 Likert-scale items across 5 constructs (PU, PEOU, TAI, SRL, CO)</a:t>
          </a:r>
        </a:p>
      </dgm:t>
    </dgm:pt>
    <dgm:pt modelId="{DB180290-5EC1-4E02-A2EB-7FDBBEB3BC8A}" type="parTrans" cxnId="{DD52FCDD-DA02-4517-AC16-8981B14FBE29}">
      <dgm:prSet/>
      <dgm:spPr/>
      <dgm:t>
        <a:bodyPr/>
        <a:lstStyle/>
        <a:p>
          <a:endParaRPr lang="en-US" sz="2400"/>
        </a:p>
      </dgm:t>
    </dgm:pt>
    <dgm:pt modelId="{8BE284BB-4E32-414F-AA36-E37BBD7410D2}" type="sibTrans" cxnId="{DD52FCDD-DA02-4517-AC16-8981B14FBE29}">
      <dgm:prSet/>
      <dgm:spPr/>
      <dgm:t>
        <a:bodyPr/>
        <a:lstStyle/>
        <a:p>
          <a:endParaRPr lang="en-US" sz="2400"/>
        </a:p>
      </dgm:t>
    </dgm:pt>
    <dgm:pt modelId="{5DE51EA2-C82C-433C-9742-F68F3A7D098F}">
      <dgm:prSet custT="1"/>
      <dgm:spPr/>
      <dgm:t>
        <a:bodyPr/>
        <a:lstStyle/>
        <a:p>
          <a:r>
            <a:rPr lang="en-US" sz="2800"/>
            <a:t>Analysis (SPSS): Descriptive statistics → Reliability (Cronbach's alpha) → EFA (PCA, Varimax)</a:t>
          </a:r>
        </a:p>
      </dgm:t>
    </dgm:pt>
    <dgm:pt modelId="{B00261E2-3D2F-44F9-A306-E2524B92301C}" type="parTrans" cxnId="{2A162D2F-3F5E-4E63-A187-E4437B862AAF}">
      <dgm:prSet/>
      <dgm:spPr/>
      <dgm:t>
        <a:bodyPr/>
        <a:lstStyle/>
        <a:p>
          <a:endParaRPr lang="en-US" sz="2400"/>
        </a:p>
      </dgm:t>
    </dgm:pt>
    <dgm:pt modelId="{D245AF5B-0D28-4CC9-A722-49C4DB964EFA}" type="sibTrans" cxnId="{2A162D2F-3F5E-4E63-A187-E4437B862AAF}">
      <dgm:prSet/>
      <dgm:spPr/>
      <dgm:t>
        <a:bodyPr/>
        <a:lstStyle/>
        <a:p>
          <a:endParaRPr lang="en-US" sz="2400"/>
        </a:p>
      </dgm:t>
    </dgm:pt>
    <dgm:pt modelId="{38C359AA-CCBC-4FDE-888A-F28E33D329A8}" type="pres">
      <dgm:prSet presAssocID="{802E36D5-B808-428A-87AD-C43AA1998525}" presName="root" presStyleCnt="0">
        <dgm:presLayoutVars>
          <dgm:dir/>
          <dgm:resizeHandles val="exact"/>
        </dgm:presLayoutVars>
      </dgm:prSet>
      <dgm:spPr/>
    </dgm:pt>
    <dgm:pt modelId="{59DEDFF9-823A-4DDD-8EAB-52D18871F356}" type="pres">
      <dgm:prSet presAssocID="{26EADB58-D5BB-4D64-8B44-7FC3CD436D13}" presName="compNode" presStyleCnt="0"/>
      <dgm:spPr/>
    </dgm:pt>
    <dgm:pt modelId="{E255DD0C-418A-44EB-A545-269D27D0FB32}" type="pres">
      <dgm:prSet presAssocID="{26EADB58-D5BB-4D64-8B44-7FC3CD436D13}" presName="bgRect" presStyleLbl="bgShp" presStyleIdx="0" presStyleCnt="4"/>
      <dgm:spPr/>
    </dgm:pt>
    <dgm:pt modelId="{54887346-CC7C-4C95-837D-FC1761FEDF95}" type="pres">
      <dgm:prSet presAssocID="{26EADB58-D5BB-4D64-8B44-7FC3CD436D1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A11C674A-A437-40E7-83BA-31F88A5F73E3}" type="pres">
      <dgm:prSet presAssocID="{26EADB58-D5BB-4D64-8B44-7FC3CD436D13}" presName="spaceRect" presStyleCnt="0"/>
      <dgm:spPr/>
    </dgm:pt>
    <dgm:pt modelId="{5E465057-EBFD-497E-8F00-A70339626FFF}" type="pres">
      <dgm:prSet presAssocID="{26EADB58-D5BB-4D64-8B44-7FC3CD436D13}" presName="parTx" presStyleLbl="revTx" presStyleIdx="0" presStyleCnt="4">
        <dgm:presLayoutVars>
          <dgm:chMax val="0"/>
          <dgm:chPref val="0"/>
        </dgm:presLayoutVars>
      </dgm:prSet>
      <dgm:spPr/>
    </dgm:pt>
    <dgm:pt modelId="{7031432A-F208-49F2-9243-11FA06BE7CBE}" type="pres">
      <dgm:prSet presAssocID="{70237E2E-A7CD-40C8-A4BB-B56216CA6050}" presName="sibTrans" presStyleCnt="0"/>
      <dgm:spPr/>
    </dgm:pt>
    <dgm:pt modelId="{1E8A39C5-0BCF-44D2-A32A-47192C8C3611}" type="pres">
      <dgm:prSet presAssocID="{68F1E9F6-69B5-4EA7-B39F-9F44AD29A142}" presName="compNode" presStyleCnt="0"/>
      <dgm:spPr/>
    </dgm:pt>
    <dgm:pt modelId="{D98A2B17-37FB-4386-95C7-4C84153A08E9}" type="pres">
      <dgm:prSet presAssocID="{68F1E9F6-69B5-4EA7-B39F-9F44AD29A142}" presName="bgRect" presStyleLbl="bgShp" presStyleIdx="1" presStyleCnt="4"/>
      <dgm:spPr/>
    </dgm:pt>
    <dgm:pt modelId="{4B3539AC-796C-4DD8-9BDA-83BF9EC1ECDC}" type="pres">
      <dgm:prSet presAssocID="{68F1E9F6-69B5-4EA7-B39F-9F44AD29A14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94B92E19-CD10-41B2-A23F-E95C7C07E955}" type="pres">
      <dgm:prSet presAssocID="{68F1E9F6-69B5-4EA7-B39F-9F44AD29A142}" presName="spaceRect" presStyleCnt="0"/>
      <dgm:spPr/>
    </dgm:pt>
    <dgm:pt modelId="{F909319B-9DE8-4C66-8CF0-9CE2791609A3}" type="pres">
      <dgm:prSet presAssocID="{68F1E9F6-69B5-4EA7-B39F-9F44AD29A142}" presName="parTx" presStyleLbl="revTx" presStyleIdx="1" presStyleCnt="4">
        <dgm:presLayoutVars>
          <dgm:chMax val="0"/>
          <dgm:chPref val="0"/>
        </dgm:presLayoutVars>
      </dgm:prSet>
      <dgm:spPr/>
    </dgm:pt>
    <dgm:pt modelId="{A48DD2C3-F3AC-432C-AB12-1CF7311D7FDF}" type="pres">
      <dgm:prSet presAssocID="{2DA2A514-A322-4BA7-A1FC-F4C9D6D0D150}" presName="sibTrans" presStyleCnt="0"/>
      <dgm:spPr/>
    </dgm:pt>
    <dgm:pt modelId="{10261BC8-D299-461E-B973-39C715981006}" type="pres">
      <dgm:prSet presAssocID="{029309BE-AAA1-4E43-A893-577F5986C85A}" presName="compNode" presStyleCnt="0"/>
      <dgm:spPr/>
    </dgm:pt>
    <dgm:pt modelId="{FC89C242-FE03-4FC9-88A9-A8DCBBE7B19A}" type="pres">
      <dgm:prSet presAssocID="{029309BE-AAA1-4E43-A893-577F5986C85A}" presName="bgRect" presStyleLbl="bgShp" presStyleIdx="2" presStyleCnt="4"/>
      <dgm:spPr/>
    </dgm:pt>
    <dgm:pt modelId="{6136C4C2-16CF-40E4-91B4-48D915DE2F6F}" type="pres">
      <dgm:prSet presAssocID="{029309BE-AAA1-4E43-A893-577F5986C85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11B4BDDB-F41E-48C4-A8E1-FCAFD4316188}" type="pres">
      <dgm:prSet presAssocID="{029309BE-AAA1-4E43-A893-577F5986C85A}" presName="spaceRect" presStyleCnt="0"/>
      <dgm:spPr/>
    </dgm:pt>
    <dgm:pt modelId="{DF048F00-713F-4D4F-9939-008CAD79A952}" type="pres">
      <dgm:prSet presAssocID="{029309BE-AAA1-4E43-A893-577F5986C85A}" presName="parTx" presStyleLbl="revTx" presStyleIdx="2" presStyleCnt="4">
        <dgm:presLayoutVars>
          <dgm:chMax val="0"/>
          <dgm:chPref val="0"/>
        </dgm:presLayoutVars>
      </dgm:prSet>
      <dgm:spPr/>
    </dgm:pt>
    <dgm:pt modelId="{F2A34534-78FC-4BEB-B40B-686143C3A41E}" type="pres">
      <dgm:prSet presAssocID="{8BE284BB-4E32-414F-AA36-E37BBD7410D2}" presName="sibTrans" presStyleCnt="0"/>
      <dgm:spPr/>
    </dgm:pt>
    <dgm:pt modelId="{3E84D0D5-AE02-4BA6-86DC-B5F1686EC9E5}" type="pres">
      <dgm:prSet presAssocID="{5DE51EA2-C82C-433C-9742-F68F3A7D098F}" presName="compNode" presStyleCnt="0"/>
      <dgm:spPr/>
    </dgm:pt>
    <dgm:pt modelId="{81E6D54D-82CF-45C5-8EAE-B5489144F082}" type="pres">
      <dgm:prSet presAssocID="{5DE51EA2-C82C-433C-9742-F68F3A7D098F}" presName="bgRect" presStyleLbl="bgShp" presStyleIdx="3" presStyleCnt="4"/>
      <dgm:spPr/>
    </dgm:pt>
    <dgm:pt modelId="{45A2D3CB-1A97-4A11-B922-1D78AAFFDE20}" type="pres">
      <dgm:prSet presAssocID="{5DE51EA2-C82C-433C-9742-F68F3A7D098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84D47991-341C-454F-BD52-74C152D70292}" type="pres">
      <dgm:prSet presAssocID="{5DE51EA2-C82C-433C-9742-F68F3A7D098F}" presName="spaceRect" presStyleCnt="0"/>
      <dgm:spPr/>
    </dgm:pt>
    <dgm:pt modelId="{FC40723F-60B8-48E2-8CC8-8017EF5A1D84}" type="pres">
      <dgm:prSet presAssocID="{5DE51EA2-C82C-433C-9742-F68F3A7D098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A162D2F-3F5E-4E63-A187-E4437B862AAF}" srcId="{802E36D5-B808-428A-87AD-C43AA1998525}" destId="{5DE51EA2-C82C-433C-9742-F68F3A7D098F}" srcOrd="3" destOrd="0" parTransId="{B00261E2-3D2F-44F9-A306-E2524B92301C}" sibTransId="{D245AF5B-0D28-4CC9-A722-49C4DB964EFA}"/>
    <dgm:cxn modelId="{DA952D34-5326-4296-8B4D-9D66705AEC8F}" type="presOf" srcId="{802E36D5-B808-428A-87AD-C43AA1998525}" destId="{38C359AA-CCBC-4FDE-888A-F28E33D329A8}" srcOrd="0" destOrd="0" presId="urn:microsoft.com/office/officeart/2018/2/layout/IconVerticalSolidList"/>
    <dgm:cxn modelId="{80F0A558-F104-4BBD-911A-465AC3D710C4}" srcId="{802E36D5-B808-428A-87AD-C43AA1998525}" destId="{68F1E9F6-69B5-4EA7-B39F-9F44AD29A142}" srcOrd="1" destOrd="0" parTransId="{66155364-BFA7-470E-B2A5-0A2569103473}" sibTransId="{2DA2A514-A322-4BA7-A1FC-F4C9D6D0D150}"/>
    <dgm:cxn modelId="{7CC4C158-217B-46E1-BF7A-BEECED96B59E}" type="presOf" srcId="{68F1E9F6-69B5-4EA7-B39F-9F44AD29A142}" destId="{F909319B-9DE8-4C66-8CF0-9CE2791609A3}" srcOrd="0" destOrd="0" presId="urn:microsoft.com/office/officeart/2018/2/layout/IconVerticalSolidList"/>
    <dgm:cxn modelId="{4725259F-9967-4AC5-A020-1FBD742E4D8E}" type="presOf" srcId="{029309BE-AAA1-4E43-A893-577F5986C85A}" destId="{DF048F00-713F-4D4F-9939-008CAD79A952}" srcOrd="0" destOrd="0" presId="urn:microsoft.com/office/officeart/2018/2/layout/IconVerticalSolidList"/>
    <dgm:cxn modelId="{66CEBDA5-982B-4B07-B47C-804CB3CECBCB}" type="presOf" srcId="{26EADB58-D5BB-4D64-8B44-7FC3CD436D13}" destId="{5E465057-EBFD-497E-8F00-A70339626FFF}" srcOrd="0" destOrd="0" presId="urn:microsoft.com/office/officeart/2018/2/layout/IconVerticalSolidList"/>
    <dgm:cxn modelId="{46F609C4-77FF-4995-ADD9-D54D7A44369B}" srcId="{802E36D5-B808-428A-87AD-C43AA1998525}" destId="{26EADB58-D5BB-4D64-8B44-7FC3CD436D13}" srcOrd="0" destOrd="0" parTransId="{B43C1CFF-7BB6-4BF8-AB4D-5B5F979B0919}" sibTransId="{70237E2E-A7CD-40C8-A4BB-B56216CA6050}"/>
    <dgm:cxn modelId="{A3889AD2-5434-4951-974F-7EF822271080}" type="presOf" srcId="{5DE51EA2-C82C-433C-9742-F68F3A7D098F}" destId="{FC40723F-60B8-48E2-8CC8-8017EF5A1D84}" srcOrd="0" destOrd="0" presId="urn:microsoft.com/office/officeart/2018/2/layout/IconVerticalSolidList"/>
    <dgm:cxn modelId="{DD52FCDD-DA02-4517-AC16-8981B14FBE29}" srcId="{802E36D5-B808-428A-87AD-C43AA1998525}" destId="{029309BE-AAA1-4E43-A893-577F5986C85A}" srcOrd="2" destOrd="0" parTransId="{DB180290-5EC1-4E02-A2EB-7FDBBEB3BC8A}" sibTransId="{8BE284BB-4E32-414F-AA36-E37BBD7410D2}"/>
    <dgm:cxn modelId="{91EE0174-A2F6-4E25-AA04-C808F56E6B91}" type="presParOf" srcId="{38C359AA-CCBC-4FDE-888A-F28E33D329A8}" destId="{59DEDFF9-823A-4DDD-8EAB-52D18871F356}" srcOrd="0" destOrd="0" presId="urn:microsoft.com/office/officeart/2018/2/layout/IconVerticalSolidList"/>
    <dgm:cxn modelId="{4FD811FA-31CA-4E4D-9FEB-BE4CD674C2C8}" type="presParOf" srcId="{59DEDFF9-823A-4DDD-8EAB-52D18871F356}" destId="{E255DD0C-418A-44EB-A545-269D27D0FB32}" srcOrd="0" destOrd="0" presId="urn:microsoft.com/office/officeart/2018/2/layout/IconVerticalSolidList"/>
    <dgm:cxn modelId="{E08FAA69-ADCA-4842-AC7C-B0A624E955F2}" type="presParOf" srcId="{59DEDFF9-823A-4DDD-8EAB-52D18871F356}" destId="{54887346-CC7C-4C95-837D-FC1761FEDF95}" srcOrd="1" destOrd="0" presId="urn:microsoft.com/office/officeart/2018/2/layout/IconVerticalSolidList"/>
    <dgm:cxn modelId="{7C58DB16-D8FA-4613-B119-04833784B7D1}" type="presParOf" srcId="{59DEDFF9-823A-4DDD-8EAB-52D18871F356}" destId="{A11C674A-A437-40E7-83BA-31F88A5F73E3}" srcOrd="2" destOrd="0" presId="urn:microsoft.com/office/officeart/2018/2/layout/IconVerticalSolidList"/>
    <dgm:cxn modelId="{8C95D170-8338-4CF6-9301-D0DB01B8D82B}" type="presParOf" srcId="{59DEDFF9-823A-4DDD-8EAB-52D18871F356}" destId="{5E465057-EBFD-497E-8F00-A70339626FFF}" srcOrd="3" destOrd="0" presId="urn:microsoft.com/office/officeart/2018/2/layout/IconVerticalSolidList"/>
    <dgm:cxn modelId="{049399AC-5A26-4398-A78F-508DC30D9B35}" type="presParOf" srcId="{38C359AA-CCBC-4FDE-888A-F28E33D329A8}" destId="{7031432A-F208-49F2-9243-11FA06BE7CBE}" srcOrd="1" destOrd="0" presId="urn:microsoft.com/office/officeart/2018/2/layout/IconVerticalSolidList"/>
    <dgm:cxn modelId="{10262596-2179-4536-8DD1-DC298B5A818D}" type="presParOf" srcId="{38C359AA-CCBC-4FDE-888A-F28E33D329A8}" destId="{1E8A39C5-0BCF-44D2-A32A-47192C8C3611}" srcOrd="2" destOrd="0" presId="urn:microsoft.com/office/officeart/2018/2/layout/IconVerticalSolidList"/>
    <dgm:cxn modelId="{E15DF23A-135F-43B0-BC59-4B5BF4EAD34D}" type="presParOf" srcId="{1E8A39C5-0BCF-44D2-A32A-47192C8C3611}" destId="{D98A2B17-37FB-4386-95C7-4C84153A08E9}" srcOrd="0" destOrd="0" presId="urn:microsoft.com/office/officeart/2018/2/layout/IconVerticalSolidList"/>
    <dgm:cxn modelId="{77DBA30C-9D48-40B1-9D6D-5C207BC15E09}" type="presParOf" srcId="{1E8A39C5-0BCF-44D2-A32A-47192C8C3611}" destId="{4B3539AC-796C-4DD8-9BDA-83BF9EC1ECDC}" srcOrd="1" destOrd="0" presId="urn:microsoft.com/office/officeart/2018/2/layout/IconVerticalSolidList"/>
    <dgm:cxn modelId="{B0975BCB-4D73-4940-9A79-FE2BB0C25C57}" type="presParOf" srcId="{1E8A39C5-0BCF-44D2-A32A-47192C8C3611}" destId="{94B92E19-CD10-41B2-A23F-E95C7C07E955}" srcOrd="2" destOrd="0" presId="urn:microsoft.com/office/officeart/2018/2/layout/IconVerticalSolidList"/>
    <dgm:cxn modelId="{33EC5474-6E5F-42A8-A5A5-9572BA59889C}" type="presParOf" srcId="{1E8A39C5-0BCF-44D2-A32A-47192C8C3611}" destId="{F909319B-9DE8-4C66-8CF0-9CE2791609A3}" srcOrd="3" destOrd="0" presId="urn:microsoft.com/office/officeart/2018/2/layout/IconVerticalSolidList"/>
    <dgm:cxn modelId="{AD335926-5A92-4E64-B5F2-62130FA0CE67}" type="presParOf" srcId="{38C359AA-CCBC-4FDE-888A-F28E33D329A8}" destId="{A48DD2C3-F3AC-432C-AB12-1CF7311D7FDF}" srcOrd="3" destOrd="0" presId="urn:microsoft.com/office/officeart/2018/2/layout/IconVerticalSolidList"/>
    <dgm:cxn modelId="{F3C66FCE-3029-42CA-8609-BBE9265721F0}" type="presParOf" srcId="{38C359AA-CCBC-4FDE-888A-F28E33D329A8}" destId="{10261BC8-D299-461E-B973-39C715981006}" srcOrd="4" destOrd="0" presId="urn:microsoft.com/office/officeart/2018/2/layout/IconVerticalSolidList"/>
    <dgm:cxn modelId="{C65356D8-DD4D-4C1C-8DCA-7AD40FB7D0D1}" type="presParOf" srcId="{10261BC8-D299-461E-B973-39C715981006}" destId="{FC89C242-FE03-4FC9-88A9-A8DCBBE7B19A}" srcOrd="0" destOrd="0" presId="urn:microsoft.com/office/officeart/2018/2/layout/IconVerticalSolidList"/>
    <dgm:cxn modelId="{60A3F9F1-F039-4BE9-A950-83EB46B52C6B}" type="presParOf" srcId="{10261BC8-D299-461E-B973-39C715981006}" destId="{6136C4C2-16CF-40E4-91B4-48D915DE2F6F}" srcOrd="1" destOrd="0" presId="urn:microsoft.com/office/officeart/2018/2/layout/IconVerticalSolidList"/>
    <dgm:cxn modelId="{F739145F-5EC9-4F96-9866-F7D9675EA3E5}" type="presParOf" srcId="{10261BC8-D299-461E-B973-39C715981006}" destId="{11B4BDDB-F41E-48C4-A8E1-FCAFD4316188}" srcOrd="2" destOrd="0" presId="urn:microsoft.com/office/officeart/2018/2/layout/IconVerticalSolidList"/>
    <dgm:cxn modelId="{864E190D-2463-45BF-90C0-7778E0A299C9}" type="presParOf" srcId="{10261BC8-D299-461E-B973-39C715981006}" destId="{DF048F00-713F-4D4F-9939-008CAD79A952}" srcOrd="3" destOrd="0" presId="urn:microsoft.com/office/officeart/2018/2/layout/IconVerticalSolidList"/>
    <dgm:cxn modelId="{C277D746-E11A-43A8-91AB-CE700741E762}" type="presParOf" srcId="{38C359AA-CCBC-4FDE-888A-F28E33D329A8}" destId="{F2A34534-78FC-4BEB-B40B-686143C3A41E}" srcOrd="5" destOrd="0" presId="urn:microsoft.com/office/officeart/2018/2/layout/IconVerticalSolidList"/>
    <dgm:cxn modelId="{1C50E68F-B81D-4D55-AC9A-AC44DD7FC7BF}" type="presParOf" srcId="{38C359AA-CCBC-4FDE-888A-F28E33D329A8}" destId="{3E84D0D5-AE02-4BA6-86DC-B5F1686EC9E5}" srcOrd="6" destOrd="0" presId="urn:microsoft.com/office/officeart/2018/2/layout/IconVerticalSolidList"/>
    <dgm:cxn modelId="{F6B31DBC-F7F8-468F-AE45-7880E43DC11B}" type="presParOf" srcId="{3E84D0D5-AE02-4BA6-86DC-B5F1686EC9E5}" destId="{81E6D54D-82CF-45C5-8EAE-B5489144F082}" srcOrd="0" destOrd="0" presId="urn:microsoft.com/office/officeart/2018/2/layout/IconVerticalSolidList"/>
    <dgm:cxn modelId="{B7AAF4D4-5E12-465F-9B5E-8812D43D287F}" type="presParOf" srcId="{3E84D0D5-AE02-4BA6-86DC-B5F1686EC9E5}" destId="{45A2D3CB-1A97-4A11-B922-1D78AAFFDE20}" srcOrd="1" destOrd="0" presId="urn:microsoft.com/office/officeart/2018/2/layout/IconVerticalSolidList"/>
    <dgm:cxn modelId="{5D7E325A-F810-4508-AA53-455F7590B9B7}" type="presParOf" srcId="{3E84D0D5-AE02-4BA6-86DC-B5F1686EC9E5}" destId="{84D47991-341C-454F-BD52-74C152D70292}" srcOrd="2" destOrd="0" presId="urn:microsoft.com/office/officeart/2018/2/layout/IconVerticalSolidList"/>
    <dgm:cxn modelId="{73DC7098-0567-458E-9A5D-F278EF23C66D}" type="presParOf" srcId="{3E84D0D5-AE02-4BA6-86DC-B5F1686EC9E5}" destId="{FC40723F-60B8-48E2-8CC8-8017EF5A1D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7B0A1E-ED4D-49F0-8AA2-0CCE9297CEF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2_2" csCatId="accent2" phldr="1"/>
      <dgm:spPr/>
      <dgm:t>
        <a:bodyPr/>
        <a:lstStyle/>
        <a:p>
          <a:endParaRPr lang="en-US"/>
        </a:p>
      </dgm:t>
    </dgm:pt>
    <dgm:pt modelId="{72C86315-9AC1-4A7D-8F88-CCA8A29CFA88}">
      <dgm:prSet custT="1"/>
      <dgm:spPr/>
      <dgm:t>
        <a:bodyPr/>
        <a:lstStyle/>
        <a:p>
          <a:r>
            <a:rPr lang="en-US" sz="3200"/>
            <a:t>Perceived Usefulness and Self-Regulated Learning converged into ONE factor</a:t>
          </a:r>
        </a:p>
      </dgm:t>
    </dgm:pt>
    <dgm:pt modelId="{9427AE1F-7C5F-49D3-B7CA-2CD963CE828F}" type="parTrans" cxnId="{6B972CDE-DD97-4083-9DDA-CEC97E00B0C5}">
      <dgm:prSet/>
      <dgm:spPr/>
      <dgm:t>
        <a:bodyPr/>
        <a:lstStyle/>
        <a:p>
          <a:endParaRPr lang="en-US" sz="4000"/>
        </a:p>
      </dgm:t>
    </dgm:pt>
    <dgm:pt modelId="{B6BDDEE5-9B2A-4336-B9A8-0BE5A10CA199}" type="sibTrans" cxnId="{6B972CDE-DD97-4083-9DDA-CEC97E00B0C5}">
      <dgm:prSet/>
      <dgm:spPr/>
      <dgm:t>
        <a:bodyPr/>
        <a:lstStyle/>
        <a:p>
          <a:endParaRPr lang="en-US" sz="2800"/>
        </a:p>
      </dgm:t>
    </dgm:pt>
    <dgm:pt modelId="{150168EC-87C9-4CF6-8445-3D4BD9D69FFD}">
      <dgm:prSet custT="1"/>
      <dgm:spPr/>
      <dgm:t>
        <a:bodyPr/>
        <a:lstStyle/>
        <a:p>
          <a:r>
            <a:rPr lang="en-US" sz="3200"/>
            <a:t>Students see AI as useful precisely because it scaffolds their own learning</a:t>
          </a:r>
        </a:p>
      </dgm:t>
    </dgm:pt>
    <dgm:pt modelId="{5B473915-3C50-46D7-B34E-34FF51AFE0B8}" type="parTrans" cxnId="{E5ECFC90-506A-4CDF-B73B-538C540F4626}">
      <dgm:prSet/>
      <dgm:spPr/>
      <dgm:t>
        <a:bodyPr/>
        <a:lstStyle/>
        <a:p>
          <a:endParaRPr lang="en-US" sz="4000"/>
        </a:p>
      </dgm:t>
    </dgm:pt>
    <dgm:pt modelId="{70C98272-4D79-4E49-8D30-5C07AB4614B8}" type="sibTrans" cxnId="{E5ECFC90-506A-4CDF-B73B-538C540F4626}">
      <dgm:prSet/>
      <dgm:spPr/>
      <dgm:t>
        <a:bodyPr/>
        <a:lstStyle/>
        <a:p>
          <a:endParaRPr lang="en-US" sz="2800"/>
        </a:p>
      </dgm:t>
    </dgm:pt>
    <dgm:pt modelId="{3C1B72B7-849D-4C72-9B5E-1960F70DCAFD}">
      <dgm:prSet custT="1"/>
      <dgm:spPr/>
      <dgm:t>
        <a:bodyPr/>
        <a:lstStyle/>
        <a:p>
          <a:r>
            <a:rPr lang="en-US" sz="3200"/>
            <a:t>Planning, monitoring, and reflecting are inseparable from perceived usefulness</a:t>
          </a:r>
        </a:p>
      </dgm:t>
    </dgm:pt>
    <dgm:pt modelId="{370505B6-87C5-44F2-860C-844F783F33EC}" type="parTrans" cxnId="{44063537-4755-4074-8165-5628FBAB3649}">
      <dgm:prSet/>
      <dgm:spPr/>
      <dgm:t>
        <a:bodyPr/>
        <a:lstStyle/>
        <a:p>
          <a:endParaRPr lang="en-US" sz="4000"/>
        </a:p>
      </dgm:t>
    </dgm:pt>
    <dgm:pt modelId="{E345E579-DF06-4BA6-B1F5-80EA6CC2F915}" type="sibTrans" cxnId="{44063537-4755-4074-8165-5628FBAB3649}">
      <dgm:prSet/>
      <dgm:spPr/>
      <dgm:t>
        <a:bodyPr/>
        <a:lstStyle/>
        <a:p>
          <a:endParaRPr lang="en-US" sz="2800"/>
        </a:p>
      </dgm:t>
    </dgm:pt>
    <dgm:pt modelId="{66935778-4911-41BF-AD9D-A8A909065214}">
      <dgm:prSet custT="1"/>
      <dgm:spPr/>
      <dgm:t>
        <a:bodyPr/>
        <a:lstStyle/>
        <a:p>
          <a:r>
            <a:rPr lang="en-US" sz="3200"/>
            <a:t>Contrasts with classical TAM, which treats these as separate constructs</a:t>
          </a:r>
        </a:p>
      </dgm:t>
    </dgm:pt>
    <dgm:pt modelId="{705684B3-5FF4-42B8-9803-1B1B76C20C77}" type="parTrans" cxnId="{4BD252A8-7E0B-4A96-ABC1-F2DD5D062156}">
      <dgm:prSet/>
      <dgm:spPr/>
      <dgm:t>
        <a:bodyPr/>
        <a:lstStyle/>
        <a:p>
          <a:endParaRPr lang="en-US" sz="4000"/>
        </a:p>
      </dgm:t>
    </dgm:pt>
    <dgm:pt modelId="{A3118DD4-C6FC-4C5C-82B9-85B3E6A00F5B}" type="sibTrans" cxnId="{4BD252A8-7E0B-4A96-ABC1-F2DD5D062156}">
      <dgm:prSet/>
      <dgm:spPr/>
      <dgm:t>
        <a:bodyPr/>
        <a:lstStyle/>
        <a:p>
          <a:endParaRPr lang="en-US" sz="2800"/>
        </a:p>
      </dgm:t>
    </dgm:pt>
    <dgm:pt modelId="{3CF0043B-1D68-4A75-99B6-48E7B02A50A5}" type="pres">
      <dgm:prSet presAssocID="{FE7B0A1E-ED4D-49F0-8AA2-0CCE9297CEFC}" presName="root" presStyleCnt="0">
        <dgm:presLayoutVars>
          <dgm:dir/>
          <dgm:resizeHandles val="exact"/>
        </dgm:presLayoutVars>
      </dgm:prSet>
      <dgm:spPr/>
    </dgm:pt>
    <dgm:pt modelId="{114F1F96-27E8-4CDC-AA0B-6BFAD2682384}" type="pres">
      <dgm:prSet presAssocID="{FE7B0A1E-ED4D-49F0-8AA2-0CCE9297CEFC}" presName="container" presStyleCnt="0">
        <dgm:presLayoutVars>
          <dgm:dir/>
          <dgm:resizeHandles val="exact"/>
        </dgm:presLayoutVars>
      </dgm:prSet>
      <dgm:spPr/>
    </dgm:pt>
    <dgm:pt modelId="{64A709A1-8DB3-4B10-856D-8DD41A72DF29}" type="pres">
      <dgm:prSet presAssocID="{72C86315-9AC1-4A7D-8F88-CCA8A29CFA88}" presName="compNode" presStyleCnt="0"/>
      <dgm:spPr/>
    </dgm:pt>
    <dgm:pt modelId="{A37D3886-1E43-4B2D-B91B-E967C9A59976}" type="pres">
      <dgm:prSet presAssocID="{72C86315-9AC1-4A7D-8F88-CCA8A29CFA88}" presName="iconBgRect" presStyleLbl="bgShp" presStyleIdx="0" presStyleCnt="4"/>
      <dgm:spPr/>
    </dgm:pt>
    <dgm:pt modelId="{852694AA-2539-4771-9F74-8B4D5FDFE4FB}" type="pres">
      <dgm:prSet presAssocID="{72C86315-9AC1-4A7D-8F88-CCA8A29CFA8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DCF4C9E-F847-436D-8523-0CB34C6C651A}" type="pres">
      <dgm:prSet presAssocID="{72C86315-9AC1-4A7D-8F88-CCA8A29CFA88}" presName="spaceRect" presStyleCnt="0"/>
      <dgm:spPr/>
    </dgm:pt>
    <dgm:pt modelId="{9ECC8036-8F29-4565-BC9D-101717C52B1B}" type="pres">
      <dgm:prSet presAssocID="{72C86315-9AC1-4A7D-8F88-CCA8A29CFA88}" presName="textRect" presStyleLbl="revTx" presStyleIdx="0" presStyleCnt="4">
        <dgm:presLayoutVars>
          <dgm:chMax val="1"/>
          <dgm:chPref val="1"/>
        </dgm:presLayoutVars>
      </dgm:prSet>
      <dgm:spPr/>
    </dgm:pt>
    <dgm:pt modelId="{1ABC6953-B7A8-4778-8421-BED53C7D0DF0}" type="pres">
      <dgm:prSet presAssocID="{B6BDDEE5-9B2A-4336-B9A8-0BE5A10CA199}" presName="sibTrans" presStyleLbl="sibTrans2D1" presStyleIdx="0" presStyleCnt="0"/>
      <dgm:spPr/>
    </dgm:pt>
    <dgm:pt modelId="{18FB7DA4-9318-4C7E-A7C4-DB23BBC84187}" type="pres">
      <dgm:prSet presAssocID="{150168EC-87C9-4CF6-8445-3D4BD9D69FFD}" presName="compNode" presStyleCnt="0"/>
      <dgm:spPr/>
    </dgm:pt>
    <dgm:pt modelId="{9F1C80D7-A36D-44FE-BF93-F1A4CD6F477B}" type="pres">
      <dgm:prSet presAssocID="{150168EC-87C9-4CF6-8445-3D4BD9D69FFD}" presName="iconBgRect" presStyleLbl="bgShp" presStyleIdx="1" presStyleCnt="4"/>
      <dgm:spPr/>
    </dgm:pt>
    <dgm:pt modelId="{07E9B87D-3118-43D6-B8DE-40C6D75138C6}" type="pres">
      <dgm:prSet presAssocID="{150168EC-87C9-4CF6-8445-3D4BD9D69FF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29FD0F8-DF9F-4194-B989-645475B0CF81}" type="pres">
      <dgm:prSet presAssocID="{150168EC-87C9-4CF6-8445-3D4BD9D69FFD}" presName="spaceRect" presStyleCnt="0"/>
      <dgm:spPr/>
    </dgm:pt>
    <dgm:pt modelId="{0651A57D-99F6-4452-9ED3-BBF91CD25661}" type="pres">
      <dgm:prSet presAssocID="{150168EC-87C9-4CF6-8445-3D4BD9D69FFD}" presName="textRect" presStyleLbl="revTx" presStyleIdx="1" presStyleCnt="4">
        <dgm:presLayoutVars>
          <dgm:chMax val="1"/>
          <dgm:chPref val="1"/>
        </dgm:presLayoutVars>
      </dgm:prSet>
      <dgm:spPr/>
    </dgm:pt>
    <dgm:pt modelId="{2C16E746-564D-45A4-A2A3-77899360B73B}" type="pres">
      <dgm:prSet presAssocID="{70C98272-4D79-4E49-8D30-5C07AB4614B8}" presName="sibTrans" presStyleLbl="sibTrans2D1" presStyleIdx="0" presStyleCnt="0"/>
      <dgm:spPr/>
    </dgm:pt>
    <dgm:pt modelId="{DF745408-71CA-4ECA-A0CE-03690EA85396}" type="pres">
      <dgm:prSet presAssocID="{3C1B72B7-849D-4C72-9B5E-1960F70DCAFD}" presName="compNode" presStyleCnt="0"/>
      <dgm:spPr/>
    </dgm:pt>
    <dgm:pt modelId="{2A2093AD-8C83-4DD2-9076-80A91FA8B2A5}" type="pres">
      <dgm:prSet presAssocID="{3C1B72B7-849D-4C72-9B5E-1960F70DCAFD}" presName="iconBgRect" presStyleLbl="bgShp" presStyleIdx="2" presStyleCnt="4"/>
      <dgm:spPr/>
    </dgm:pt>
    <dgm:pt modelId="{A43E8153-C802-48AC-B874-BEDF2740256A}" type="pres">
      <dgm:prSet presAssocID="{3C1B72B7-849D-4C72-9B5E-1960F70DCAF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1E5BDAA6-4031-41C8-BDC1-FF5837BC7616}" type="pres">
      <dgm:prSet presAssocID="{3C1B72B7-849D-4C72-9B5E-1960F70DCAFD}" presName="spaceRect" presStyleCnt="0"/>
      <dgm:spPr/>
    </dgm:pt>
    <dgm:pt modelId="{4CE9061E-07D0-4F3B-ADC9-095129ED2361}" type="pres">
      <dgm:prSet presAssocID="{3C1B72B7-849D-4C72-9B5E-1960F70DCAFD}" presName="textRect" presStyleLbl="revTx" presStyleIdx="2" presStyleCnt="4">
        <dgm:presLayoutVars>
          <dgm:chMax val="1"/>
          <dgm:chPref val="1"/>
        </dgm:presLayoutVars>
      </dgm:prSet>
      <dgm:spPr/>
    </dgm:pt>
    <dgm:pt modelId="{F437ACDC-D0FC-4243-BA3C-0976BC81F339}" type="pres">
      <dgm:prSet presAssocID="{E345E579-DF06-4BA6-B1F5-80EA6CC2F915}" presName="sibTrans" presStyleLbl="sibTrans2D1" presStyleIdx="0" presStyleCnt="0"/>
      <dgm:spPr/>
    </dgm:pt>
    <dgm:pt modelId="{9E27DC2A-8EE4-42E9-B1DA-DEEAC798D141}" type="pres">
      <dgm:prSet presAssocID="{66935778-4911-41BF-AD9D-A8A909065214}" presName="compNode" presStyleCnt="0"/>
      <dgm:spPr/>
    </dgm:pt>
    <dgm:pt modelId="{4C5980EF-FDDC-4341-BEE5-CD78A5110C8D}" type="pres">
      <dgm:prSet presAssocID="{66935778-4911-41BF-AD9D-A8A909065214}" presName="iconBgRect" presStyleLbl="bgShp" presStyleIdx="3" presStyleCnt="4"/>
      <dgm:spPr/>
    </dgm:pt>
    <dgm:pt modelId="{863ABA63-779B-4F58-A71B-91A509E85B87}" type="pres">
      <dgm:prSet presAssocID="{66935778-4911-41BF-AD9D-A8A90906521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2384BD2F-5331-4D49-BE40-DE3DDC99E277}" type="pres">
      <dgm:prSet presAssocID="{66935778-4911-41BF-AD9D-A8A909065214}" presName="spaceRect" presStyleCnt="0"/>
      <dgm:spPr/>
    </dgm:pt>
    <dgm:pt modelId="{5E806C77-8F90-4F58-A0D3-FF7E57E45581}" type="pres">
      <dgm:prSet presAssocID="{66935778-4911-41BF-AD9D-A8A90906521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4918C02-FB13-4C29-8F26-197C795463E9}" type="presOf" srcId="{72C86315-9AC1-4A7D-8F88-CCA8A29CFA88}" destId="{9ECC8036-8F29-4565-BC9D-101717C52B1B}" srcOrd="0" destOrd="0" presId="urn:microsoft.com/office/officeart/2018/2/layout/IconCircleList"/>
    <dgm:cxn modelId="{60915B21-362C-4780-91C5-3EB45F4027EB}" type="presOf" srcId="{3C1B72B7-849D-4C72-9B5E-1960F70DCAFD}" destId="{4CE9061E-07D0-4F3B-ADC9-095129ED2361}" srcOrd="0" destOrd="0" presId="urn:microsoft.com/office/officeart/2018/2/layout/IconCircleList"/>
    <dgm:cxn modelId="{07C8142F-355A-4487-A4CD-EFC5B297041D}" type="presOf" srcId="{70C98272-4D79-4E49-8D30-5C07AB4614B8}" destId="{2C16E746-564D-45A4-A2A3-77899360B73B}" srcOrd="0" destOrd="0" presId="urn:microsoft.com/office/officeart/2018/2/layout/IconCircleList"/>
    <dgm:cxn modelId="{44063537-4755-4074-8165-5628FBAB3649}" srcId="{FE7B0A1E-ED4D-49F0-8AA2-0CCE9297CEFC}" destId="{3C1B72B7-849D-4C72-9B5E-1960F70DCAFD}" srcOrd="2" destOrd="0" parTransId="{370505B6-87C5-44F2-860C-844F783F33EC}" sibTransId="{E345E579-DF06-4BA6-B1F5-80EA6CC2F915}"/>
    <dgm:cxn modelId="{7C2ACF67-DAC9-4197-A412-3E343098F951}" type="presOf" srcId="{150168EC-87C9-4CF6-8445-3D4BD9D69FFD}" destId="{0651A57D-99F6-4452-9ED3-BBF91CD25661}" srcOrd="0" destOrd="0" presId="urn:microsoft.com/office/officeart/2018/2/layout/IconCircleList"/>
    <dgm:cxn modelId="{E5ECFC90-506A-4CDF-B73B-538C540F4626}" srcId="{FE7B0A1E-ED4D-49F0-8AA2-0CCE9297CEFC}" destId="{150168EC-87C9-4CF6-8445-3D4BD9D69FFD}" srcOrd="1" destOrd="0" parTransId="{5B473915-3C50-46D7-B34E-34FF51AFE0B8}" sibTransId="{70C98272-4D79-4E49-8D30-5C07AB4614B8}"/>
    <dgm:cxn modelId="{3D04439A-C9E7-4CF4-A2CE-B9DA09885989}" type="presOf" srcId="{FE7B0A1E-ED4D-49F0-8AA2-0CCE9297CEFC}" destId="{3CF0043B-1D68-4A75-99B6-48E7B02A50A5}" srcOrd="0" destOrd="0" presId="urn:microsoft.com/office/officeart/2018/2/layout/IconCircleList"/>
    <dgm:cxn modelId="{7A71C2A2-BA59-4B54-8690-67B065C01F2F}" type="presOf" srcId="{66935778-4911-41BF-AD9D-A8A909065214}" destId="{5E806C77-8F90-4F58-A0D3-FF7E57E45581}" srcOrd="0" destOrd="0" presId="urn:microsoft.com/office/officeart/2018/2/layout/IconCircleList"/>
    <dgm:cxn modelId="{4BD252A8-7E0B-4A96-ABC1-F2DD5D062156}" srcId="{FE7B0A1E-ED4D-49F0-8AA2-0CCE9297CEFC}" destId="{66935778-4911-41BF-AD9D-A8A909065214}" srcOrd="3" destOrd="0" parTransId="{705684B3-5FF4-42B8-9803-1B1B76C20C77}" sibTransId="{A3118DD4-C6FC-4C5C-82B9-85B3E6A00F5B}"/>
    <dgm:cxn modelId="{6B972CDE-DD97-4083-9DDA-CEC97E00B0C5}" srcId="{FE7B0A1E-ED4D-49F0-8AA2-0CCE9297CEFC}" destId="{72C86315-9AC1-4A7D-8F88-CCA8A29CFA88}" srcOrd="0" destOrd="0" parTransId="{9427AE1F-7C5F-49D3-B7CA-2CD963CE828F}" sibTransId="{B6BDDEE5-9B2A-4336-B9A8-0BE5A10CA199}"/>
    <dgm:cxn modelId="{67F120EF-C81A-4E2F-A932-4E972E0EB9DE}" type="presOf" srcId="{E345E579-DF06-4BA6-B1F5-80EA6CC2F915}" destId="{F437ACDC-D0FC-4243-BA3C-0976BC81F339}" srcOrd="0" destOrd="0" presId="urn:microsoft.com/office/officeart/2018/2/layout/IconCircleList"/>
    <dgm:cxn modelId="{9954ECEF-90DA-4FE4-B6C8-630F019F19C8}" type="presOf" srcId="{B6BDDEE5-9B2A-4336-B9A8-0BE5A10CA199}" destId="{1ABC6953-B7A8-4778-8421-BED53C7D0DF0}" srcOrd="0" destOrd="0" presId="urn:microsoft.com/office/officeart/2018/2/layout/IconCircleList"/>
    <dgm:cxn modelId="{AE3F7621-CFD9-4957-977E-91C9DE4453A9}" type="presParOf" srcId="{3CF0043B-1D68-4A75-99B6-48E7B02A50A5}" destId="{114F1F96-27E8-4CDC-AA0B-6BFAD2682384}" srcOrd="0" destOrd="0" presId="urn:microsoft.com/office/officeart/2018/2/layout/IconCircleList"/>
    <dgm:cxn modelId="{32CA222E-97E1-4ED0-9276-6C7CBF9D5312}" type="presParOf" srcId="{114F1F96-27E8-4CDC-AA0B-6BFAD2682384}" destId="{64A709A1-8DB3-4B10-856D-8DD41A72DF29}" srcOrd="0" destOrd="0" presId="urn:microsoft.com/office/officeart/2018/2/layout/IconCircleList"/>
    <dgm:cxn modelId="{554CF99E-B9EF-46E7-BCAC-8224BCCFC5CF}" type="presParOf" srcId="{64A709A1-8DB3-4B10-856D-8DD41A72DF29}" destId="{A37D3886-1E43-4B2D-B91B-E967C9A59976}" srcOrd="0" destOrd="0" presId="urn:microsoft.com/office/officeart/2018/2/layout/IconCircleList"/>
    <dgm:cxn modelId="{2ECCC750-4655-4F96-96E8-BB46826C1972}" type="presParOf" srcId="{64A709A1-8DB3-4B10-856D-8DD41A72DF29}" destId="{852694AA-2539-4771-9F74-8B4D5FDFE4FB}" srcOrd="1" destOrd="0" presId="urn:microsoft.com/office/officeart/2018/2/layout/IconCircleList"/>
    <dgm:cxn modelId="{600B40F4-41D9-4CC0-A043-122A67849660}" type="presParOf" srcId="{64A709A1-8DB3-4B10-856D-8DD41A72DF29}" destId="{CDCF4C9E-F847-436D-8523-0CB34C6C651A}" srcOrd="2" destOrd="0" presId="urn:microsoft.com/office/officeart/2018/2/layout/IconCircleList"/>
    <dgm:cxn modelId="{E7E81709-141E-418E-97AC-37F589548B2E}" type="presParOf" srcId="{64A709A1-8DB3-4B10-856D-8DD41A72DF29}" destId="{9ECC8036-8F29-4565-BC9D-101717C52B1B}" srcOrd="3" destOrd="0" presId="urn:microsoft.com/office/officeart/2018/2/layout/IconCircleList"/>
    <dgm:cxn modelId="{B40A74D7-45A5-46C7-BF72-7787ED0737BB}" type="presParOf" srcId="{114F1F96-27E8-4CDC-AA0B-6BFAD2682384}" destId="{1ABC6953-B7A8-4778-8421-BED53C7D0DF0}" srcOrd="1" destOrd="0" presId="urn:microsoft.com/office/officeart/2018/2/layout/IconCircleList"/>
    <dgm:cxn modelId="{5B45C718-74CE-4D1B-A2C6-CD0C4157A720}" type="presParOf" srcId="{114F1F96-27E8-4CDC-AA0B-6BFAD2682384}" destId="{18FB7DA4-9318-4C7E-A7C4-DB23BBC84187}" srcOrd="2" destOrd="0" presId="urn:microsoft.com/office/officeart/2018/2/layout/IconCircleList"/>
    <dgm:cxn modelId="{C919118C-2DF7-4282-88FE-529C1384B57F}" type="presParOf" srcId="{18FB7DA4-9318-4C7E-A7C4-DB23BBC84187}" destId="{9F1C80D7-A36D-44FE-BF93-F1A4CD6F477B}" srcOrd="0" destOrd="0" presId="urn:microsoft.com/office/officeart/2018/2/layout/IconCircleList"/>
    <dgm:cxn modelId="{5508FF6B-6020-4A8E-ABA6-0505B8234F48}" type="presParOf" srcId="{18FB7DA4-9318-4C7E-A7C4-DB23BBC84187}" destId="{07E9B87D-3118-43D6-B8DE-40C6D75138C6}" srcOrd="1" destOrd="0" presId="urn:microsoft.com/office/officeart/2018/2/layout/IconCircleList"/>
    <dgm:cxn modelId="{15014244-1489-440B-AC6F-B274A31E0B77}" type="presParOf" srcId="{18FB7DA4-9318-4C7E-A7C4-DB23BBC84187}" destId="{729FD0F8-DF9F-4194-B989-645475B0CF81}" srcOrd="2" destOrd="0" presId="urn:microsoft.com/office/officeart/2018/2/layout/IconCircleList"/>
    <dgm:cxn modelId="{0B6F4A06-8641-4CE8-B915-589B5B18A778}" type="presParOf" srcId="{18FB7DA4-9318-4C7E-A7C4-DB23BBC84187}" destId="{0651A57D-99F6-4452-9ED3-BBF91CD25661}" srcOrd="3" destOrd="0" presId="urn:microsoft.com/office/officeart/2018/2/layout/IconCircleList"/>
    <dgm:cxn modelId="{092011E7-6FDD-447D-8604-04765284256B}" type="presParOf" srcId="{114F1F96-27E8-4CDC-AA0B-6BFAD2682384}" destId="{2C16E746-564D-45A4-A2A3-77899360B73B}" srcOrd="3" destOrd="0" presId="urn:microsoft.com/office/officeart/2018/2/layout/IconCircleList"/>
    <dgm:cxn modelId="{8541EB28-BE5C-437A-B39B-73ABA2E6507D}" type="presParOf" srcId="{114F1F96-27E8-4CDC-AA0B-6BFAD2682384}" destId="{DF745408-71CA-4ECA-A0CE-03690EA85396}" srcOrd="4" destOrd="0" presId="urn:microsoft.com/office/officeart/2018/2/layout/IconCircleList"/>
    <dgm:cxn modelId="{9C853CAF-5122-4691-A0EF-C98DFAB28BF8}" type="presParOf" srcId="{DF745408-71CA-4ECA-A0CE-03690EA85396}" destId="{2A2093AD-8C83-4DD2-9076-80A91FA8B2A5}" srcOrd="0" destOrd="0" presId="urn:microsoft.com/office/officeart/2018/2/layout/IconCircleList"/>
    <dgm:cxn modelId="{0D23A27E-57DA-4843-9DD7-EEBF1F79D90D}" type="presParOf" srcId="{DF745408-71CA-4ECA-A0CE-03690EA85396}" destId="{A43E8153-C802-48AC-B874-BEDF2740256A}" srcOrd="1" destOrd="0" presId="urn:microsoft.com/office/officeart/2018/2/layout/IconCircleList"/>
    <dgm:cxn modelId="{FC517060-C435-4EE3-9481-E878CA54408E}" type="presParOf" srcId="{DF745408-71CA-4ECA-A0CE-03690EA85396}" destId="{1E5BDAA6-4031-41C8-BDC1-FF5837BC7616}" srcOrd="2" destOrd="0" presId="urn:microsoft.com/office/officeart/2018/2/layout/IconCircleList"/>
    <dgm:cxn modelId="{E1C80875-D70D-4EEE-8AD5-C4861598F4F3}" type="presParOf" srcId="{DF745408-71CA-4ECA-A0CE-03690EA85396}" destId="{4CE9061E-07D0-4F3B-ADC9-095129ED2361}" srcOrd="3" destOrd="0" presId="urn:microsoft.com/office/officeart/2018/2/layout/IconCircleList"/>
    <dgm:cxn modelId="{CA19FDE5-B3B9-4306-9055-657F45535C4C}" type="presParOf" srcId="{114F1F96-27E8-4CDC-AA0B-6BFAD2682384}" destId="{F437ACDC-D0FC-4243-BA3C-0976BC81F339}" srcOrd="5" destOrd="0" presId="urn:microsoft.com/office/officeart/2018/2/layout/IconCircleList"/>
    <dgm:cxn modelId="{59B1CAE8-B9D2-42CF-B31A-E171F14E38A4}" type="presParOf" srcId="{114F1F96-27E8-4CDC-AA0B-6BFAD2682384}" destId="{9E27DC2A-8EE4-42E9-B1DA-DEEAC798D141}" srcOrd="6" destOrd="0" presId="urn:microsoft.com/office/officeart/2018/2/layout/IconCircleList"/>
    <dgm:cxn modelId="{53489E81-B8A2-421E-9D76-16D7339E4BF2}" type="presParOf" srcId="{9E27DC2A-8EE4-42E9-B1DA-DEEAC798D141}" destId="{4C5980EF-FDDC-4341-BEE5-CD78A5110C8D}" srcOrd="0" destOrd="0" presId="urn:microsoft.com/office/officeart/2018/2/layout/IconCircleList"/>
    <dgm:cxn modelId="{9F22A7B2-8741-498B-88D6-319A29367AE1}" type="presParOf" srcId="{9E27DC2A-8EE4-42E9-B1DA-DEEAC798D141}" destId="{863ABA63-779B-4F58-A71B-91A509E85B87}" srcOrd="1" destOrd="0" presId="urn:microsoft.com/office/officeart/2018/2/layout/IconCircleList"/>
    <dgm:cxn modelId="{90B889FD-ADC9-4CAF-9539-0D77BC20FE8C}" type="presParOf" srcId="{9E27DC2A-8EE4-42E9-B1DA-DEEAC798D141}" destId="{2384BD2F-5331-4D49-BE40-DE3DDC99E277}" srcOrd="2" destOrd="0" presId="urn:microsoft.com/office/officeart/2018/2/layout/IconCircleList"/>
    <dgm:cxn modelId="{A4FE5FD8-812A-4389-BD1B-3C270292342C}" type="presParOf" srcId="{9E27DC2A-8EE4-42E9-B1DA-DEEAC798D141}" destId="{5E806C77-8F90-4F58-A0D3-FF7E57E4558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B5E9F4-422A-48DA-A804-B7B1910DC5A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A9B41AD-501B-45A1-845A-0C2993B56671}">
      <dgm:prSet custT="1"/>
      <dgm:spPr/>
      <dgm:t>
        <a:bodyPr/>
        <a:lstStyle/>
        <a:p>
          <a:r>
            <a:rPr lang="en-US" sz="3200"/>
            <a:t>Teacher AI Integration remained a distinct, independent factor (confirms TPACK)</a:t>
          </a:r>
        </a:p>
      </dgm:t>
    </dgm:pt>
    <dgm:pt modelId="{3C93C4A6-63C0-4DEF-ADBE-A9D9B5520EE3}" type="parTrans" cxnId="{EFF5621C-2187-44C4-B3A0-A8C7F49B699E}">
      <dgm:prSet/>
      <dgm:spPr/>
      <dgm:t>
        <a:bodyPr/>
        <a:lstStyle/>
        <a:p>
          <a:endParaRPr lang="en-US" sz="2400"/>
        </a:p>
      </dgm:t>
    </dgm:pt>
    <dgm:pt modelId="{7752BD8D-4E62-403C-9B09-FC182A8CF4E1}" type="sibTrans" cxnId="{EFF5621C-2187-44C4-B3A0-A8C7F49B699E}">
      <dgm:prSet/>
      <dgm:spPr/>
      <dgm:t>
        <a:bodyPr/>
        <a:lstStyle/>
        <a:p>
          <a:endParaRPr lang="en-US" sz="2400"/>
        </a:p>
      </dgm:t>
    </dgm:pt>
    <dgm:pt modelId="{8F9A1A75-631A-4299-8095-63F7C2D2D4D4}">
      <dgm:prSet custT="1"/>
      <dgm:spPr/>
      <dgm:t>
        <a:bodyPr/>
        <a:lstStyle/>
        <a:p>
          <a:r>
            <a:rPr lang="en-US" sz="3200"/>
            <a:t>Cognitive Overreliance also emerged as its own separate factor</a:t>
          </a:r>
        </a:p>
      </dgm:t>
    </dgm:pt>
    <dgm:pt modelId="{0EB38C26-1352-48CF-9BDB-8CE916712A83}" type="parTrans" cxnId="{FBB9B9CD-0418-4568-8DF1-F91C54F93A9A}">
      <dgm:prSet/>
      <dgm:spPr/>
      <dgm:t>
        <a:bodyPr/>
        <a:lstStyle/>
        <a:p>
          <a:endParaRPr lang="en-US" sz="2400"/>
        </a:p>
      </dgm:t>
    </dgm:pt>
    <dgm:pt modelId="{7D9417B6-00B5-47D7-9F2F-A90188305566}" type="sibTrans" cxnId="{FBB9B9CD-0418-4568-8DF1-F91C54F93A9A}">
      <dgm:prSet/>
      <dgm:spPr/>
      <dgm:t>
        <a:bodyPr/>
        <a:lstStyle/>
        <a:p>
          <a:endParaRPr lang="en-US" sz="2400"/>
        </a:p>
      </dgm:t>
    </dgm:pt>
    <dgm:pt modelId="{4D4B0DCD-BBCC-4052-8E8A-AAB9F12980CC}">
      <dgm:prSet custT="1"/>
      <dgm:spPr/>
      <dgm:t>
        <a:bodyPr/>
        <a:lstStyle/>
        <a:p>
          <a:r>
            <a:rPr lang="en-US" sz="3200"/>
            <a:t>Students are aware of overdependence, but awareness alone does not change behaviour</a:t>
          </a:r>
        </a:p>
      </dgm:t>
    </dgm:pt>
    <dgm:pt modelId="{D44B8450-6C13-44C5-9F3E-3B5875AA88A2}" type="parTrans" cxnId="{AD597DA3-0C96-44F6-91A8-545C20E80AB9}">
      <dgm:prSet/>
      <dgm:spPr/>
      <dgm:t>
        <a:bodyPr/>
        <a:lstStyle/>
        <a:p>
          <a:endParaRPr lang="en-US" sz="2400"/>
        </a:p>
      </dgm:t>
    </dgm:pt>
    <dgm:pt modelId="{6E21CCCF-157C-46DA-B38B-74834A6E1574}" type="sibTrans" cxnId="{AD597DA3-0C96-44F6-91A8-545C20E80AB9}">
      <dgm:prSet/>
      <dgm:spPr/>
      <dgm:t>
        <a:bodyPr/>
        <a:lstStyle/>
        <a:p>
          <a:endParaRPr lang="en-US" sz="2400"/>
        </a:p>
      </dgm:t>
    </dgm:pt>
    <dgm:pt modelId="{80701599-2275-4280-98A1-5D6E003C35C7}">
      <dgm:prSet custT="1"/>
      <dgm:spPr/>
      <dgm:t>
        <a:bodyPr/>
        <a:lstStyle/>
        <a:p>
          <a:r>
            <a:rPr lang="en-US" sz="3200" dirty="0"/>
            <a:t>High ease of use, but confidence lags – critical AI literacy training still needed</a:t>
          </a:r>
        </a:p>
      </dgm:t>
    </dgm:pt>
    <dgm:pt modelId="{C8835AB5-905A-4DD8-8E90-214B361371DB}" type="parTrans" cxnId="{AE876EA9-6AC1-4FAB-AA72-722B5E27081C}">
      <dgm:prSet/>
      <dgm:spPr/>
      <dgm:t>
        <a:bodyPr/>
        <a:lstStyle/>
        <a:p>
          <a:endParaRPr lang="en-US" sz="2400"/>
        </a:p>
      </dgm:t>
    </dgm:pt>
    <dgm:pt modelId="{086E56B1-6E41-4AD5-9754-3EA8A66188CD}" type="sibTrans" cxnId="{AE876EA9-6AC1-4FAB-AA72-722B5E27081C}">
      <dgm:prSet/>
      <dgm:spPr/>
      <dgm:t>
        <a:bodyPr/>
        <a:lstStyle/>
        <a:p>
          <a:endParaRPr lang="en-US" sz="2400"/>
        </a:p>
      </dgm:t>
    </dgm:pt>
    <dgm:pt modelId="{EAE2ACD4-5EA9-40BD-9976-CD94948D29EE}" type="pres">
      <dgm:prSet presAssocID="{E6B5E9F4-422A-48DA-A804-B7B1910DC5AD}" presName="root" presStyleCnt="0">
        <dgm:presLayoutVars>
          <dgm:dir/>
          <dgm:resizeHandles val="exact"/>
        </dgm:presLayoutVars>
      </dgm:prSet>
      <dgm:spPr/>
    </dgm:pt>
    <dgm:pt modelId="{ED5E463E-6424-486C-8284-B4343E42A9CA}" type="pres">
      <dgm:prSet presAssocID="{E6B5E9F4-422A-48DA-A804-B7B1910DC5AD}" presName="container" presStyleCnt="0">
        <dgm:presLayoutVars>
          <dgm:dir/>
          <dgm:resizeHandles val="exact"/>
        </dgm:presLayoutVars>
      </dgm:prSet>
      <dgm:spPr/>
    </dgm:pt>
    <dgm:pt modelId="{C3E60FCC-5A9D-41DD-A8D8-9A9D36E41F26}" type="pres">
      <dgm:prSet presAssocID="{CA9B41AD-501B-45A1-845A-0C2993B56671}" presName="compNode" presStyleCnt="0"/>
      <dgm:spPr/>
    </dgm:pt>
    <dgm:pt modelId="{C392FF28-096C-45CF-93BA-C5CEC0EFB3E2}" type="pres">
      <dgm:prSet presAssocID="{CA9B41AD-501B-45A1-845A-0C2993B56671}" presName="iconBgRect" presStyleLbl="bgShp" presStyleIdx="0" presStyleCnt="4"/>
      <dgm:spPr/>
    </dgm:pt>
    <dgm:pt modelId="{4E2B1034-B3DD-462E-9007-5E92C926AE85}" type="pres">
      <dgm:prSet presAssocID="{CA9B41AD-501B-45A1-845A-0C2993B5667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18C59F8C-9788-42C7-97CF-02E9FB5E96CF}" type="pres">
      <dgm:prSet presAssocID="{CA9B41AD-501B-45A1-845A-0C2993B56671}" presName="spaceRect" presStyleCnt="0"/>
      <dgm:spPr/>
    </dgm:pt>
    <dgm:pt modelId="{AA1DD46D-AD23-4CAD-BB0D-00B9F4C4165A}" type="pres">
      <dgm:prSet presAssocID="{CA9B41AD-501B-45A1-845A-0C2993B56671}" presName="textRect" presStyleLbl="revTx" presStyleIdx="0" presStyleCnt="4">
        <dgm:presLayoutVars>
          <dgm:chMax val="1"/>
          <dgm:chPref val="1"/>
        </dgm:presLayoutVars>
      </dgm:prSet>
      <dgm:spPr/>
    </dgm:pt>
    <dgm:pt modelId="{D5427806-1D37-46E9-8E00-7413D7CBD6FE}" type="pres">
      <dgm:prSet presAssocID="{7752BD8D-4E62-403C-9B09-FC182A8CF4E1}" presName="sibTrans" presStyleLbl="sibTrans2D1" presStyleIdx="0" presStyleCnt="0"/>
      <dgm:spPr/>
    </dgm:pt>
    <dgm:pt modelId="{688FB390-31C9-4CC9-AD65-8C6F8DAED9ED}" type="pres">
      <dgm:prSet presAssocID="{8F9A1A75-631A-4299-8095-63F7C2D2D4D4}" presName="compNode" presStyleCnt="0"/>
      <dgm:spPr/>
    </dgm:pt>
    <dgm:pt modelId="{ED62A386-663A-4607-8985-A3DF9BC00F65}" type="pres">
      <dgm:prSet presAssocID="{8F9A1A75-631A-4299-8095-63F7C2D2D4D4}" presName="iconBgRect" presStyleLbl="bgShp" presStyleIdx="1" presStyleCnt="4"/>
      <dgm:spPr/>
    </dgm:pt>
    <dgm:pt modelId="{44DF1700-4AC9-43CE-AEB0-B7611FCC874A}" type="pres">
      <dgm:prSet presAssocID="{8F9A1A75-631A-4299-8095-63F7C2D2D4D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12B0F7A-D886-4BA6-AA79-5A757D34382C}" type="pres">
      <dgm:prSet presAssocID="{8F9A1A75-631A-4299-8095-63F7C2D2D4D4}" presName="spaceRect" presStyleCnt="0"/>
      <dgm:spPr/>
    </dgm:pt>
    <dgm:pt modelId="{2C9BF6CD-478A-49F4-A682-00FD62B959F6}" type="pres">
      <dgm:prSet presAssocID="{8F9A1A75-631A-4299-8095-63F7C2D2D4D4}" presName="textRect" presStyleLbl="revTx" presStyleIdx="1" presStyleCnt="4">
        <dgm:presLayoutVars>
          <dgm:chMax val="1"/>
          <dgm:chPref val="1"/>
        </dgm:presLayoutVars>
      </dgm:prSet>
      <dgm:spPr/>
    </dgm:pt>
    <dgm:pt modelId="{F6BD6094-63C3-4EBB-89F6-FE2485832DB9}" type="pres">
      <dgm:prSet presAssocID="{7D9417B6-00B5-47D7-9F2F-A90188305566}" presName="sibTrans" presStyleLbl="sibTrans2D1" presStyleIdx="0" presStyleCnt="0"/>
      <dgm:spPr/>
    </dgm:pt>
    <dgm:pt modelId="{7075209B-DB2E-447D-BAA6-84B0F1E74978}" type="pres">
      <dgm:prSet presAssocID="{4D4B0DCD-BBCC-4052-8E8A-AAB9F12980CC}" presName="compNode" presStyleCnt="0"/>
      <dgm:spPr/>
    </dgm:pt>
    <dgm:pt modelId="{91473FAE-D6C1-4440-B58E-C3774BE35EAB}" type="pres">
      <dgm:prSet presAssocID="{4D4B0DCD-BBCC-4052-8E8A-AAB9F12980CC}" presName="iconBgRect" presStyleLbl="bgShp" presStyleIdx="2" presStyleCnt="4"/>
      <dgm:spPr/>
    </dgm:pt>
    <dgm:pt modelId="{6270D00B-0FEE-474C-825C-99A948B00174}" type="pres">
      <dgm:prSet presAssocID="{4D4B0DCD-BBCC-4052-8E8A-AAB9F12980C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0763FED-31A1-460F-A873-ACBA1F51DE78}" type="pres">
      <dgm:prSet presAssocID="{4D4B0DCD-BBCC-4052-8E8A-AAB9F12980CC}" presName="spaceRect" presStyleCnt="0"/>
      <dgm:spPr/>
    </dgm:pt>
    <dgm:pt modelId="{32D67BD8-55BA-47D2-8706-D8276813500C}" type="pres">
      <dgm:prSet presAssocID="{4D4B0DCD-BBCC-4052-8E8A-AAB9F12980CC}" presName="textRect" presStyleLbl="revTx" presStyleIdx="2" presStyleCnt="4">
        <dgm:presLayoutVars>
          <dgm:chMax val="1"/>
          <dgm:chPref val="1"/>
        </dgm:presLayoutVars>
      </dgm:prSet>
      <dgm:spPr/>
    </dgm:pt>
    <dgm:pt modelId="{3263A465-40BF-4E63-A4DD-FBA93229231B}" type="pres">
      <dgm:prSet presAssocID="{6E21CCCF-157C-46DA-B38B-74834A6E1574}" presName="sibTrans" presStyleLbl="sibTrans2D1" presStyleIdx="0" presStyleCnt="0"/>
      <dgm:spPr/>
    </dgm:pt>
    <dgm:pt modelId="{E3668693-5916-4520-917A-4C6FF1E47B6B}" type="pres">
      <dgm:prSet presAssocID="{80701599-2275-4280-98A1-5D6E003C35C7}" presName="compNode" presStyleCnt="0"/>
      <dgm:spPr/>
    </dgm:pt>
    <dgm:pt modelId="{2E41D74A-A18A-4B95-909C-08C31D4DCF7A}" type="pres">
      <dgm:prSet presAssocID="{80701599-2275-4280-98A1-5D6E003C35C7}" presName="iconBgRect" presStyleLbl="bgShp" presStyleIdx="3" presStyleCnt="4"/>
      <dgm:spPr/>
    </dgm:pt>
    <dgm:pt modelId="{B5C92AFB-A950-4A9B-96BE-FA2C1B623CA3}" type="pres">
      <dgm:prSet presAssocID="{80701599-2275-4280-98A1-5D6E003C35C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8643C806-67AB-4168-B05D-8C1483A09AE9}" type="pres">
      <dgm:prSet presAssocID="{80701599-2275-4280-98A1-5D6E003C35C7}" presName="spaceRect" presStyleCnt="0"/>
      <dgm:spPr/>
    </dgm:pt>
    <dgm:pt modelId="{D554B324-4F0F-4756-A973-36A58E639B07}" type="pres">
      <dgm:prSet presAssocID="{80701599-2275-4280-98A1-5D6E003C35C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571B617-A5CD-4450-B516-49B0DC667B42}" type="presOf" srcId="{7752BD8D-4E62-403C-9B09-FC182A8CF4E1}" destId="{D5427806-1D37-46E9-8E00-7413D7CBD6FE}" srcOrd="0" destOrd="0" presId="urn:microsoft.com/office/officeart/2018/2/layout/IconCircleList"/>
    <dgm:cxn modelId="{03DF451B-5B52-4000-AAB1-4B9ABCEE4AE6}" type="presOf" srcId="{80701599-2275-4280-98A1-5D6E003C35C7}" destId="{D554B324-4F0F-4756-A973-36A58E639B07}" srcOrd="0" destOrd="0" presId="urn:microsoft.com/office/officeart/2018/2/layout/IconCircleList"/>
    <dgm:cxn modelId="{EFF5621C-2187-44C4-B3A0-A8C7F49B699E}" srcId="{E6B5E9F4-422A-48DA-A804-B7B1910DC5AD}" destId="{CA9B41AD-501B-45A1-845A-0C2993B56671}" srcOrd="0" destOrd="0" parTransId="{3C93C4A6-63C0-4DEF-ADBE-A9D9B5520EE3}" sibTransId="{7752BD8D-4E62-403C-9B09-FC182A8CF4E1}"/>
    <dgm:cxn modelId="{7B31C029-75B8-405A-B2FA-196E949BF806}" type="presOf" srcId="{7D9417B6-00B5-47D7-9F2F-A90188305566}" destId="{F6BD6094-63C3-4EBB-89F6-FE2485832DB9}" srcOrd="0" destOrd="0" presId="urn:microsoft.com/office/officeart/2018/2/layout/IconCircleList"/>
    <dgm:cxn modelId="{78AC1F2A-8827-428A-9C86-2CD770724304}" type="presOf" srcId="{4D4B0DCD-BBCC-4052-8E8A-AAB9F12980CC}" destId="{32D67BD8-55BA-47D2-8706-D8276813500C}" srcOrd="0" destOrd="0" presId="urn:microsoft.com/office/officeart/2018/2/layout/IconCircleList"/>
    <dgm:cxn modelId="{FD7A7337-4145-496C-B5AE-E9278247916B}" type="presOf" srcId="{CA9B41AD-501B-45A1-845A-0C2993B56671}" destId="{AA1DD46D-AD23-4CAD-BB0D-00B9F4C4165A}" srcOrd="0" destOrd="0" presId="urn:microsoft.com/office/officeart/2018/2/layout/IconCircleList"/>
    <dgm:cxn modelId="{6E125A89-BA2D-4636-89B7-0CC10DBDB1C1}" type="presOf" srcId="{6E21CCCF-157C-46DA-B38B-74834A6E1574}" destId="{3263A465-40BF-4E63-A4DD-FBA93229231B}" srcOrd="0" destOrd="0" presId="urn:microsoft.com/office/officeart/2018/2/layout/IconCircleList"/>
    <dgm:cxn modelId="{AD597DA3-0C96-44F6-91A8-545C20E80AB9}" srcId="{E6B5E9F4-422A-48DA-A804-B7B1910DC5AD}" destId="{4D4B0DCD-BBCC-4052-8E8A-AAB9F12980CC}" srcOrd="2" destOrd="0" parTransId="{D44B8450-6C13-44C5-9F3E-3B5875AA88A2}" sibTransId="{6E21CCCF-157C-46DA-B38B-74834A6E1574}"/>
    <dgm:cxn modelId="{510FE4A4-1C20-4B4B-95EB-8557A38678D6}" type="presOf" srcId="{E6B5E9F4-422A-48DA-A804-B7B1910DC5AD}" destId="{EAE2ACD4-5EA9-40BD-9976-CD94948D29EE}" srcOrd="0" destOrd="0" presId="urn:microsoft.com/office/officeart/2018/2/layout/IconCircleList"/>
    <dgm:cxn modelId="{AE876EA9-6AC1-4FAB-AA72-722B5E27081C}" srcId="{E6B5E9F4-422A-48DA-A804-B7B1910DC5AD}" destId="{80701599-2275-4280-98A1-5D6E003C35C7}" srcOrd="3" destOrd="0" parTransId="{C8835AB5-905A-4DD8-8E90-214B361371DB}" sibTransId="{086E56B1-6E41-4AD5-9754-3EA8A66188CD}"/>
    <dgm:cxn modelId="{C9DD57C7-BA2E-438C-9EDA-4E353B141A99}" type="presOf" srcId="{8F9A1A75-631A-4299-8095-63F7C2D2D4D4}" destId="{2C9BF6CD-478A-49F4-A682-00FD62B959F6}" srcOrd="0" destOrd="0" presId="urn:microsoft.com/office/officeart/2018/2/layout/IconCircleList"/>
    <dgm:cxn modelId="{FBB9B9CD-0418-4568-8DF1-F91C54F93A9A}" srcId="{E6B5E9F4-422A-48DA-A804-B7B1910DC5AD}" destId="{8F9A1A75-631A-4299-8095-63F7C2D2D4D4}" srcOrd="1" destOrd="0" parTransId="{0EB38C26-1352-48CF-9BDB-8CE916712A83}" sibTransId="{7D9417B6-00B5-47D7-9F2F-A90188305566}"/>
    <dgm:cxn modelId="{8D1E1D32-53B8-447F-8371-811FBA2B35CE}" type="presParOf" srcId="{EAE2ACD4-5EA9-40BD-9976-CD94948D29EE}" destId="{ED5E463E-6424-486C-8284-B4343E42A9CA}" srcOrd="0" destOrd="0" presId="urn:microsoft.com/office/officeart/2018/2/layout/IconCircleList"/>
    <dgm:cxn modelId="{2D865346-EB31-4644-A01C-DEEFD60677D3}" type="presParOf" srcId="{ED5E463E-6424-486C-8284-B4343E42A9CA}" destId="{C3E60FCC-5A9D-41DD-A8D8-9A9D36E41F26}" srcOrd="0" destOrd="0" presId="urn:microsoft.com/office/officeart/2018/2/layout/IconCircleList"/>
    <dgm:cxn modelId="{0B1B4513-6428-4EB8-97DC-320493D0B23C}" type="presParOf" srcId="{C3E60FCC-5A9D-41DD-A8D8-9A9D36E41F26}" destId="{C392FF28-096C-45CF-93BA-C5CEC0EFB3E2}" srcOrd="0" destOrd="0" presId="urn:microsoft.com/office/officeart/2018/2/layout/IconCircleList"/>
    <dgm:cxn modelId="{B607D501-6637-47DF-8374-519C0FB1A727}" type="presParOf" srcId="{C3E60FCC-5A9D-41DD-A8D8-9A9D36E41F26}" destId="{4E2B1034-B3DD-462E-9007-5E92C926AE85}" srcOrd="1" destOrd="0" presId="urn:microsoft.com/office/officeart/2018/2/layout/IconCircleList"/>
    <dgm:cxn modelId="{ECC0F4C8-9C7D-41E8-91AF-901CDB283558}" type="presParOf" srcId="{C3E60FCC-5A9D-41DD-A8D8-9A9D36E41F26}" destId="{18C59F8C-9788-42C7-97CF-02E9FB5E96CF}" srcOrd="2" destOrd="0" presId="urn:microsoft.com/office/officeart/2018/2/layout/IconCircleList"/>
    <dgm:cxn modelId="{FFDD3F45-4A28-46B2-B3B2-4DF655EA73E4}" type="presParOf" srcId="{C3E60FCC-5A9D-41DD-A8D8-9A9D36E41F26}" destId="{AA1DD46D-AD23-4CAD-BB0D-00B9F4C4165A}" srcOrd="3" destOrd="0" presId="urn:microsoft.com/office/officeart/2018/2/layout/IconCircleList"/>
    <dgm:cxn modelId="{3145DC4D-9466-405E-9617-17476E403BAD}" type="presParOf" srcId="{ED5E463E-6424-486C-8284-B4343E42A9CA}" destId="{D5427806-1D37-46E9-8E00-7413D7CBD6FE}" srcOrd="1" destOrd="0" presId="urn:microsoft.com/office/officeart/2018/2/layout/IconCircleList"/>
    <dgm:cxn modelId="{397AF960-25E0-47C6-A3A4-FB68DB8592F4}" type="presParOf" srcId="{ED5E463E-6424-486C-8284-B4343E42A9CA}" destId="{688FB390-31C9-4CC9-AD65-8C6F8DAED9ED}" srcOrd="2" destOrd="0" presId="urn:microsoft.com/office/officeart/2018/2/layout/IconCircleList"/>
    <dgm:cxn modelId="{6FFD55BC-3BDA-440A-ACFA-E4EB84EB3383}" type="presParOf" srcId="{688FB390-31C9-4CC9-AD65-8C6F8DAED9ED}" destId="{ED62A386-663A-4607-8985-A3DF9BC00F65}" srcOrd="0" destOrd="0" presId="urn:microsoft.com/office/officeart/2018/2/layout/IconCircleList"/>
    <dgm:cxn modelId="{8F8889E4-B5D8-4456-B52E-53BFBB8AE3CA}" type="presParOf" srcId="{688FB390-31C9-4CC9-AD65-8C6F8DAED9ED}" destId="{44DF1700-4AC9-43CE-AEB0-B7611FCC874A}" srcOrd="1" destOrd="0" presId="urn:microsoft.com/office/officeart/2018/2/layout/IconCircleList"/>
    <dgm:cxn modelId="{93EC58FB-7C3A-4F13-9D69-56EA80792E29}" type="presParOf" srcId="{688FB390-31C9-4CC9-AD65-8C6F8DAED9ED}" destId="{812B0F7A-D886-4BA6-AA79-5A757D34382C}" srcOrd="2" destOrd="0" presId="urn:microsoft.com/office/officeart/2018/2/layout/IconCircleList"/>
    <dgm:cxn modelId="{68BC14EA-0490-4E1E-99FD-E0C91920A026}" type="presParOf" srcId="{688FB390-31C9-4CC9-AD65-8C6F8DAED9ED}" destId="{2C9BF6CD-478A-49F4-A682-00FD62B959F6}" srcOrd="3" destOrd="0" presId="urn:microsoft.com/office/officeart/2018/2/layout/IconCircleList"/>
    <dgm:cxn modelId="{4F2938E5-01B9-40AF-BC11-FFA5FAC826A3}" type="presParOf" srcId="{ED5E463E-6424-486C-8284-B4343E42A9CA}" destId="{F6BD6094-63C3-4EBB-89F6-FE2485832DB9}" srcOrd="3" destOrd="0" presId="urn:microsoft.com/office/officeart/2018/2/layout/IconCircleList"/>
    <dgm:cxn modelId="{5CAE2785-84EE-41CA-9D57-1C915DFA311F}" type="presParOf" srcId="{ED5E463E-6424-486C-8284-B4343E42A9CA}" destId="{7075209B-DB2E-447D-BAA6-84B0F1E74978}" srcOrd="4" destOrd="0" presId="urn:microsoft.com/office/officeart/2018/2/layout/IconCircleList"/>
    <dgm:cxn modelId="{C4D669EF-43A3-4699-A2F2-0D236E9EF46C}" type="presParOf" srcId="{7075209B-DB2E-447D-BAA6-84B0F1E74978}" destId="{91473FAE-D6C1-4440-B58E-C3774BE35EAB}" srcOrd="0" destOrd="0" presId="urn:microsoft.com/office/officeart/2018/2/layout/IconCircleList"/>
    <dgm:cxn modelId="{F0F771F3-46DF-455C-AEAC-31A5515FB406}" type="presParOf" srcId="{7075209B-DB2E-447D-BAA6-84B0F1E74978}" destId="{6270D00B-0FEE-474C-825C-99A948B00174}" srcOrd="1" destOrd="0" presId="urn:microsoft.com/office/officeart/2018/2/layout/IconCircleList"/>
    <dgm:cxn modelId="{FF33C149-3406-4B0E-B960-58A33750C462}" type="presParOf" srcId="{7075209B-DB2E-447D-BAA6-84B0F1E74978}" destId="{10763FED-31A1-460F-A873-ACBA1F51DE78}" srcOrd="2" destOrd="0" presId="urn:microsoft.com/office/officeart/2018/2/layout/IconCircleList"/>
    <dgm:cxn modelId="{1F0F5DF9-766F-419C-A0AE-7A83991B6788}" type="presParOf" srcId="{7075209B-DB2E-447D-BAA6-84B0F1E74978}" destId="{32D67BD8-55BA-47D2-8706-D8276813500C}" srcOrd="3" destOrd="0" presId="urn:microsoft.com/office/officeart/2018/2/layout/IconCircleList"/>
    <dgm:cxn modelId="{D742B206-2F19-4A48-A814-B57FA47FC4CB}" type="presParOf" srcId="{ED5E463E-6424-486C-8284-B4343E42A9CA}" destId="{3263A465-40BF-4E63-A4DD-FBA93229231B}" srcOrd="5" destOrd="0" presId="urn:microsoft.com/office/officeart/2018/2/layout/IconCircleList"/>
    <dgm:cxn modelId="{D3759722-4CAB-4E05-BEBF-9EA24587EBC2}" type="presParOf" srcId="{ED5E463E-6424-486C-8284-B4343E42A9CA}" destId="{E3668693-5916-4520-917A-4C6FF1E47B6B}" srcOrd="6" destOrd="0" presId="urn:microsoft.com/office/officeart/2018/2/layout/IconCircleList"/>
    <dgm:cxn modelId="{66985F0C-C357-4671-856D-EAFC27862B78}" type="presParOf" srcId="{E3668693-5916-4520-917A-4C6FF1E47B6B}" destId="{2E41D74A-A18A-4B95-909C-08C31D4DCF7A}" srcOrd="0" destOrd="0" presId="urn:microsoft.com/office/officeart/2018/2/layout/IconCircleList"/>
    <dgm:cxn modelId="{E27DC79E-513A-4B22-B2EB-95B5BFB3B916}" type="presParOf" srcId="{E3668693-5916-4520-917A-4C6FF1E47B6B}" destId="{B5C92AFB-A950-4A9B-96BE-FA2C1B623CA3}" srcOrd="1" destOrd="0" presId="urn:microsoft.com/office/officeart/2018/2/layout/IconCircleList"/>
    <dgm:cxn modelId="{077C82B9-3B09-4B70-B61E-6A01AB9890F6}" type="presParOf" srcId="{E3668693-5916-4520-917A-4C6FF1E47B6B}" destId="{8643C806-67AB-4168-B05D-8C1483A09AE9}" srcOrd="2" destOrd="0" presId="urn:microsoft.com/office/officeart/2018/2/layout/IconCircleList"/>
    <dgm:cxn modelId="{0EAB9A32-1BF5-4DB3-B0B3-91660F22B967}" type="presParOf" srcId="{E3668693-5916-4520-917A-4C6FF1E47B6B}" destId="{D554B324-4F0F-4756-A973-36A58E639B0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CD71E2-B0DD-49A4-A865-316F2092CB8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EF47B6A-D2C5-4C69-978E-87DB8B72935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cap="none" dirty="0"/>
            <a:t>Theoretical: TAM–TPACK–SRL integration reveals</a:t>
          </a:r>
          <a:br>
            <a:rPr lang="en-US" sz="3200" cap="none" dirty="0"/>
          </a:br>
          <a:r>
            <a:rPr lang="en-US" sz="3200" cap="none" dirty="0"/>
            <a:t>a more nuanced perceptual structure</a:t>
          </a:r>
        </a:p>
      </dgm:t>
    </dgm:pt>
    <dgm:pt modelId="{89436FC2-1117-4494-9957-2CA1351DC00D}" type="parTrans" cxnId="{007F27AD-E66A-4084-BBFB-37D4FD4D9892}">
      <dgm:prSet/>
      <dgm:spPr/>
      <dgm:t>
        <a:bodyPr/>
        <a:lstStyle/>
        <a:p>
          <a:endParaRPr lang="en-US" sz="7200" dirty="0"/>
        </a:p>
      </dgm:t>
    </dgm:pt>
    <dgm:pt modelId="{96D6973C-B456-441B-B54C-C99571BB0773}" type="sibTrans" cxnId="{007F27AD-E66A-4084-BBFB-37D4FD4D9892}">
      <dgm:prSet phldrT="01"/>
      <dgm:spPr/>
      <dgm:t>
        <a:bodyPr/>
        <a:lstStyle/>
        <a:p>
          <a:endParaRPr lang="en-US" sz="2800"/>
        </a:p>
      </dgm:t>
    </dgm:pt>
    <dgm:pt modelId="{EA22EB79-EB6C-4EC9-A507-A5D4E271559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cap="none" dirty="0"/>
            <a:t>Practical: integrate AI into translation syllabi via comparison</a:t>
          </a:r>
          <a:br>
            <a:rPr lang="en-US" sz="3200" cap="none" dirty="0"/>
          </a:br>
          <a:r>
            <a:rPr lang="en-US" sz="3200" cap="none" dirty="0"/>
            <a:t>and evaluation tasks</a:t>
          </a:r>
        </a:p>
      </dgm:t>
    </dgm:pt>
    <dgm:pt modelId="{5AC8E6E2-66D3-4990-9DEB-D77F20F72851}" type="parTrans" cxnId="{76A3F5EA-4923-4EE1-B631-0EF1526FA0E9}">
      <dgm:prSet/>
      <dgm:spPr/>
      <dgm:t>
        <a:bodyPr/>
        <a:lstStyle/>
        <a:p>
          <a:endParaRPr lang="en-US" sz="7200" dirty="0"/>
        </a:p>
      </dgm:t>
    </dgm:pt>
    <dgm:pt modelId="{177D0ED2-0AB3-491A-B1F4-F10895611C06}" type="sibTrans" cxnId="{76A3F5EA-4923-4EE1-B631-0EF1526FA0E9}">
      <dgm:prSet phldrT="02"/>
      <dgm:spPr/>
      <dgm:t>
        <a:bodyPr/>
        <a:lstStyle/>
        <a:p>
          <a:endParaRPr lang="en-US" sz="2800"/>
        </a:p>
      </dgm:t>
    </dgm:pt>
    <dgm:pt modelId="{D0EEDCA2-D1C8-47F0-8DE0-517DFC64CE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cap="none" dirty="0"/>
            <a:t>Practical: invest in teacher ai-literacy training</a:t>
          </a:r>
          <a:br>
            <a:rPr lang="en-US" sz="3200" cap="none" dirty="0"/>
          </a:br>
          <a:r>
            <a:rPr lang="en-US" sz="3200" cap="none" dirty="0"/>
            <a:t>and clear institutional policies</a:t>
          </a:r>
        </a:p>
      </dgm:t>
    </dgm:pt>
    <dgm:pt modelId="{B8C9CB0E-E3AB-4257-A0F9-0B563B474A22}" type="parTrans" cxnId="{966C239C-7F77-4F7A-ADFF-BCDAD001E2A3}">
      <dgm:prSet/>
      <dgm:spPr/>
      <dgm:t>
        <a:bodyPr/>
        <a:lstStyle/>
        <a:p>
          <a:endParaRPr lang="en-US" sz="7200" dirty="0"/>
        </a:p>
      </dgm:t>
    </dgm:pt>
    <dgm:pt modelId="{DB2FA021-B1F0-48BF-801A-BB6614D0391C}" type="sibTrans" cxnId="{966C239C-7F77-4F7A-ADFF-BCDAD001E2A3}">
      <dgm:prSet phldrT="03"/>
      <dgm:spPr/>
      <dgm:t>
        <a:bodyPr/>
        <a:lstStyle/>
        <a:p>
          <a:endParaRPr lang="en-US" sz="2800"/>
        </a:p>
      </dgm:t>
    </dgm:pt>
    <dgm:pt modelId="{8577327E-2A38-4621-8985-232F1B1589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cap="none" dirty="0"/>
            <a:t>AI's value ultimately depends on how it is taught, guided,</a:t>
          </a:r>
          <a:br>
            <a:rPr lang="en-US" sz="3200" cap="none" dirty="0"/>
          </a:br>
          <a:r>
            <a:rPr lang="en-US" sz="3200" cap="none" dirty="0"/>
            <a:t>and critically framed</a:t>
          </a:r>
        </a:p>
      </dgm:t>
    </dgm:pt>
    <dgm:pt modelId="{9F52DEAF-0231-4058-817C-B1360B3487C7}" type="parTrans" cxnId="{552CF66F-A547-46A1-AD8A-01F2C79767B7}">
      <dgm:prSet/>
      <dgm:spPr/>
      <dgm:t>
        <a:bodyPr/>
        <a:lstStyle/>
        <a:p>
          <a:endParaRPr lang="en-US" sz="7200" dirty="0"/>
        </a:p>
      </dgm:t>
    </dgm:pt>
    <dgm:pt modelId="{C1225036-1740-4719-A765-F79817F01374}" type="sibTrans" cxnId="{552CF66F-A547-46A1-AD8A-01F2C79767B7}">
      <dgm:prSet phldrT="04"/>
      <dgm:spPr/>
      <dgm:t>
        <a:bodyPr/>
        <a:lstStyle/>
        <a:p>
          <a:endParaRPr lang="en-US" sz="2800"/>
        </a:p>
      </dgm:t>
    </dgm:pt>
    <dgm:pt modelId="{F354BFA4-7F59-433D-A06C-B74B0C9304C4}" type="pres">
      <dgm:prSet presAssocID="{CDCD71E2-B0DD-49A4-A865-316F2092CB87}" presName="root" presStyleCnt="0">
        <dgm:presLayoutVars>
          <dgm:dir/>
          <dgm:resizeHandles val="exact"/>
        </dgm:presLayoutVars>
      </dgm:prSet>
      <dgm:spPr/>
    </dgm:pt>
    <dgm:pt modelId="{6B5D355C-649A-4F82-A8F4-F9B0AEBB2A9C}" type="pres">
      <dgm:prSet presAssocID="{2EF47B6A-D2C5-4C69-978E-87DB8B729359}" presName="compNode" presStyleCnt="0"/>
      <dgm:spPr/>
    </dgm:pt>
    <dgm:pt modelId="{31BE455E-BFB4-4E55-B6ED-5A0D71C40C2A}" type="pres">
      <dgm:prSet presAssocID="{2EF47B6A-D2C5-4C69-978E-87DB8B729359}" presName="bgRect" presStyleLbl="bgShp" presStyleIdx="0" presStyleCnt="4"/>
      <dgm:spPr/>
    </dgm:pt>
    <dgm:pt modelId="{4964CD7A-95ED-42C1-B2F8-D568067B3975}" type="pres">
      <dgm:prSet presAssocID="{2EF47B6A-D2C5-4C69-978E-87DB8B72935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D0FC6A36-14C2-4B01-9F2A-FAB8317901A7}" type="pres">
      <dgm:prSet presAssocID="{2EF47B6A-D2C5-4C69-978E-87DB8B729359}" presName="spaceRect" presStyleCnt="0"/>
      <dgm:spPr/>
    </dgm:pt>
    <dgm:pt modelId="{385E162F-AF5B-4EED-A3AC-BAE5AA5A5C2F}" type="pres">
      <dgm:prSet presAssocID="{2EF47B6A-D2C5-4C69-978E-87DB8B729359}" presName="parTx" presStyleLbl="revTx" presStyleIdx="0" presStyleCnt="4">
        <dgm:presLayoutVars>
          <dgm:chMax val="0"/>
          <dgm:chPref val="0"/>
        </dgm:presLayoutVars>
      </dgm:prSet>
      <dgm:spPr/>
    </dgm:pt>
    <dgm:pt modelId="{9FA8EE67-3265-4311-8A48-9768A7A54540}" type="pres">
      <dgm:prSet presAssocID="{96D6973C-B456-441B-B54C-C99571BB0773}" presName="sibTrans" presStyleCnt="0"/>
      <dgm:spPr/>
    </dgm:pt>
    <dgm:pt modelId="{3F7FC3F2-EA37-44F0-A45B-33D82D75D335}" type="pres">
      <dgm:prSet presAssocID="{EA22EB79-EB6C-4EC9-A507-A5D4E271559C}" presName="compNode" presStyleCnt="0"/>
      <dgm:spPr/>
    </dgm:pt>
    <dgm:pt modelId="{9A51AD54-F605-44B3-B50C-60AD3AFAC3D8}" type="pres">
      <dgm:prSet presAssocID="{EA22EB79-EB6C-4EC9-A507-A5D4E271559C}" presName="bgRect" presStyleLbl="bgShp" presStyleIdx="1" presStyleCnt="4"/>
      <dgm:spPr/>
    </dgm:pt>
    <dgm:pt modelId="{A1C5BB14-26FD-47AB-9397-9AE6AC1B85F5}" type="pres">
      <dgm:prSet presAssocID="{EA22EB79-EB6C-4EC9-A507-A5D4E271559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772AA80-F77B-4795-A9C5-39F7493FF6B9}" type="pres">
      <dgm:prSet presAssocID="{EA22EB79-EB6C-4EC9-A507-A5D4E271559C}" presName="spaceRect" presStyleCnt="0"/>
      <dgm:spPr/>
    </dgm:pt>
    <dgm:pt modelId="{872534E5-15C2-4C1D-B264-D882DD0E8DD6}" type="pres">
      <dgm:prSet presAssocID="{EA22EB79-EB6C-4EC9-A507-A5D4E271559C}" presName="parTx" presStyleLbl="revTx" presStyleIdx="1" presStyleCnt="4">
        <dgm:presLayoutVars>
          <dgm:chMax val="0"/>
          <dgm:chPref val="0"/>
        </dgm:presLayoutVars>
      </dgm:prSet>
      <dgm:spPr/>
    </dgm:pt>
    <dgm:pt modelId="{B123DFEA-E7A3-4E60-851A-A1E53748A2FE}" type="pres">
      <dgm:prSet presAssocID="{177D0ED2-0AB3-491A-B1F4-F10895611C06}" presName="sibTrans" presStyleCnt="0"/>
      <dgm:spPr/>
    </dgm:pt>
    <dgm:pt modelId="{E206403C-C87A-4B94-A755-D6CBF8B3B4AC}" type="pres">
      <dgm:prSet presAssocID="{D0EEDCA2-D1C8-47F0-8DE0-517DFC64CE8B}" presName="compNode" presStyleCnt="0"/>
      <dgm:spPr/>
    </dgm:pt>
    <dgm:pt modelId="{B10045AC-6AEB-4C29-A177-673A4F79A62E}" type="pres">
      <dgm:prSet presAssocID="{D0EEDCA2-D1C8-47F0-8DE0-517DFC64CE8B}" presName="bgRect" presStyleLbl="bgShp" presStyleIdx="2" presStyleCnt="4"/>
      <dgm:spPr/>
    </dgm:pt>
    <dgm:pt modelId="{57DAB271-DD50-4339-A00A-BCB680173AF4}" type="pres">
      <dgm:prSet presAssocID="{D0EEDCA2-D1C8-47F0-8DE0-517DFC64CE8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D5C5231-1564-4DA7-9CAF-BBFF37031D1E}" type="pres">
      <dgm:prSet presAssocID="{D0EEDCA2-D1C8-47F0-8DE0-517DFC64CE8B}" presName="spaceRect" presStyleCnt="0"/>
      <dgm:spPr/>
    </dgm:pt>
    <dgm:pt modelId="{833295FF-06D6-46D6-8279-554A15F4CAF6}" type="pres">
      <dgm:prSet presAssocID="{D0EEDCA2-D1C8-47F0-8DE0-517DFC64CE8B}" presName="parTx" presStyleLbl="revTx" presStyleIdx="2" presStyleCnt="4">
        <dgm:presLayoutVars>
          <dgm:chMax val="0"/>
          <dgm:chPref val="0"/>
        </dgm:presLayoutVars>
      </dgm:prSet>
      <dgm:spPr/>
    </dgm:pt>
    <dgm:pt modelId="{BBBB6378-B4F8-4824-A510-8E4F407D3658}" type="pres">
      <dgm:prSet presAssocID="{DB2FA021-B1F0-48BF-801A-BB6614D0391C}" presName="sibTrans" presStyleCnt="0"/>
      <dgm:spPr/>
    </dgm:pt>
    <dgm:pt modelId="{8A010854-AE98-45EA-9274-2A3B0EE0372D}" type="pres">
      <dgm:prSet presAssocID="{8577327E-2A38-4621-8985-232F1B158918}" presName="compNode" presStyleCnt="0"/>
      <dgm:spPr/>
    </dgm:pt>
    <dgm:pt modelId="{A9BDACCA-9AB8-4172-A413-5689384CC1B7}" type="pres">
      <dgm:prSet presAssocID="{8577327E-2A38-4621-8985-232F1B158918}" presName="bgRect" presStyleLbl="bgShp" presStyleIdx="3" presStyleCnt="4"/>
      <dgm:spPr/>
    </dgm:pt>
    <dgm:pt modelId="{EA6FFD7F-3E18-402F-8D9A-B4044B87F485}" type="pres">
      <dgm:prSet presAssocID="{8577327E-2A38-4621-8985-232F1B15891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10E58EC-7C10-430B-8F85-033AB0938146}" type="pres">
      <dgm:prSet presAssocID="{8577327E-2A38-4621-8985-232F1B158918}" presName="spaceRect" presStyleCnt="0"/>
      <dgm:spPr/>
    </dgm:pt>
    <dgm:pt modelId="{1732C010-3FC7-4A60-90BC-BAD2402E1701}" type="pres">
      <dgm:prSet presAssocID="{8577327E-2A38-4621-8985-232F1B15891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5ACE911-563B-47DD-BA12-6453B8E8F7C7}" type="presOf" srcId="{EA22EB79-EB6C-4EC9-A507-A5D4E271559C}" destId="{872534E5-15C2-4C1D-B264-D882DD0E8DD6}" srcOrd="0" destOrd="0" presId="urn:microsoft.com/office/officeart/2018/2/layout/IconVerticalSolidList"/>
    <dgm:cxn modelId="{26CCA649-6DF5-437E-8F5A-203513A165BF}" type="presOf" srcId="{CDCD71E2-B0DD-49A4-A865-316F2092CB87}" destId="{F354BFA4-7F59-433D-A06C-B74B0C9304C4}" srcOrd="0" destOrd="0" presId="urn:microsoft.com/office/officeart/2018/2/layout/IconVerticalSolidList"/>
    <dgm:cxn modelId="{552CF66F-A547-46A1-AD8A-01F2C79767B7}" srcId="{CDCD71E2-B0DD-49A4-A865-316F2092CB87}" destId="{8577327E-2A38-4621-8985-232F1B158918}" srcOrd="3" destOrd="0" parTransId="{9F52DEAF-0231-4058-817C-B1360B3487C7}" sibTransId="{C1225036-1740-4719-A765-F79817F01374}"/>
    <dgm:cxn modelId="{93F1497B-13A2-492F-9046-2A45DFE41135}" type="presOf" srcId="{8577327E-2A38-4621-8985-232F1B158918}" destId="{1732C010-3FC7-4A60-90BC-BAD2402E1701}" srcOrd="0" destOrd="0" presId="urn:microsoft.com/office/officeart/2018/2/layout/IconVerticalSolidList"/>
    <dgm:cxn modelId="{0C96B591-564F-4597-AD0A-25B83894EF83}" type="presOf" srcId="{2EF47B6A-D2C5-4C69-978E-87DB8B729359}" destId="{385E162F-AF5B-4EED-A3AC-BAE5AA5A5C2F}" srcOrd="0" destOrd="0" presId="urn:microsoft.com/office/officeart/2018/2/layout/IconVerticalSolidList"/>
    <dgm:cxn modelId="{966C239C-7F77-4F7A-ADFF-BCDAD001E2A3}" srcId="{CDCD71E2-B0DD-49A4-A865-316F2092CB87}" destId="{D0EEDCA2-D1C8-47F0-8DE0-517DFC64CE8B}" srcOrd="2" destOrd="0" parTransId="{B8C9CB0E-E3AB-4257-A0F9-0B563B474A22}" sibTransId="{DB2FA021-B1F0-48BF-801A-BB6614D0391C}"/>
    <dgm:cxn modelId="{007F27AD-E66A-4084-BBFB-37D4FD4D9892}" srcId="{CDCD71E2-B0DD-49A4-A865-316F2092CB87}" destId="{2EF47B6A-D2C5-4C69-978E-87DB8B729359}" srcOrd="0" destOrd="0" parTransId="{89436FC2-1117-4494-9957-2CA1351DC00D}" sibTransId="{96D6973C-B456-441B-B54C-C99571BB0773}"/>
    <dgm:cxn modelId="{3964E0C1-26DA-4EAF-A7B7-95156F02E58E}" type="presOf" srcId="{D0EEDCA2-D1C8-47F0-8DE0-517DFC64CE8B}" destId="{833295FF-06D6-46D6-8279-554A15F4CAF6}" srcOrd="0" destOrd="0" presId="urn:microsoft.com/office/officeart/2018/2/layout/IconVerticalSolidList"/>
    <dgm:cxn modelId="{76A3F5EA-4923-4EE1-B631-0EF1526FA0E9}" srcId="{CDCD71E2-B0DD-49A4-A865-316F2092CB87}" destId="{EA22EB79-EB6C-4EC9-A507-A5D4E271559C}" srcOrd="1" destOrd="0" parTransId="{5AC8E6E2-66D3-4990-9DEB-D77F20F72851}" sibTransId="{177D0ED2-0AB3-491A-B1F4-F10895611C06}"/>
    <dgm:cxn modelId="{13CA6396-B6DB-4B32-BED4-94C0CEC285C4}" type="presParOf" srcId="{F354BFA4-7F59-433D-A06C-B74B0C9304C4}" destId="{6B5D355C-649A-4F82-A8F4-F9B0AEBB2A9C}" srcOrd="0" destOrd="0" presId="urn:microsoft.com/office/officeart/2018/2/layout/IconVerticalSolidList"/>
    <dgm:cxn modelId="{0E6CF456-D63C-46C2-A813-AC40CC02CFD1}" type="presParOf" srcId="{6B5D355C-649A-4F82-A8F4-F9B0AEBB2A9C}" destId="{31BE455E-BFB4-4E55-B6ED-5A0D71C40C2A}" srcOrd="0" destOrd="0" presId="urn:microsoft.com/office/officeart/2018/2/layout/IconVerticalSolidList"/>
    <dgm:cxn modelId="{FF5E3420-AF33-4D5A-B264-F80DE9794140}" type="presParOf" srcId="{6B5D355C-649A-4F82-A8F4-F9B0AEBB2A9C}" destId="{4964CD7A-95ED-42C1-B2F8-D568067B3975}" srcOrd="1" destOrd="0" presId="urn:microsoft.com/office/officeart/2018/2/layout/IconVerticalSolidList"/>
    <dgm:cxn modelId="{5346468A-305D-4F63-A2B2-32D2DB544D88}" type="presParOf" srcId="{6B5D355C-649A-4F82-A8F4-F9B0AEBB2A9C}" destId="{D0FC6A36-14C2-4B01-9F2A-FAB8317901A7}" srcOrd="2" destOrd="0" presId="urn:microsoft.com/office/officeart/2018/2/layout/IconVerticalSolidList"/>
    <dgm:cxn modelId="{A0DC71C0-7302-458B-9624-CD39D54F4733}" type="presParOf" srcId="{6B5D355C-649A-4F82-A8F4-F9B0AEBB2A9C}" destId="{385E162F-AF5B-4EED-A3AC-BAE5AA5A5C2F}" srcOrd="3" destOrd="0" presId="urn:microsoft.com/office/officeart/2018/2/layout/IconVerticalSolidList"/>
    <dgm:cxn modelId="{35A6856E-6A0F-4A17-856B-31F6184FC4D1}" type="presParOf" srcId="{F354BFA4-7F59-433D-A06C-B74B0C9304C4}" destId="{9FA8EE67-3265-4311-8A48-9768A7A54540}" srcOrd="1" destOrd="0" presId="urn:microsoft.com/office/officeart/2018/2/layout/IconVerticalSolidList"/>
    <dgm:cxn modelId="{669673C5-AC98-455A-B354-A173ED558E83}" type="presParOf" srcId="{F354BFA4-7F59-433D-A06C-B74B0C9304C4}" destId="{3F7FC3F2-EA37-44F0-A45B-33D82D75D335}" srcOrd="2" destOrd="0" presId="urn:microsoft.com/office/officeart/2018/2/layout/IconVerticalSolidList"/>
    <dgm:cxn modelId="{63A29ADC-2AF8-4094-8D5A-D306195F66AE}" type="presParOf" srcId="{3F7FC3F2-EA37-44F0-A45B-33D82D75D335}" destId="{9A51AD54-F605-44B3-B50C-60AD3AFAC3D8}" srcOrd="0" destOrd="0" presId="urn:microsoft.com/office/officeart/2018/2/layout/IconVerticalSolidList"/>
    <dgm:cxn modelId="{C1F37480-2574-4F3F-B923-D8C33E4D3CEB}" type="presParOf" srcId="{3F7FC3F2-EA37-44F0-A45B-33D82D75D335}" destId="{A1C5BB14-26FD-47AB-9397-9AE6AC1B85F5}" srcOrd="1" destOrd="0" presId="urn:microsoft.com/office/officeart/2018/2/layout/IconVerticalSolidList"/>
    <dgm:cxn modelId="{843E71C0-3DFE-496F-BD2A-92029F1E9B1A}" type="presParOf" srcId="{3F7FC3F2-EA37-44F0-A45B-33D82D75D335}" destId="{E772AA80-F77B-4795-A9C5-39F7493FF6B9}" srcOrd="2" destOrd="0" presId="urn:microsoft.com/office/officeart/2018/2/layout/IconVerticalSolidList"/>
    <dgm:cxn modelId="{7DF29C1E-0EA1-4C85-8795-D28E974C511F}" type="presParOf" srcId="{3F7FC3F2-EA37-44F0-A45B-33D82D75D335}" destId="{872534E5-15C2-4C1D-B264-D882DD0E8DD6}" srcOrd="3" destOrd="0" presId="urn:microsoft.com/office/officeart/2018/2/layout/IconVerticalSolidList"/>
    <dgm:cxn modelId="{F60E8F7D-DFD7-47A3-BCCD-9F8425970F0A}" type="presParOf" srcId="{F354BFA4-7F59-433D-A06C-B74B0C9304C4}" destId="{B123DFEA-E7A3-4E60-851A-A1E53748A2FE}" srcOrd="3" destOrd="0" presId="urn:microsoft.com/office/officeart/2018/2/layout/IconVerticalSolidList"/>
    <dgm:cxn modelId="{EFBA15A0-B91C-4296-87C7-0FC3AD33CCCF}" type="presParOf" srcId="{F354BFA4-7F59-433D-A06C-B74B0C9304C4}" destId="{E206403C-C87A-4B94-A755-D6CBF8B3B4AC}" srcOrd="4" destOrd="0" presId="urn:microsoft.com/office/officeart/2018/2/layout/IconVerticalSolidList"/>
    <dgm:cxn modelId="{42B85490-6757-48E9-932E-7440F7AEF3CC}" type="presParOf" srcId="{E206403C-C87A-4B94-A755-D6CBF8B3B4AC}" destId="{B10045AC-6AEB-4C29-A177-673A4F79A62E}" srcOrd="0" destOrd="0" presId="urn:microsoft.com/office/officeart/2018/2/layout/IconVerticalSolidList"/>
    <dgm:cxn modelId="{342D1D45-DB82-497E-AC0C-CDD8187DBEE3}" type="presParOf" srcId="{E206403C-C87A-4B94-A755-D6CBF8B3B4AC}" destId="{57DAB271-DD50-4339-A00A-BCB680173AF4}" srcOrd="1" destOrd="0" presId="urn:microsoft.com/office/officeart/2018/2/layout/IconVerticalSolidList"/>
    <dgm:cxn modelId="{E90C22C6-E264-4F72-B705-768349009D91}" type="presParOf" srcId="{E206403C-C87A-4B94-A755-D6CBF8B3B4AC}" destId="{ED5C5231-1564-4DA7-9CAF-BBFF37031D1E}" srcOrd="2" destOrd="0" presId="urn:microsoft.com/office/officeart/2018/2/layout/IconVerticalSolidList"/>
    <dgm:cxn modelId="{A918CFA0-5D0A-45D8-B644-19AD5CFFE6B6}" type="presParOf" srcId="{E206403C-C87A-4B94-A755-D6CBF8B3B4AC}" destId="{833295FF-06D6-46D6-8279-554A15F4CAF6}" srcOrd="3" destOrd="0" presId="urn:microsoft.com/office/officeart/2018/2/layout/IconVerticalSolidList"/>
    <dgm:cxn modelId="{A7B456DD-E3FF-4A92-B71B-D3187EE03368}" type="presParOf" srcId="{F354BFA4-7F59-433D-A06C-B74B0C9304C4}" destId="{BBBB6378-B4F8-4824-A510-8E4F407D3658}" srcOrd="5" destOrd="0" presId="urn:microsoft.com/office/officeart/2018/2/layout/IconVerticalSolidList"/>
    <dgm:cxn modelId="{9393EDB0-F846-477D-88AB-0F4A8A508A8D}" type="presParOf" srcId="{F354BFA4-7F59-433D-A06C-B74B0C9304C4}" destId="{8A010854-AE98-45EA-9274-2A3B0EE0372D}" srcOrd="6" destOrd="0" presId="urn:microsoft.com/office/officeart/2018/2/layout/IconVerticalSolidList"/>
    <dgm:cxn modelId="{F05D6460-7A7C-435B-9876-F283255FD39D}" type="presParOf" srcId="{8A010854-AE98-45EA-9274-2A3B0EE0372D}" destId="{A9BDACCA-9AB8-4172-A413-5689384CC1B7}" srcOrd="0" destOrd="0" presId="urn:microsoft.com/office/officeart/2018/2/layout/IconVerticalSolidList"/>
    <dgm:cxn modelId="{9A10F32F-396E-4012-8009-931C0ADE7273}" type="presParOf" srcId="{8A010854-AE98-45EA-9274-2A3B0EE0372D}" destId="{EA6FFD7F-3E18-402F-8D9A-B4044B87F485}" srcOrd="1" destOrd="0" presId="urn:microsoft.com/office/officeart/2018/2/layout/IconVerticalSolidList"/>
    <dgm:cxn modelId="{5B34554B-E948-4DEF-9BB8-02D5AC1F1743}" type="presParOf" srcId="{8A010854-AE98-45EA-9274-2A3B0EE0372D}" destId="{A10E58EC-7C10-430B-8F85-033AB0938146}" srcOrd="2" destOrd="0" presId="urn:microsoft.com/office/officeart/2018/2/layout/IconVerticalSolidList"/>
    <dgm:cxn modelId="{9E170E1D-A7E1-4331-8522-5159108DE167}" type="presParOf" srcId="{8A010854-AE98-45EA-9274-2A3B0EE0372D}" destId="{1732C010-3FC7-4A60-90BC-BAD2402E17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FEA2E-93DA-4B69-9C97-2D03A36DD791}">
      <dsp:nvSpPr>
        <dsp:cNvPr id="0" name=""/>
        <dsp:cNvSpPr/>
      </dsp:nvSpPr>
      <dsp:spPr>
        <a:xfrm rot="5400000">
          <a:off x="-167188" y="172008"/>
          <a:ext cx="1114588" cy="7802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</a:t>
          </a:r>
        </a:p>
      </dsp:txBody>
      <dsp:txXfrm rot="-5400000">
        <a:off x="1" y="394926"/>
        <a:ext cx="780211" cy="334377"/>
      </dsp:txXfrm>
    </dsp:sp>
    <dsp:sp modelId="{E767DBA6-E35D-49A7-89FE-69EEF9A9075B}">
      <dsp:nvSpPr>
        <dsp:cNvPr id="0" name=""/>
        <dsp:cNvSpPr/>
      </dsp:nvSpPr>
      <dsp:spPr>
        <a:xfrm rot="5400000">
          <a:off x="5056874" y="-4271842"/>
          <a:ext cx="724863" cy="9278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Background, Research Problem &amp; Objectives</a:t>
          </a:r>
        </a:p>
      </dsp:txBody>
      <dsp:txXfrm rot="-5400000">
        <a:off x="780212" y="40205"/>
        <a:ext cx="9242803" cy="654093"/>
      </dsp:txXfrm>
    </dsp:sp>
    <dsp:sp modelId="{C8F1ED47-0721-4CA6-B79E-0F9468D6E57D}">
      <dsp:nvSpPr>
        <dsp:cNvPr id="0" name=""/>
        <dsp:cNvSpPr/>
      </dsp:nvSpPr>
      <dsp:spPr>
        <a:xfrm rot="5400000">
          <a:off x="-167188" y="1138173"/>
          <a:ext cx="1114588" cy="7802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</a:t>
          </a:r>
        </a:p>
      </dsp:txBody>
      <dsp:txXfrm rot="-5400000">
        <a:off x="1" y="1361091"/>
        <a:ext cx="780211" cy="334377"/>
      </dsp:txXfrm>
    </dsp:sp>
    <dsp:sp modelId="{35DC3E31-9A69-47CD-AF01-6AEE4E3E143B}">
      <dsp:nvSpPr>
        <dsp:cNvPr id="0" name=""/>
        <dsp:cNvSpPr/>
      </dsp:nvSpPr>
      <dsp:spPr>
        <a:xfrm rot="5400000">
          <a:off x="5057064" y="-3305867"/>
          <a:ext cx="724482" cy="9278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Theoretical Framework &amp; Methodology</a:t>
          </a:r>
        </a:p>
      </dsp:txBody>
      <dsp:txXfrm rot="-5400000">
        <a:off x="780211" y="1006352"/>
        <a:ext cx="9242822" cy="653750"/>
      </dsp:txXfrm>
    </dsp:sp>
    <dsp:sp modelId="{18BDD81A-E162-4736-9787-CF5024FB245D}">
      <dsp:nvSpPr>
        <dsp:cNvPr id="0" name=""/>
        <dsp:cNvSpPr/>
      </dsp:nvSpPr>
      <dsp:spPr>
        <a:xfrm rot="5400000">
          <a:off x="-167188" y="2104339"/>
          <a:ext cx="1114588" cy="7802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</a:t>
          </a:r>
        </a:p>
      </dsp:txBody>
      <dsp:txXfrm rot="-5400000">
        <a:off x="1" y="2327257"/>
        <a:ext cx="780211" cy="334377"/>
      </dsp:txXfrm>
    </dsp:sp>
    <dsp:sp modelId="{96ED6941-9E06-404C-80BC-91E40C1157D3}">
      <dsp:nvSpPr>
        <dsp:cNvPr id="0" name=""/>
        <dsp:cNvSpPr/>
      </dsp:nvSpPr>
      <dsp:spPr>
        <a:xfrm rot="5400000">
          <a:off x="5057064" y="-2339701"/>
          <a:ext cx="724482" cy="9278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Key Findings: Reliability &amp; Factor Analysis</a:t>
          </a:r>
        </a:p>
      </dsp:txBody>
      <dsp:txXfrm rot="-5400000">
        <a:off x="780211" y="1972518"/>
        <a:ext cx="9242822" cy="653750"/>
      </dsp:txXfrm>
    </dsp:sp>
    <dsp:sp modelId="{E2B97345-6B63-47F9-9D54-DB305C21A816}">
      <dsp:nvSpPr>
        <dsp:cNvPr id="0" name=""/>
        <dsp:cNvSpPr/>
      </dsp:nvSpPr>
      <dsp:spPr>
        <a:xfrm rot="5400000">
          <a:off x="-167188" y="3070505"/>
          <a:ext cx="1114588" cy="7802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4</a:t>
          </a:r>
        </a:p>
      </dsp:txBody>
      <dsp:txXfrm rot="-5400000">
        <a:off x="1" y="3293423"/>
        <a:ext cx="780211" cy="334377"/>
      </dsp:txXfrm>
    </dsp:sp>
    <dsp:sp modelId="{29EEA1B6-92C6-4ADA-BD1E-40C4E534EF21}">
      <dsp:nvSpPr>
        <dsp:cNvPr id="0" name=""/>
        <dsp:cNvSpPr/>
      </dsp:nvSpPr>
      <dsp:spPr>
        <a:xfrm rot="5400000">
          <a:off x="5057064" y="-1373536"/>
          <a:ext cx="724482" cy="9278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Discussion, Implications &amp; Conclusion</a:t>
          </a:r>
        </a:p>
      </dsp:txBody>
      <dsp:txXfrm rot="-5400000">
        <a:off x="780211" y="2938683"/>
        <a:ext cx="9242822" cy="653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08015-5416-4CBE-B572-91354F3CDE55}">
      <dsp:nvSpPr>
        <dsp:cNvPr id="0" name=""/>
        <dsp:cNvSpPr/>
      </dsp:nvSpPr>
      <dsp:spPr>
        <a:xfrm>
          <a:off x="123410" y="344410"/>
          <a:ext cx="1541042" cy="154104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D1F7A-C6BA-4F33-A93E-56B0E43F3CCC}">
      <dsp:nvSpPr>
        <dsp:cNvPr id="0" name=""/>
        <dsp:cNvSpPr/>
      </dsp:nvSpPr>
      <dsp:spPr>
        <a:xfrm>
          <a:off x="447029" y="668029"/>
          <a:ext cx="893804" cy="8938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E49507-2F7D-4687-B86B-00B2FBDF456E}">
      <dsp:nvSpPr>
        <dsp:cNvPr id="0" name=""/>
        <dsp:cNvSpPr/>
      </dsp:nvSpPr>
      <dsp:spPr>
        <a:xfrm>
          <a:off x="1994677" y="344410"/>
          <a:ext cx="3632458" cy="1541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Generative AI (ChatGPT, Grammarly) is reshaping translation practice and education</a:t>
          </a:r>
        </a:p>
      </dsp:txBody>
      <dsp:txXfrm>
        <a:off x="1994677" y="344410"/>
        <a:ext cx="3632458" cy="1541042"/>
      </dsp:txXfrm>
    </dsp:sp>
    <dsp:sp modelId="{6702E882-BE99-44E1-BD78-3CEA3A2E5A7F}">
      <dsp:nvSpPr>
        <dsp:cNvPr id="0" name=""/>
        <dsp:cNvSpPr/>
      </dsp:nvSpPr>
      <dsp:spPr>
        <a:xfrm>
          <a:off x="6260063" y="344410"/>
          <a:ext cx="1541042" cy="154104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210AC7-9A3C-4155-AB9E-717200745222}">
      <dsp:nvSpPr>
        <dsp:cNvPr id="0" name=""/>
        <dsp:cNvSpPr/>
      </dsp:nvSpPr>
      <dsp:spPr>
        <a:xfrm>
          <a:off x="6583682" y="668029"/>
          <a:ext cx="893804" cy="8938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4F7821-E796-41BF-85DD-63EDAE14D63C}">
      <dsp:nvSpPr>
        <dsp:cNvPr id="0" name=""/>
        <dsp:cNvSpPr/>
      </dsp:nvSpPr>
      <dsp:spPr>
        <a:xfrm>
          <a:off x="8131330" y="344410"/>
          <a:ext cx="3632458" cy="1541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Many translation programmes remain teacher-centred, with limited AI integration</a:t>
          </a:r>
        </a:p>
      </dsp:txBody>
      <dsp:txXfrm>
        <a:off x="8131330" y="344410"/>
        <a:ext cx="3632458" cy="1541042"/>
      </dsp:txXfrm>
    </dsp:sp>
    <dsp:sp modelId="{660341F5-852F-4F75-89B6-2354D7272237}">
      <dsp:nvSpPr>
        <dsp:cNvPr id="0" name=""/>
        <dsp:cNvSpPr/>
      </dsp:nvSpPr>
      <dsp:spPr>
        <a:xfrm>
          <a:off x="123410" y="2657808"/>
          <a:ext cx="1541042" cy="154104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9B935-3CAC-45B2-8012-C73FB97E9571}">
      <dsp:nvSpPr>
        <dsp:cNvPr id="0" name=""/>
        <dsp:cNvSpPr/>
      </dsp:nvSpPr>
      <dsp:spPr>
        <a:xfrm>
          <a:off x="447029" y="2981427"/>
          <a:ext cx="893804" cy="8938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A11661-8000-4F84-AD19-8545DC9B90C5}">
      <dsp:nvSpPr>
        <dsp:cNvPr id="0" name=""/>
        <dsp:cNvSpPr/>
      </dsp:nvSpPr>
      <dsp:spPr>
        <a:xfrm>
          <a:off x="1994677" y="2657808"/>
          <a:ext cx="3632458" cy="1541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Vietnamese EFL learners rely heavily on formal classroom instruction</a:t>
          </a:r>
        </a:p>
      </dsp:txBody>
      <dsp:txXfrm>
        <a:off x="1994677" y="2657808"/>
        <a:ext cx="3632458" cy="1541042"/>
      </dsp:txXfrm>
    </dsp:sp>
    <dsp:sp modelId="{452CFF03-A082-491F-BA1C-C20527CA184F}">
      <dsp:nvSpPr>
        <dsp:cNvPr id="0" name=""/>
        <dsp:cNvSpPr/>
      </dsp:nvSpPr>
      <dsp:spPr>
        <a:xfrm>
          <a:off x="6260063" y="2657808"/>
          <a:ext cx="1541042" cy="154104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07CEF9-1FB4-4664-96BA-8CF9CDFB79B1}">
      <dsp:nvSpPr>
        <dsp:cNvPr id="0" name=""/>
        <dsp:cNvSpPr/>
      </dsp:nvSpPr>
      <dsp:spPr>
        <a:xfrm>
          <a:off x="6583682" y="2981427"/>
          <a:ext cx="893804" cy="8938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AC8AA-8EE1-4B94-8A6E-249D1C337360}">
      <dsp:nvSpPr>
        <dsp:cNvPr id="0" name=""/>
        <dsp:cNvSpPr/>
      </dsp:nvSpPr>
      <dsp:spPr>
        <a:xfrm>
          <a:off x="8131330" y="2657808"/>
          <a:ext cx="3632458" cy="1541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HUFLIT students use AI in translation courses, but their perceptions remain unexamined</a:t>
          </a:r>
        </a:p>
      </dsp:txBody>
      <dsp:txXfrm>
        <a:off x="8131330" y="2657808"/>
        <a:ext cx="3632458" cy="15410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5DD0C-418A-44EB-A545-269D27D0FB32}">
      <dsp:nvSpPr>
        <dsp:cNvPr id="0" name=""/>
        <dsp:cNvSpPr/>
      </dsp:nvSpPr>
      <dsp:spPr>
        <a:xfrm>
          <a:off x="0" y="5965"/>
          <a:ext cx="8030894" cy="12694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87346-CC7C-4C95-837D-FC1761FEDF95}">
      <dsp:nvSpPr>
        <dsp:cNvPr id="0" name=""/>
        <dsp:cNvSpPr/>
      </dsp:nvSpPr>
      <dsp:spPr>
        <a:xfrm>
          <a:off x="384017" y="291598"/>
          <a:ext cx="698896" cy="6982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65057-EBFD-497E-8F00-A70339626FFF}">
      <dsp:nvSpPr>
        <dsp:cNvPr id="0" name=""/>
        <dsp:cNvSpPr/>
      </dsp:nvSpPr>
      <dsp:spPr>
        <a:xfrm>
          <a:off x="1466931" y="5965"/>
          <a:ext cx="6497689" cy="1388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949" tIns="146949" rIns="146949" bIns="14694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Quantitative survey design</a:t>
          </a:r>
        </a:p>
      </dsp:txBody>
      <dsp:txXfrm>
        <a:off x="1466931" y="5965"/>
        <a:ext cx="6497689" cy="1388493"/>
      </dsp:txXfrm>
    </dsp:sp>
    <dsp:sp modelId="{D98A2B17-37FB-4386-95C7-4C84153A08E9}">
      <dsp:nvSpPr>
        <dsp:cNvPr id="0" name=""/>
        <dsp:cNvSpPr/>
      </dsp:nvSpPr>
      <dsp:spPr>
        <a:xfrm>
          <a:off x="0" y="1741583"/>
          <a:ext cx="8030894" cy="12694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539AC-796C-4DD8-9BDA-83BF9EC1ECDC}">
      <dsp:nvSpPr>
        <dsp:cNvPr id="0" name=""/>
        <dsp:cNvSpPr/>
      </dsp:nvSpPr>
      <dsp:spPr>
        <a:xfrm>
          <a:off x="384017" y="2027216"/>
          <a:ext cx="698896" cy="6982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9319B-9DE8-4C66-8CF0-9CE2791609A3}">
      <dsp:nvSpPr>
        <dsp:cNvPr id="0" name=""/>
        <dsp:cNvSpPr/>
      </dsp:nvSpPr>
      <dsp:spPr>
        <a:xfrm>
          <a:off x="1466931" y="1741583"/>
          <a:ext cx="6497689" cy="1388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949" tIns="146949" rIns="146949" bIns="14694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Participants: HUFLIT English majors, Years 2–4, with translation coursework experience</a:t>
          </a:r>
        </a:p>
      </dsp:txBody>
      <dsp:txXfrm>
        <a:off x="1466931" y="1741583"/>
        <a:ext cx="6497689" cy="1388493"/>
      </dsp:txXfrm>
    </dsp:sp>
    <dsp:sp modelId="{FC89C242-FE03-4FC9-88A9-A8DCBBE7B19A}">
      <dsp:nvSpPr>
        <dsp:cNvPr id="0" name=""/>
        <dsp:cNvSpPr/>
      </dsp:nvSpPr>
      <dsp:spPr>
        <a:xfrm>
          <a:off x="0" y="3477200"/>
          <a:ext cx="8030894" cy="12694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36C4C2-16CF-40E4-91B4-48D915DE2F6F}">
      <dsp:nvSpPr>
        <dsp:cNvPr id="0" name=""/>
        <dsp:cNvSpPr/>
      </dsp:nvSpPr>
      <dsp:spPr>
        <a:xfrm>
          <a:off x="384017" y="3762833"/>
          <a:ext cx="698896" cy="6982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048F00-713F-4D4F-9939-008CAD79A952}">
      <dsp:nvSpPr>
        <dsp:cNvPr id="0" name=""/>
        <dsp:cNvSpPr/>
      </dsp:nvSpPr>
      <dsp:spPr>
        <a:xfrm>
          <a:off x="1466931" y="3477200"/>
          <a:ext cx="6497689" cy="1388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949" tIns="146949" rIns="146949" bIns="14694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Instrument: 23 Likert-scale items across 5 constructs (PU, PEOU, TAI, SRL, CO)</a:t>
          </a:r>
        </a:p>
      </dsp:txBody>
      <dsp:txXfrm>
        <a:off x="1466931" y="3477200"/>
        <a:ext cx="6497689" cy="1388493"/>
      </dsp:txXfrm>
    </dsp:sp>
    <dsp:sp modelId="{81E6D54D-82CF-45C5-8EAE-B5489144F082}">
      <dsp:nvSpPr>
        <dsp:cNvPr id="0" name=""/>
        <dsp:cNvSpPr/>
      </dsp:nvSpPr>
      <dsp:spPr>
        <a:xfrm>
          <a:off x="0" y="5212817"/>
          <a:ext cx="8030894" cy="12694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A2D3CB-1A97-4A11-B922-1D78AAFFDE20}">
      <dsp:nvSpPr>
        <dsp:cNvPr id="0" name=""/>
        <dsp:cNvSpPr/>
      </dsp:nvSpPr>
      <dsp:spPr>
        <a:xfrm>
          <a:off x="384017" y="5498450"/>
          <a:ext cx="698896" cy="6982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0723F-60B8-48E2-8CC8-8017EF5A1D84}">
      <dsp:nvSpPr>
        <dsp:cNvPr id="0" name=""/>
        <dsp:cNvSpPr/>
      </dsp:nvSpPr>
      <dsp:spPr>
        <a:xfrm>
          <a:off x="1466931" y="5212817"/>
          <a:ext cx="6497689" cy="1388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949" tIns="146949" rIns="146949" bIns="14694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Analysis (SPSS): Descriptive statistics → Reliability (Cronbach's alpha) → EFA (PCA, Varimax)</a:t>
          </a:r>
        </a:p>
      </dsp:txBody>
      <dsp:txXfrm>
        <a:off x="1466931" y="5212817"/>
        <a:ext cx="6497689" cy="13884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D3886-1E43-4B2D-B91B-E967C9A59976}">
      <dsp:nvSpPr>
        <dsp:cNvPr id="0" name=""/>
        <dsp:cNvSpPr/>
      </dsp:nvSpPr>
      <dsp:spPr>
        <a:xfrm>
          <a:off x="133878" y="297542"/>
          <a:ext cx="1548424" cy="1548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694AA-2539-4771-9F74-8B4D5FDFE4FB}">
      <dsp:nvSpPr>
        <dsp:cNvPr id="0" name=""/>
        <dsp:cNvSpPr/>
      </dsp:nvSpPr>
      <dsp:spPr>
        <a:xfrm>
          <a:off x="459047" y="622711"/>
          <a:ext cx="898086" cy="8980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CC8036-8F29-4565-BC9D-101717C52B1B}">
      <dsp:nvSpPr>
        <dsp:cNvPr id="0" name=""/>
        <dsp:cNvSpPr/>
      </dsp:nvSpPr>
      <dsp:spPr>
        <a:xfrm>
          <a:off x="2014107" y="297542"/>
          <a:ext cx="3649857" cy="1548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Perceived Usefulness and Self-Regulated Learning converged into ONE factor</a:t>
          </a:r>
        </a:p>
      </dsp:txBody>
      <dsp:txXfrm>
        <a:off x="2014107" y="297542"/>
        <a:ext cx="3649857" cy="1548424"/>
      </dsp:txXfrm>
    </dsp:sp>
    <dsp:sp modelId="{9F1C80D7-A36D-44FE-BF93-F1A4CD6F477B}">
      <dsp:nvSpPr>
        <dsp:cNvPr id="0" name=""/>
        <dsp:cNvSpPr/>
      </dsp:nvSpPr>
      <dsp:spPr>
        <a:xfrm>
          <a:off x="6299926" y="297542"/>
          <a:ext cx="1548424" cy="1548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9B87D-3118-43D6-B8DE-40C6D75138C6}">
      <dsp:nvSpPr>
        <dsp:cNvPr id="0" name=""/>
        <dsp:cNvSpPr/>
      </dsp:nvSpPr>
      <dsp:spPr>
        <a:xfrm>
          <a:off x="6625095" y="622711"/>
          <a:ext cx="898086" cy="8980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1A57D-99F6-4452-9ED3-BBF91CD25661}">
      <dsp:nvSpPr>
        <dsp:cNvPr id="0" name=""/>
        <dsp:cNvSpPr/>
      </dsp:nvSpPr>
      <dsp:spPr>
        <a:xfrm>
          <a:off x="8180155" y="297542"/>
          <a:ext cx="3649857" cy="1548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Students see AI as useful precisely because it scaffolds their own learning</a:t>
          </a:r>
        </a:p>
      </dsp:txBody>
      <dsp:txXfrm>
        <a:off x="8180155" y="297542"/>
        <a:ext cx="3649857" cy="1548424"/>
      </dsp:txXfrm>
    </dsp:sp>
    <dsp:sp modelId="{2A2093AD-8C83-4DD2-9076-80A91FA8B2A5}">
      <dsp:nvSpPr>
        <dsp:cNvPr id="0" name=""/>
        <dsp:cNvSpPr/>
      </dsp:nvSpPr>
      <dsp:spPr>
        <a:xfrm>
          <a:off x="133878" y="2602146"/>
          <a:ext cx="1548424" cy="1548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E8153-C802-48AC-B874-BEDF2740256A}">
      <dsp:nvSpPr>
        <dsp:cNvPr id="0" name=""/>
        <dsp:cNvSpPr/>
      </dsp:nvSpPr>
      <dsp:spPr>
        <a:xfrm>
          <a:off x="459047" y="2927315"/>
          <a:ext cx="898086" cy="8980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9061E-07D0-4F3B-ADC9-095129ED2361}">
      <dsp:nvSpPr>
        <dsp:cNvPr id="0" name=""/>
        <dsp:cNvSpPr/>
      </dsp:nvSpPr>
      <dsp:spPr>
        <a:xfrm>
          <a:off x="2014107" y="2602146"/>
          <a:ext cx="3649857" cy="1548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Planning, monitoring, and reflecting are inseparable from perceived usefulness</a:t>
          </a:r>
        </a:p>
      </dsp:txBody>
      <dsp:txXfrm>
        <a:off x="2014107" y="2602146"/>
        <a:ext cx="3649857" cy="1548424"/>
      </dsp:txXfrm>
    </dsp:sp>
    <dsp:sp modelId="{4C5980EF-FDDC-4341-BEE5-CD78A5110C8D}">
      <dsp:nvSpPr>
        <dsp:cNvPr id="0" name=""/>
        <dsp:cNvSpPr/>
      </dsp:nvSpPr>
      <dsp:spPr>
        <a:xfrm>
          <a:off x="6299926" y="2602146"/>
          <a:ext cx="1548424" cy="15484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ABA63-779B-4F58-A71B-91A509E85B87}">
      <dsp:nvSpPr>
        <dsp:cNvPr id="0" name=""/>
        <dsp:cNvSpPr/>
      </dsp:nvSpPr>
      <dsp:spPr>
        <a:xfrm>
          <a:off x="6625095" y="2927315"/>
          <a:ext cx="898086" cy="8980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06C77-8F90-4F58-A0D3-FF7E57E45581}">
      <dsp:nvSpPr>
        <dsp:cNvPr id="0" name=""/>
        <dsp:cNvSpPr/>
      </dsp:nvSpPr>
      <dsp:spPr>
        <a:xfrm>
          <a:off x="8180155" y="2602146"/>
          <a:ext cx="3649857" cy="1548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Contrasts with classical TAM, which treats these as separate constructs</a:t>
          </a:r>
        </a:p>
      </dsp:txBody>
      <dsp:txXfrm>
        <a:off x="8180155" y="2602146"/>
        <a:ext cx="3649857" cy="15484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2FF28-096C-45CF-93BA-C5CEC0EFB3E2}">
      <dsp:nvSpPr>
        <dsp:cNvPr id="0" name=""/>
        <dsp:cNvSpPr/>
      </dsp:nvSpPr>
      <dsp:spPr>
        <a:xfrm>
          <a:off x="134683" y="243113"/>
          <a:ext cx="1548992" cy="154899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B1034-B3DD-462E-9007-5E92C926AE85}">
      <dsp:nvSpPr>
        <dsp:cNvPr id="0" name=""/>
        <dsp:cNvSpPr/>
      </dsp:nvSpPr>
      <dsp:spPr>
        <a:xfrm>
          <a:off x="459971" y="568402"/>
          <a:ext cx="898415" cy="8984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DD46D-AD23-4CAD-BB0D-00B9F4C4165A}">
      <dsp:nvSpPr>
        <dsp:cNvPr id="0" name=""/>
        <dsp:cNvSpPr/>
      </dsp:nvSpPr>
      <dsp:spPr>
        <a:xfrm>
          <a:off x="2015602" y="243113"/>
          <a:ext cx="3651196" cy="1548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Teacher AI Integration remained a distinct, independent factor (confirms TPACK)</a:t>
          </a:r>
        </a:p>
      </dsp:txBody>
      <dsp:txXfrm>
        <a:off x="2015602" y="243113"/>
        <a:ext cx="3651196" cy="1548992"/>
      </dsp:txXfrm>
    </dsp:sp>
    <dsp:sp modelId="{ED62A386-663A-4607-8985-A3DF9BC00F65}">
      <dsp:nvSpPr>
        <dsp:cNvPr id="0" name=""/>
        <dsp:cNvSpPr/>
      </dsp:nvSpPr>
      <dsp:spPr>
        <a:xfrm>
          <a:off x="6302992" y="243113"/>
          <a:ext cx="1548992" cy="15489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DF1700-4AC9-43CE-AEB0-B7611FCC874A}">
      <dsp:nvSpPr>
        <dsp:cNvPr id="0" name=""/>
        <dsp:cNvSpPr/>
      </dsp:nvSpPr>
      <dsp:spPr>
        <a:xfrm>
          <a:off x="6628280" y="568402"/>
          <a:ext cx="898415" cy="8984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BF6CD-478A-49F4-A682-00FD62B959F6}">
      <dsp:nvSpPr>
        <dsp:cNvPr id="0" name=""/>
        <dsp:cNvSpPr/>
      </dsp:nvSpPr>
      <dsp:spPr>
        <a:xfrm>
          <a:off x="8183911" y="243113"/>
          <a:ext cx="3651196" cy="1548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Cognitive Overreliance also emerged as its own separate factor</a:t>
          </a:r>
        </a:p>
      </dsp:txBody>
      <dsp:txXfrm>
        <a:off x="8183911" y="243113"/>
        <a:ext cx="3651196" cy="1548992"/>
      </dsp:txXfrm>
    </dsp:sp>
    <dsp:sp modelId="{91473FAE-D6C1-4440-B58E-C3774BE35EAB}">
      <dsp:nvSpPr>
        <dsp:cNvPr id="0" name=""/>
        <dsp:cNvSpPr/>
      </dsp:nvSpPr>
      <dsp:spPr>
        <a:xfrm>
          <a:off x="134683" y="2526221"/>
          <a:ext cx="1548992" cy="15489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0D00B-0FEE-474C-825C-99A948B00174}">
      <dsp:nvSpPr>
        <dsp:cNvPr id="0" name=""/>
        <dsp:cNvSpPr/>
      </dsp:nvSpPr>
      <dsp:spPr>
        <a:xfrm>
          <a:off x="459971" y="2851510"/>
          <a:ext cx="898415" cy="8984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67BD8-55BA-47D2-8706-D8276813500C}">
      <dsp:nvSpPr>
        <dsp:cNvPr id="0" name=""/>
        <dsp:cNvSpPr/>
      </dsp:nvSpPr>
      <dsp:spPr>
        <a:xfrm>
          <a:off x="2015602" y="2526221"/>
          <a:ext cx="3651196" cy="1548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Students are aware of overdependence, but awareness alone does not change behaviour</a:t>
          </a:r>
        </a:p>
      </dsp:txBody>
      <dsp:txXfrm>
        <a:off x="2015602" y="2526221"/>
        <a:ext cx="3651196" cy="1548992"/>
      </dsp:txXfrm>
    </dsp:sp>
    <dsp:sp modelId="{2E41D74A-A18A-4B95-909C-08C31D4DCF7A}">
      <dsp:nvSpPr>
        <dsp:cNvPr id="0" name=""/>
        <dsp:cNvSpPr/>
      </dsp:nvSpPr>
      <dsp:spPr>
        <a:xfrm>
          <a:off x="6302992" y="2526221"/>
          <a:ext cx="1548992" cy="15489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92AFB-A950-4A9B-96BE-FA2C1B623CA3}">
      <dsp:nvSpPr>
        <dsp:cNvPr id="0" name=""/>
        <dsp:cNvSpPr/>
      </dsp:nvSpPr>
      <dsp:spPr>
        <a:xfrm>
          <a:off x="6628280" y="2851510"/>
          <a:ext cx="898415" cy="8984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4B324-4F0F-4756-A973-36A58E639B07}">
      <dsp:nvSpPr>
        <dsp:cNvPr id="0" name=""/>
        <dsp:cNvSpPr/>
      </dsp:nvSpPr>
      <dsp:spPr>
        <a:xfrm>
          <a:off x="8183911" y="2526221"/>
          <a:ext cx="3651196" cy="1548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High ease of use, but confidence lags – critical AI literacy training still needed</a:t>
          </a:r>
        </a:p>
      </dsp:txBody>
      <dsp:txXfrm>
        <a:off x="8183911" y="2526221"/>
        <a:ext cx="3651196" cy="15489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E455E-BFB4-4E55-B6ED-5A0D71C40C2A}">
      <dsp:nvSpPr>
        <dsp:cNvPr id="0" name=""/>
        <dsp:cNvSpPr/>
      </dsp:nvSpPr>
      <dsp:spPr>
        <a:xfrm>
          <a:off x="0" y="2871"/>
          <a:ext cx="11971605" cy="11884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4CD7A-95ED-42C1-B2F8-D568067B3975}">
      <dsp:nvSpPr>
        <dsp:cNvPr id="0" name=""/>
        <dsp:cNvSpPr/>
      </dsp:nvSpPr>
      <dsp:spPr>
        <a:xfrm>
          <a:off x="359493" y="270263"/>
          <a:ext cx="654263" cy="6536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E162F-AF5B-4EED-A3AC-BAE5AA5A5C2F}">
      <dsp:nvSpPr>
        <dsp:cNvPr id="0" name=""/>
        <dsp:cNvSpPr/>
      </dsp:nvSpPr>
      <dsp:spPr>
        <a:xfrm>
          <a:off x="1373250" y="2871"/>
          <a:ext cx="10195115" cy="118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96" tIns="125896" rIns="125896" bIns="125896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cap="none" dirty="0"/>
            <a:t>Theoretical: TAM–TPACK–SRL integration reveals</a:t>
          </a:r>
          <a:br>
            <a:rPr lang="en-US" sz="3200" kern="1200" cap="none" dirty="0"/>
          </a:br>
          <a:r>
            <a:rPr lang="en-US" sz="3200" kern="1200" cap="none" dirty="0"/>
            <a:t>a more nuanced perceptual structure</a:t>
          </a:r>
        </a:p>
      </dsp:txBody>
      <dsp:txXfrm>
        <a:off x="1373250" y="2871"/>
        <a:ext cx="10195115" cy="1189570"/>
      </dsp:txXfrm>
    </dsp:sp>
    <dsp:sp modelId="{9A51AD54-F605-44B3-B50C-60AD3AFAC3D8}">
      <dsp:nvSpPr>
        <dsp:cNvPr id="0" name=""/>
        <dsp:cNvSpPr/>
      </dsp:nvSpPr>
      <dsp:spPr>
        <a:xfrm>
          <a:off x="0" y="1449646"/>
          <a:ext cx="11971605" cy="11884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5BB14-26FD-47AB-9397-9AE6AC1B85F5}">
      <dsp:nvSpPr>
        <dsp:cNvPr id="0" name=""/>
        <dsp:cNvSpPr/>
      </dsp:nvSpPr>
      <dsp:spPr>
        <a:xfrm>
          <a:off x="359493" y="1717038"/>
          <a:ext cx="654263" cy="6536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534E5-15C2-4C1D-B264-D882DD0E8DD6}">
      <dsp:nvSpPr>
        <dsp:cNvPr id="0" name=""/>
        <dsp:cNvSpPr/>
      </dsp:nvSpPr>
      <dsp:spPr>
        <a:xfrm>
          <a:off x="1373250" y="1449646"/>
          <a:ext cx="10195115" cy="118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96" tIns="125896" rIns="125896" bIns="125896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cap="none" dirty="0"/>
            <a:t>Practical: integrate AI into translation syllabi via comparison</a:t>
          </a:r>
          <a:br>
            <a:rPr lang="en-US" sz="3200" kern="1200" cap="none" dirty="0"/>
          </a:br>
          <a:r>
            <a:rPr lang="en-US" sz="3200" kern="1200" cap="none" dirty="0"/>
            <a:t>and evaluation tasks</a:t>
          </a:r>
        </a:p>
      </dsp:txBody>
      <dsp:txXfrm>
        <a:off x="1373250" y="1449646"/>
        <a:ext cx="10195115" cy="1189570"/>
      </dsp:txXfrm>
    </dsp:sp>
    <dsp:sp modelId="{B10045AC-6AEB-4C29-A177-673A4F79A62E}">
      <dsp:nvSpPr>
        <dsp:cNvPr id="0" name=""/>
        <dsp:cNvSpPr/>
      </dsp:nvSpPr>
      <dsp:spPr>
        <a:xfrm>
          <a:off x="0" y="2896420"/>
          <a:ext cx="11971605" cy="11884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AB271-DD50-4339-A00A-BCB680173AF4}">
      <dsp:nvSpPr>
        <dsp:cNvPr id="0" name=""/>
        <dsp:cNvSpPr/>
      </dsp:nvSpPr>
      <dsp:spPr>
        <a:xfrm>
          <a:off x="359493" y="3163812"/>
          <a:ext cx="654263" cy="6536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295FF-06D6-46D6-8279-554A15F4CAF6}">
      <dsp:nvSpPr>
        <dsp:cNvPr id="0" name=""/>
        <dsp:cNvSpPr/>
      </dsp:nvSpPr>
      <dsp:spPr>
        <a:xfrm>
          <a:off x="1373250" y="2896420"/>
          <a:ext cx="10195115" cy="118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96" tIns="125896" rIns="125896" bIns="125896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cap="none" dirty="0"/>
            <a:t>Practical: invest in teacher ai-literacy training</a:t>
          </a:r>
          <a:br>
            <a:rPr lang="en-US" sz="3200" kern="1200" cap="none" dirty="0"/>
          </a:br>
          <a:r>
            <a:rPr lang="en-US" sz="3200" kern="1200" cap="none" dirty="0"/>
            <a:t>and clear institutional policies</a:t>
          </a:r>
        </a:p>
      </dsp:txBody>
      <dsp:txXfrm>
        <a:off x="1373250" y="2896420"/>
        <a:ext cx="10195115" cy="1189570"/>
      </dsp:txXfrm>
    </dsp:sp>
    <dsp:sp modelId="{A9BDACCA-9AB8-4172-A413-5689384CC1B7}">
      <dsp:nvSpPr>
        <dsp:cNvPr id="0" name=""/>
        <dsp:cNvSpPr/>
      </dsp:nvSpPr>
      <dsp:spPr>
        <a:xfrm>
          <a:off x="0" y="4343195"/>
          <a:ext cx="11971605" cy="11884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FFD7F-3E18-402F-8D9A-B4044B87F485}">
      <dsp:nvSpPr>
        <dsp:cNvPr id="0" name=""/>
        <dsp:cNvSpPr/>
      </dsp:nvSpPr>
      <dsp:spPr>
        <a:xfrm>
          <a:off x="359493" y="4610587"/>
          <a:ext cx="654263" cy="6536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32C010-3FC7-4A60-90BC-BAD2402E1701}">
      <dsp:nvSpPr>
        <dsp:cNvPr id="0" name=""/>
        <dsp:cNvSpPr/>
      </dsp:nvSpPr>
      <dsp:spPr>
        <a:xfrm>
          <a:off x="1373250" y="4343195"/>
          <a:ext cx="10195115" cy="1189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96" tIns="125896" rIns="125896" bIns="125896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cap="none" dirty="0"/>
            <a:t>AI's value ultimately depends on how it is taught, guided,</a:t>
          </a:r>
          <a:br>
            <a:rPr lang="en-US" sz="3200" kern="1200" cap="none" dirty="0"/>
          </a:br>
          <a:r>
            <a:rPr lang="en-US" sz="3200" kern="1200" cap="none" dirty="0"/>
            <a:t>and critically framed</a:t>
          </a:r>
        </a:p>
      </dsp:txBody>
      <dsp:txXfrm>
        <a:off x="1373250" y="4343195"/>
        <a:ext cx="10195115" cy="1189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59A4C-7181-4E0B-9BF1-CF56053F136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B4209-4EA9-4484-83C6-8D21471C4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2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B4209-4EA9-4484-83C6-8D21471C4F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59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B4209-4EA9-4484-83C6-8D21471C4F1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7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6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4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0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20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2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0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7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57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3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A5DA99B-FCED-439D-A3A5-9836C864E9A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5CF847B-9A45-49FE-BB1E-5988D9D8B51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25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IỚI THIỆU INTESOL VIETNAM">
            <a:extLst>
              <a:ext uri="{FF2B5EF4-FFF2-40B4-BE49-F238E27FC236}">
                <a16:creationId xmlns:a16="http://schemas.microsoft.com/office/drawing/2014/main" id="{8FA47775-706B-3A81-574E-743406BCB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1432" y="-958237"/>
            <a:ext cx="2962003" cy="2962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637B5A-AA25-953D-EDB2-412CB7F7E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355" y="2003766"/>
            <a:ext cx="11061289" cy="2319331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dirty="0"/>
              <a:t>HUFLIT English Majors’ Perceptions of</a:t>
            </a:r>
            <a:br>
              <a:rPr lang="en-US" sz="5400" b="1" dirty="0"/>
            </a:br>
            <a:r>
              <a:rPr lang="en-US" sz="5400" b="1" dirty="0"/>
              <a:t>AI-Supported Translation Learning</a:t>
            </a:r>
            <a:br>
              <a:rPr lang="en-US" sz="5400" b="1" dirty="0"/>
            </a:br>
            <a:r>
              <a:rPr lang="en-US" sz="5400" b="1" dirty="0"/>
              <a:t>in a Vietnamese EFL Context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F4F93-8252-94DD-C103-E16C9E67D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408338"/>
          </a:xfrm>
        </p:spPr>
        <p:txBody>
          <a:bodyPr anchor="ctr">
            <a:normAutofit/>
          </a:bodyPr>
          <a:lstStyle/>
          <a:p>
            <a:r>
              <a:rPr lang="en-US" dirty="0"/>
              <a:t>Tran Nam Anh</a:t>
            </a:r>
            <a:br>
              <a:rPr lang="en-US" dirty="0"/>
            </a:br>
            <a:r>
              <a:rPr lang="en-US" dirty="0"/>
              <a:t>Tran Thanh Tu</a:t>
            </a:r>
            <a:br>
              <a:rPr lang="en-US" dirty="0"/>
            </a:br>
            <a:r>
              <a:rPr lang="en-US" dirty="0"/>
              <a:t>Faculty of Foreign Languages, HUFLIT</a:t>
            </a:r>
            <a:br>
              <a:rPr lang="en-US" dirty="0"/>
            </a:br>
            <a:r>
              <a:rPr lang="en-US" dirty="0"/>
              <a:t>INTESOL 2026</a:t>
            </a:r>
          </a:p>
        </p:txBody>
      </p:sp>
      <p:pic>
        <p:nvPicPr>
          <p:cNvPr id="4" name="Picture 3" descr="GIỚI THIỆU INTESOL VIETNAM">
            <a:extLst>
              <a:ext uri="{FF2B5EF4-FFF2-40B4-BE49-F238E27FC236}">
                <a16:creationId xmlns:a16="http://schemas.microsoft.com/office/drawing/2014/main" id="{B74F8E04-9E3E-A911-DE4C-BD1EF41D8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743" y="91441"/>
            <a:ext cx="2218157" cy="945918"/>
          </a:xfrm>
          <a:prstGeom prst="rect">
            <a:avLst/>
          </a:prstGeom>
        </p:spPr>
      </p:pic>
      <p:pic>
        <p:nvPicPr>
          <p:cNvPr id="6" name="Picture 5" descr="About us - HUFLIT">
            <a:extLst>
              <a:ext uri="{FF2B5EF4-FFF2-40B4-BE49-F238E27FC236}">
                <a16:creationId xmlns:a16="http://schemas.microsoft.com/office/drawing/2014/main" id="{C67F6778-AE1E-704F-8AD8-E38D0909E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65" y="91440"/>
            <a:ext cx="1250663" cy="842155"/>
          </a:xfrm>
          <a:prstGeom prst="rect">
            <a:avLst/>
          </a:prstGeom>
        </p:spPr>
      </p:pic>
      <p:pic>
        <p:nvPicPr>
          <p:cNvPr id="7" name="Picture 6" descr="Cơ quan kiểm định ALAP | HEW TESOL &amp; more">
            <a:extLst>
              <a:ext uri="{FF2B5EF4-FFF2-40B4-BE49-F238E27FC236}">
                <a16:creationId xmlns:a16="http://schemas.microsoft.com/office/drawing/2014/main" id="{E9A00893-3AF1-59DB-5E52-914505FAB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761" y="49237"/>
            <a:ext cx="1198449" cy="94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5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174D-46D1-80D5-883A-8D797DF9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Students' Perceptions: Key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6230C-9ABD-C473-A10F-ECCA84739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781130" cy="4023360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Perceived Usefulness: highest ratings overall (M = 4.15–4.16)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Top item: "Teacher helps decide when to rely on AI" (M = 4.33)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Self-Regulated Learning: consistently high (M = 3.90–4.17)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Concern: "I depend too much on AI" scored M = 4.03</a:t>
            </a:r>
          </a:p>
        </p:txBody>
      </p:sp>
    </p:spTree>
    <p:extLst>
      <p:ext uri="{BB962C8B-B14F-4D97-AF65-F5344CB8AC3E}">
        <p14:creationId xmlns:p14="http://schemas.microsoft.com/office/powerpoint/2010/main" val="201527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D008ECC-51D4-4E47-80DF-1D22FBBC5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F59D6B-FF14-4CE2-84B5-40774B0C2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6605" y="374078"/>
            <a:ext cx="4727140" cy="1450757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Four-Factor Empirical Model (EFA)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E6196-F7DF-149D-3069-6954C68A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8" y="2198913"/>
            <a:ext cx="6144995" cy="279515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EF352D9-7BCC-436E-8520-E9D0BAAA1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EF84A-4B17-1161-88D8-241D5D5C4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6962" y="2198913"/>
            <a:ext cx="5446426" cy="4135399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KMO = 0.899; Bartlett's test significant — data suitable for factor analysis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4 factors extracted, explaining 73.53% of total variance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F1 AI Learning Engagement (26.4%) | F2 Teacher AI Integration (17.0%)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F3 Cognitive Overreliance (15.4%) | F4 Perceived Ease of Use (14.7%)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EBA64A-08C9-4EE7-A7DD-C4309E575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DA644F7-E61C-4BDD-9510-112510F64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3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5237B-9EFE-74A1-0E33-E7F3AC8B2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-96855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Key Finding: AI Learning Engagement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3039EA-CB92-35FB-1D90-1A8DC7583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329361"/>
              </p:ext>
            </p:extLst>
          </p:nvPr>
        </p:nvGraphicFramePr>
        <p:xfrm>
          <a:off x="106188" y="1828800"/>
          <a:ext cx="11963892" cy="4448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6911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E19E-0DEF-08EB-2790-7C6A2614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632" y="0"/>
            <a:ext cx="10990497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Discussion: Teacher Guidance &amp; Overreliance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9CADF9A-5B03-9EF2-3826-73E3954AB9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611763"/>
              </p:ext>
            </p:extLst>
          </p:nvPr>
        </p:nvGraphicFramePr>
        <p:xfrm>
          <a:off x="117986" y="1911391"/>
          <a:ext cx="11969791" cy="4318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626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194D06-14EA-4BA7-A40E-6F646908A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/>
              <a:t>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72E435-50E3-36C1-F39A-041AA3364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-42654"/>
            <a:ext cx="10058400" cy="979662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/>
              <a:t>Implications &amp; Conclusion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5BF4606-9A96-2022-E04B-465E2F6DEE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0531062"/>
              </p:ext>
            </p:extLst>
          </p:nvPr>
        </p:nvGraphicFramePr>
        <p:xfrm>
          <a:off x="110197" y="798679"/>
          <a:ext cx="11971605" cy="55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402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29E0D7-4613-F645-10DF-83DB82FE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D3580-E035-41B9-E025-6C706DD37B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Tran Nam Anh — </a:t>
            </a:r>
            <a:r>
              <a:rPr lang="en-US" cap="none" dirty="0"/>
              <a:t>anhtn@huflit.edu.vn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Tran Thanh Tu— </a:t>
            </a:r>
            <a:r>
              <a:rPr lang="en-US" cap="none" dirty="0"/>
              <a:t>tutt@huflit.edu.vn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Faculty of Foreign Languages, HUFLIT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16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EB24D-2C95-2271-44AA-C6510CC01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Presentation Outline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06FDB9-CB69-0DC9-043A-03691919AF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3257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152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D6D97-36E3-E209-AD1D-72A59B5FF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98118"/>
            <a:ext cx="10058400" cy="1450757"/>
          </a:xfrm>
        </p:spPr>
        <p:txBody>
          <a:bodyPr/>
          <a:lstStyle/>
          <a:p>
            <a:r>
              <a:rPr lang="en-US" b="1" dirty="0"/>
              <a:t>Background of the Study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135D27-2724-98EB-AAEA-5EACA1E78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678590"/>
              </p:ext>
            </p:extLst>
          </p:nvPr>
        </p:nvGraphicFramePr>
        <p:xfrm>
          <a:off x="153383" y="1757249"/>
          <a:ext cx="11887199" cy="454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172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B019A08-55AD-4038-B865-37DA596B8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C5425-5EE6-3662-3508-E3645DD6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US" b="1" dirty="0"/>
              <a:t>Research Problem &amp; Gap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3BF999-82BB-5FC0-7D81-5F0F7436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" y="1109586"/>
            <a:ext cx="6119173" cy="411514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BA067F2-7FAF-4758-9BC4-F7C88ED90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0FD01-B020-705B-E98B-E836C3D1F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926" y="2218682"/>
            <a:ext cx="6033074" cy="4115147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Most AI-in-education research targets general ESL/EFL, not translation-specific instruction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Empirical evidence from Vietnamese higher education remains limited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Prior studies rely on single theoretical lenses (TAM-only or TPACK-only)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Gap: no integrated framework linking perception, teaching, and self-regulation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27C7B9-FD35-4E35-B741-E4A9A5F4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6B7131-2035-43F9-84E8-2B4749D33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59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1D8FB-866B-A5E2-46DA-1D9175C1B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98115"/>
            <a:ext cx="10058400" cy="1450757"/>
          </a:xfrm>
        </p:spPr>
        <p:txBody>
          <a:bodyPr/>
          <a:lstStyle/>
          <a:p>
            <a:r>
              <a:rPr lang="en-US" b="1" dirty="0"/>
              <a:t>Research Objectives &amp;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047D1-33AA-63F3-B0CA-8B2AD440A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57245"/>
            <a:ext cx="10058400" cy="4201105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Objective: Investigate HUFLIT students' perceptions of AI-supported translation learning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RQ1: How do students perceive benefits and risks of AI-supported translation learning?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RQ2: What empirical factor structure emerges from students' perceptions?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3200" dirty="0"/>
              <a:t>RQ3: How do students perceive teacher AI integration and self-regulated engagement?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371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FA66A-444B-3338-7D6F-F245FE62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540562"/>
            <a:ext cx="6368142" cy="1450757"/>
          </a:xfrm>
        </p:spPr>
        <p:txBody>
          <a:bodyPr>
            <a:normAutofit/>
          </a:bodyPr>
          <a:lstStyle/>
          <a:p>
            <a:r>
              <a:rPr lang="en-US" b="1" dirty="0"/>
              <a:t>Integrated Theoretical Framework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82FD11-8BA9-D353-9457-B698782C46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" b="10885"/>
          <a:stretch>
            <a:fillRect/>
          </a:stretch>
        </p:blipFill>
        <p:spPr bwMode="auto">
          <a:xfrm>
            <a:off x="20" y="-12128"/>
            <a:ext cx="4654276" cy="687012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5164B-0404-BF59-04D9-E500CF5EE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04530"/>
            <a:ext cx="6368142" cy="3670180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TAM (Davis, 1989): perceived usefulness &amp; ease of use drive AI adoption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TPACK (Mishra &amp; Koehler, 2006): how teachers integrate AI into instruction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SRL (Zimmerman, 2000): planning, monitoring, and reflecting on AI use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Together: a multidimensional lens for AI-supported translation learning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822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CCCAC5-77EC-2306-FFA2-B6597B64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Methodology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593323-F457-09C5-B833-76CDB01F7A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674570"/>
              </p:ext>
            </p:extLst>
          </p:nvPr>
        </p:nvGraphicFramePr>
        <p:xfrm>
          <a:off x="4104079" y="129786"/>
          <a:ext cx="8030894" cy="6607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71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D008ECC-51D4-4E47-80DF-1D22FBBC5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1867E-2699-571D-8627-678E1C479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127" y="473881"/>
            <a:ext cx="3690257" cy="1450757"/>
          </a:xfrm>
        </p:spPr>
        <p:txBody>
          <a:bodyPr>
            <a:normAutofit/>
          </a:bodyPr>
          <a:lstStyle/>
          <a:p>
            <a:r>
              <a:rPr lang="en-US" b="1" dirty="0"/>
              <a:t>Sample Profile &amp; AI Usage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D4F194-C3E6-57E3-AF00-4757C806B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4" y="2296572"/>
            <a:ext cx="5890732" cy="226485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F352D9-7BCC-436E-8520-E9D0BAAA1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53CB2-D46E-E93B-EDAD-1B3B1C332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2525" y="2139923"/>
            <a:ext cx="6009462" cy="4194393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N = 219 English majors (78.5% female, 21.5% male; mostly 2nd-year students)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92.7% had already used AI in their translation courses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Mean AI-use frequency = 3.84/5; ChatGPT is the most-used tool (72.6%)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Main purposes: grammar checking (32.9%), vocabulary (24.2%), idea generation (23.7%)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EBA64A-08C9-4EE7-A7DD-C4309E575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A644F7-E61C-4BDD-9510-112510F64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03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D008ECC-51D4-4E47-80DF-1D22FBBC5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6E0C8-6798-E316-86E3-44AD3062D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733" y="374078"/>
            <a:ext cx="4505739" cy="1450757"/>
          </a:xfrm>
        </p:spPr>
        <p:txBody>
          <a:bodyPr>
            <a:normAutofit/>
          </a:bodyPr>
          <a:lstStyle/>
          <a:p>
            <a:r>
              <a:rPr lang="en-US" b="1" dirty="0"/>
              <a:t>Reliability Analysis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8277CC-D41A-58D7-728D-B1BBDDD2E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09" y="2091692"/>
            <a:ext cx="5774597" cy="3025139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EF352D9-7BCC-436E-8520-E9D0BAAA1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201A3-8419-1499-F365-8307D856B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1806" y="2198913"/>
            <a:ext cx="5533595" cy="4066201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All 5 constructs show good-to-excellent internal consistency (α = 0.884–0.923)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Highest reliability: Self-Regulated Learning (α = 0.923)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Highest reliability: Teacher AI Integration (α = 0.917)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No items removed — all item-total correlations exceed 0.30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EEBA64A-08C9-4EE7-A7DD-C4309E575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DA644F7-E61C-4BDD-9510-112510F64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2653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452</TotalTime>
  <Words>746</Words>
  <Application>Microsoft Office PowerPoint</Application>
  <PresentationFormat>Widescreen</PresentationFormat>
  <Paragraphs>78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Retrospect</vt:lpstr>
      <vt:lpstr>HUFLIT English Majors’ Perceptions of AI-Supported Translation Learning in a Vietnamese EFL Context</vt:lpstr>
      <vt:lpstr>Presentation Outline</vt:lpstr>
      <vt:lpstr>Background of the Study</vt:lpstr>
      <vt:lpstr>Research Problem &amp; Gap</vt:lpstr>
      <vt:lpstr>Research Objectives &amp; Questions</vt:lpstr>
      <vt:lpstr>Integrated Theoretical Framework</vt:lpstr>
      <vt:lpstr>Methodology</vt:lpstr>
      <vt:lpstr>Sample Profile &amp; AI Usage</vt:lpstr>
      <vt:lpstr>Reliability Analysis</vt:lpstr>
      <vt:lpstr>Students' Perceptions: Key Patterns</vt:lpstr>
      <vt:lpstr>Four-Factor Empirical Model (EFA)</vt:lpstr>
      <vt:lpstr>Key Finding: AI Learning Engagement</vt:lpstr>
      <vt:lpstr>Discussion: Teacher Guidance &amp; Overreliance</vt:lpstr>
      <vt:lpstr>Implications &amp; 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Adamantium Tee</dc:creator>
  <cp:lastModifiedBy>Adamantium Tee</cp:lastModifiedBy>
  <cp:revision>8</cp:revision>
  <dcterms:created xsi:type="dcterms:W3CDTF">2026-08-01T15:06:54Z</dcterms:created>
  <dcterms:modified xsi:type="dcterms:W3CDTF">2026-08-02T17:45:22Z</dcterms:modified>
</cp:coreProperties>
</file>